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57" r:id="rId7"/>
    <p:sldId id="258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4A4A"/>
    <a:srgbClr val="E03030"/>
    <a:srgbClr val="2980B9"/>
    <a:srgbClr val="FF3300"/>
    <a:srgbClr val="EE8640"/>
    <a:srgbClr val="3498DB"/>
    <a:srgbClr val="F2A068"/>
    <a:srgbClr val="B48900"/>
    <a:srgbClr val="DAA600"/>
    <a:srgbClr val="27A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05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3FA7-7AC4-4A7D-AB2C-7FF3A4EA1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E0A67-45E1-4DB4-95DD-0A26C397F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64F56-7E02-45D9-BF1E-1EDBC9C9A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449D-C644-4913-8425-6112414D5AC0}" type="datetimeFigureOut">
              <a:rPr lang="fr-BE" smtClean="0"/>
              <a:t>06-05-20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45387-E8D6-498E-9F19-B4928CB4E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F9F27-74CF-4590-9ACD-D428A1B5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CACD-157C-4B45-9304-0E8D252A684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0513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088D-BB81-4ED8-BF20-B2CAAC1C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A4841-A482-483C-A0AD-9542F1B63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D28DC-93DB-45F4-86A4-5EC8AA271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449D-C644-4913-8425-6112414D5AC0}" type="datetimeFigureOut">
              <a:rPr lang="fr-BE" smtClean="0"/>
              <a:t>06-05-20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6FA97-8440-44A2-8EF6-1F13746C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C3910-7700-4931-8574-64C76B0E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CACD-157C-4B45-9304-0E8D252A684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214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F7AFEA-C94B-4034-B9D4-277C3D9CF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FBF26-53A9-46B1-B7CD-3A7C2CA9D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79A4B-78C9-43E5-A2BF-408A5A30C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449D-C644-4913-8425-6112414D5AC0}" type="datetimeFigureOut">
              <a:rPr lang="fr-BE" smtClean="0"/>
              <a:t>06-05-20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58CF8-C7B0-4E4A-8EF2-0AAEE9141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E75AD-4D2D-4CF6-87D6-4C309484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CACD-157C-4B45-9304-0E8D252A684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4719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D14AD-B33B-4AAD-8F55-186BF5A6A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FAB33-390D-4526-AF50-CA953A958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D7F5D-2D43-4F7E-9567-FC7F8A20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449D-C644-4913-8425-6112414D5AC0}" type="datetimeFigureOut">
              <a:rPr lang="fr-BE" smtClean="0"/>
              <a:t>06-05-20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D0A01-0D01-4C09-B306-59F53CA7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6DC69-BEA8-4D14-B155-AC6A6A7E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CACD-157C-4B45-9304-0E8D252A684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4874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0BB9-853C-4272-AEBA-C4590CBAC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3F8DC-3DE8-4646-9737-43D4A20BA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7BA25-5910-4970-8C4E-1810DB3A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449D-C644-4913-8425-6112414D5AC0}" type="datetimeFigureOut">
              <a:rPr lang="fr-BE" smtClean="0"/>
              <a:t>06-05-20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9E6AF-8D1A-48EF-8A14-A78312C4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8723A-C280-45C3-AA34-70EC03D1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CACD-157C-4B45-9304-0E8D252A684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1848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B3088-E0BE-43CA-B5D9-B96B7D8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C99C8-6622-46FE-BAE8-80C784B20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7E7F7-2ECC-43ED-858E-EB64C62A0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9849F-1A97-4D37-85AB-B0855B7B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449D-C644-4913-8425-6112414D5AC0}" type="datetimeFigureOut">
              <a:rPr lang="fr-BE" smtClean="0"/>
              <a:t>06-05-20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F1021-28A2-42E0-9339-64DC69E6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8546D-1BAB-4AC2-8B39-6B445552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CACD-157C-4B45-9304-0E8D252A684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9046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0695-CBCC-4A2D-98B8-D33018CB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420BF-D56C-4DB8-86B6-19D02472E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97622-604E-423D-8F96-072D739E4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AAA8E-494A-4BBD-8522-B6DE5EA81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86C87B-3799-4D8F-AB30-1DE5180C9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14329-79B9-4F03-94DF-B86DAF51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449D-C644-4913-8425-6112414D5AC0}" type="datetimeFigureOut">
              <a:rPr lang="fr-BE" smtClean="0"/>
              <a:t>06-05-20</a:t>
            </a:fld>
            <a:endParaRPr lang="fr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473CF9-C0E7-4348-8295-127E3B79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78680A-3C9E-4A80-91B4-4B4C071C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CACD-157C-4B45-9304-0E8D252A684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1647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3E92-DF26-4704-880C-9B55C317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DAC335-40A1-4FE6-860B-BFEC1BB1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449D-C644-4913-8425-6112414D5AC0}" type="datetimeFigureOut">
              <a:rPr lang="fr-BE" smtClean="0"/>
              <a:t>06-05-20</a:t>
            </a:fld>
            <a:endParaRPr lang="fr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7AF3D-D74F-421B-8A08-2AD5FADD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616B0-38BD-4B08-8153-6096B969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CACD-157C-4B45-9304-0E8D252A684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8841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A45B69-C943-475B-894E-40C80507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449D-C644-4913-8425-6112414D5AC0}" type="datetimeFigureOut">
              <a:rPr lang="fr-BE" smtClean="0"/>
              <a:t>06-05-20</a:t>
            </a:fld>
            <a:endParaRPr lang="fr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2C402-2187-40D4-A38B-227442C3F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4AE58-64F2-48D1-B40E-4795D4AC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CACD-157C-4B45-9304-0E8D252A684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2857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E010-39E4-4347-BD9A-B86CA393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C5F0D-DC30-4B8E-9949-0351C5D3D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0A0C5-0B48-41F2-94E4-72F272229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FE5B2-9703-4217-A8B0-C62791F6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449D-C644-4913-8425-6112414D5AC0}" type="datetimeFigureOut">
              <a:rPr lang="fr-BE" smtClean="0"/>
              <a:t>06-05-20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38793-3882-4EB3-B3F3-B8868494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3845C-5BB6-46FC-B01B-0F1D33E0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CACD-157C-4B45-9304-0E8D252A684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9057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649CE-820F-43EE-AE84-3387BB35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C6D46-C96B-4BCD-9E18-D690FCFE2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5083E-3A21-4B92-A15A-BB0991579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4F37E-C78D-4F7D-890B-143D0F4D8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449D-C644-4913-8425-6112414D5AC0}" type="datetimeFigureOut">
              <a:rPr lang="fr-BE" smtClean="0"/>
              <a:t>06-05-20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67EDE-3249-4C0A-B62E-71A6362AB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9E52D-BE9A-4301-BA69-B9D83C09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CACD-157C-4B45-9304-0E8D252A684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3588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E07430-ED28-470D-89E3-434ACB742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F86BF-7C59-4617-A8A3-4F104F023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309CB-63C0-4A4E-A9AA-B97C38941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5449D-C644-4913-8425-6112414D5AC0}" type="datetimeFigureOut">
              <a:rPr lang="fr-BE" smtClean="0"/>
              <a:t>06-05-20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39EAB-9507-44EE-BE3C-A13C81C2D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98FA3-0724-4F1E-AF61-6C14BD56F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7CACD-157C-4B45-9304-0E8D252A684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1229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roup 541">
            <a:extLst>
              <a:ext uri="{FF2B5EF4-FFF2-40B4-BE49-F238E27FC236}">
                <a16:creationId xmlns:a16="http://schemas.microsoft.com/office/drawing/2014/main" id="{15DDE756-C5BA-4043-976F-EB28259B15C2}"/>
              </a:ext>
            </a:extLst>
          </p:cNvPr>
          <p:cNvGrpSpPr/>
          <p:nvPr/>
        </p:nvGrpSpPr>
        <p:grpSpPr>
          <a:xfrm rot="300000">
            <a:off x="9677946" y="2163691"/>
            <a:ext cx="703380" cy="1626908"/>
            <a:chOff x="350966" y="3150700"/>
            <a:chExt cx="703380" cy="1626908"/>
          </a:xfrm>
        </p:grpSpPr>
        <p:grpSp>
          <p:nvGrpSpPr>
            <p:cNvPr id="543" name="Group 542">
              <a:extLst>
                <a:ext uri="{FF2B5EF4-FFF2-40B4-BE49-F238E27FC236}">
                  <a16:creationId xmlns:a16="http://schemas.microsoft.com/office/drawing/2014/main" id="{E93621B1-BBC1-40AA-B9ED-445261F704FC}"/>
                </a:ext>
              </a:extLst>
            </p:cNvPr>
            <p:cNvGrpSpPr/>
            <p:nvPr/>
          </p:nvGrpSpPr>
          <p:grpSpPr>
            <a:xfrm>
              <a:off x="350966" y="3953333"/>
              <a:ext cx="703380" cy="824275"/>
              <a:chOff x="350966" y="3953333"/>
              <a:chExt cx="703380" cy="824275"/>
            </a:xfrm>
          </p:grpSpPr>
          <p:pic>
            <p:nvPicPr>
              <p:cNvPr id="545" name="Graphic 544">
                <a:extLst>
                  <a:ext uri="{FF2B5EF4-FFF2-40B4-BE49-F238E27FC236}">
                    <a16:creationId xmlns:a16="http://schemas.microsoft.com/office/drawing/2014/main" id="{E820D1EB-49E4-4F67-856B-B67D48FFD8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0966" y="4074228"/>
                <a:ext cx="703380" cy="703380"/>
              </a:xfrm>
              <a:prstGeom prst="rect">
                <a:avLst/>
              </a:prstGeom>
            </p:spPr>
          </p:pic>
          <p:sp>
            <p:nvSpPr>
              <p:cNvPr id="546" name="Rectangle: Rounded Corners 545">
                <a:extLst>
                  <a:ext uri="{FF2B5EF4-FFF2-40B4-BE49-F238E27FC236}">
                    <a16:creationId xmlns:a16="http://schemas.microsoft.com/office/drawing/2014/main" id="{C3AF8971-9181-45A5-83F7-B33B94F6D334}"/>
                  </a:ext>
                </a:extLst>
              </p:cNvPr>
              <p:cNvSpPr/>
              <p:nvPr/>
            </p:nvSpPr>
            <p:spPr>
              <a:xfrm>
                <a:off x="672039" y="3953333"/>
                <a:ext cx="61233" cy="135389"/>
              </a:xfrm>
              <a:custGeom>
                <a:avLst/>
                <a:gdLst>
                  <a:gd name="connsiteX0" fmla="*/ 0 w 61233"/>
                  <a:gd name="connsiteY0" fmla="*/ 30617 h 135389"/>
                  <a:gd name="connsiteX1" fmla="*/ 30617 w 61233"/>
                  <a:gd name="connsiteY1" fmla="*/ 0 h 135389"/>
                  <a:gd name="connsiteX2" fmla="*/ 30617 w 61233"/>
                  <a:gd name="connsiteY2" fmla="*/ 0 h 135389"/>
                  <a:gd name="connsiteX3" fmla="*/ 61234 w 61233"/>
                  <a:gd name="connsiteY3" fmla="*/ 30617 h 135389"/>
                  <a:gd name="connsiteX4" fmla="*/ 61233 w 61233"/>
                  <a:gd name="connsiteY4" fmla="*/ 104773 h 135389"/>
                  <a:gd name="connsiteX5" fmla="*/ 30616 w 61233"/>
                  <a:gd name="connsiteY5" fmla="*/ 135390 h 135389"/>
                  <a:gd name="connsiteX6" fmla="*/ 30617 w 61233"/>
                  <a:gd name="connsiteY6" fmla="*/ 135389 h 135389"/>
                  <a:gd name="connsiteX7" fmla="*/ 0 w 61233"/>
                  <a:gd name="connsiteY7" fmla="*/ 104772 h 135389"/>
                  <a:gd name="connsiteX8" fmla="*/ 0 w 61233"/>
                  <a:gd name="connsiteY8" fmla="*/ 30617 h 135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233" h="135389" extrusionOk="0">
                    <a:moveTo>
                      <a:pt x="0" y="30617"/>
                    </a:moveTo>
                    <a:cubicBezTo>
                      <a:pt x="-1030" y="13073"/>
                      <a:pt x="10721" y="1121"/>
                      <a:pt x="30617" y="0"/>
                    </a:cubicBezTo>
                    <a:lnTo>
                      <a:pt x="30617" y="0"/>
                    </a:lnTo>
                    <a:cubicBezTo>
                      <a:pt x="48392" y="182"/>
                      <a:pt x="59008" y="13779"/>
                      <a:pt x="61234" y="30617"/>
                    </a:cubicBezTo>
                    <a:cubicBezTo>
                      <a:pt x="60392" y="56158"/>
                      <a:pt x="60667" y="83181"/>
                      <a:pt x="61233" y="104773"/>
                    </a:cubicBezTo>
                    <a:cubicBezTo>
                      <a:pt x="58011" y="119919"/>
                      <a:pt x="49803" y="136478"/>
                      <a:pt x="30616" y="135390"/>
                    </a:cubicBezTo>
                    <a:lnTo>
                      <a:pt x="30617" y="135389"/>
                    </a:lnTo>
                    <a:cubicBezTo>
                      <a:pt x="14797" y="135518"/>
                      <a:pt x="1572" y="118447"/>
                      <a:pt x="0" y="104772"/>
                    </a:cubicBezTo>
                    <a:cubicBezTo>
                      <a:pt x="-1236" y="75495"/>
                      <a:pt x="-2795" y="45591"/>
                      <a:pt x="0" y="30617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oundRect">
                        <a:avLst>
                          <a:gd name="adj" fmla="val 50000"/>
                        </a:avLst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  <p:sp>
          <p:nvSpPr>
            <p:cNvPr id="544" name="Rectangle: Rounded Corners 543">
              <a:extLst>
                <a:ext uri="{FF2B5EF4-FFF2-40B4-BE49-F238E27FC236}">
                  <a16:creationId xmlns:a16="http://schemas.microsoft.com/office/drawing/2014/main" id="{C13FF800-A0F3-46E9-B299-1EE2BAADE85B}"/>
                </a:ext>
              </a:extLst>
            </p:cNvPr>
            <p:cNvSpPr/>
            <p:nvPr/>
          </p:nvSpPr>
          <p:spPr>
            <a:xfrm>
              <a:off x="674550" y="3150700"/>
              <a:ext cx="56210" cy="809996"/>
            </a:xfrm>
            <a:custGeom>
              <a:avLst/>
              <a:gdLst>
                <a:gd name="connsiteX0" fmla="*/ 0 w 56210"/>
                <a:gd name="connsiteY0" fmla="*/ 28105 h 809996"/>
                <a:gd name="connsiteX1" fmla="*/ 28105 w 56210"/>
                <a:gd name="connsiteY1" fmla="*/ 0 h 809996"/>
                <a:gd name="connsiteX2" fmla="*/ 28105 w 56210"/>
                <a:gd name="connsiteY2" fmla="*/ 0 h 809996"/>
                <a:gd name="connsiteX3" fmla="*/ 56210 w 56210"/>
                <a:gd name="connsiteY3" fmla="*/ 28105 h 809996"/>
                <a:gd name="connsiteX4" fmla="*/ 56210 w 56210"/>
                <a:gd name="connsiteY4" fmla="*/ 420074 h 809996"/>
                <a:gd name="connsiteX5" fmla="*/ 56210 w 56210"/>
                <a:gd name="connsiteY5" fmla="*/ 781891 h 809996"/>
                <a:gd name="connsiteX6" fmla="*/ 28105 w 56210"/>
                <a:gd name="connsiteY6" fmla="*/ 809996 h 809996"/>
                <a:gd name="connsiteX7" fmla="*/ 28105 w 56210"/>
                <a:gd name="connsiteY7" fmla="*/ 809996 h 809996"/>
                <a:gd name="connsiteX8" fmla="*/ 0 w 56210"/>
                <a:gd name="connsiteY8" fmla="*/ 781891 h 809996"/>
                <a:gd name="connsiteX9" fmla="*/ 0 w 56210"/>
                <a:gd name="connsiteY9" fmla="*/ 420074 h 809996"/>
                <a:gd name="connsiteX10" fmla="*/ 0 w 56210"/>
                <a:gd name="connsiteY10" fmla="*/ 28105 h 809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10" h="809996" extrusionOk="0">
                  <a:moveTo>
                    <a:pt x="0" y="28105"/>
                  </a:moveTo>
                  <a:cubicBezTo>
                    <a:pt x="-953" y="11995"/>
                    <a:pt x="11178" y="527"/>
                    <a:pt x="28105" y="0"/>
                  </a:cubicBezTo>
                  <a:lnTo>
                    <a:pt x="28105" y="0"/>
                  </a:lnTo>
                  <a:cubicBezTo>
                    <a:pt x="44583" y="201"/>
                    <a:pt x="54370" y="12641"/>
                    <a:pt x="56210" y="28105"/>
                  </a:cubicBezTo>
                  <a:cubicBezTo>
                    <a:pt x="37290" y="130740"/>
                    <a:pt x="57664" y="248438"/>
                    <a:pt x="56210" y="420074"/>
                  </a:cubicBezTo>
                  <a:cubicBezTo>
                    <a:pt x="54756" y="591710"/>
                    <a:pt x="69990" y="604409"/>
                    <a:pt x="56210" y="781891"/>
                  </a:cubicBezTo>
                  <a:cubicBezTo>
                    <a:pt x="58348" y="797667"/>
                    <a:pt x="44019" y="809190"/>
                    <a:pt x="28105" y="809996"/>
                  </a:cubicBezTo>
                  <a:lnTo>
                    <a:pt x="28105" y="809996"/>
                  </a:lnTo>
                  <a:cubicBezTo>
                    <a:pt x="10750" y="809715"/>
                    <a:pt x="-2209" y="799493"/>
                    <a:pt x="0" y="781891"/>
                  </a:cubicBezTo>
                  <a:cubicBezTo>
                    <a:pt x="-9838" y="662609"/>
                    <a:pt x="-14461" y="525623"/>
                    <a:pt x="0" y="420074"/>
                  </a:cubicBezTo>
                  <a:cubicBezTo>
                    <a:pt x="14461" y="314525"/>
                    <a:pt x="9508" y="140467"/>
                    <a:pt x="0" y="28105"/>
                  </a:cubicBezTo>
                  <a:close/>
                </a:path>
              </a:pathLst>
            </a:custGeom>
            <a:noFill/>
            <a:ln w="19050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>
                        <a:gd name="adj" fmla="val 50000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C47B1723-76B3-49B4-8467-3C9B85E33C0C}"/>
              </a:ext>
            </a:extLst>
          </p:cNvPr>
          <p:cNvGrpSpPr/>
          <p:nvPr/>
        </p:nvGrpSpPr>
        <p:grpSpPr>
          <a:xfrm rot="300000">
            <a:off x="1675570" y="2170472"/>
            <a:ext cx="703380" cy="1626908"/>
            <a:chOff x="350966" y="3150700"/>
            <a:chExt cx="703380" cy="1626908"/>
          </a:xfrm>
        </p:grpSpPr>
        <p:grpSp>
          <p:nvGrpSpPr>
            <p:cNvPr id="531" name="Group 530">
              <a:extLst>
                <a:ext uri="{FF2B5EF4-FFF2-40B4-BE49-F238E27FC236}">
                  <a16:creationId xmlns:a16="http://schemas.microsoft.com/office/drawing/2014/main" id="{BDCFFE15-8975-4BE6-A9F6-EB9657D44C51}"/>
                </a:ext>
              </a:extLst>
            </p:cNvPr>
            <p:cNvGrpSpPr/>
            <p:nvPr/>
          </p:nvGrpSpPr>
          <p:grpSpPr>
            <a:xfrm>
              <a:off x="350966" y="3953333"/>
              <a:ext cx="703380" cy="824275"/>
              <a:chOff x="350966" y="3953333"/>
              <a:chExt cx="703380" cy="824275"/>
            </a:xfrm>
          </p:grpSpPr>
          <p:pic>
            <p:nvPicPr>
              <p:cNvPr id="525" name="Graphic 524">
                <a:extLst>
                  <a:ext uri="{FF2B5EF4-FFF2-40B4-BE49-F238E27FC236}">
                    <a16:creationId xmlns:a16="http://schemas.microsoft.com/office/drawing/2014/main" id="{089D97B2-BCF7-4D44-B0D2-B478811AA9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0966" y="4074228"/>
                <a:ext cx="703380" cy="703380"/>
              </a:xfrm>
              <a:prstGeom prst="rect">
                <a:avLst/>
              </a:prstGeom>
            </p:spPr>
          </p:pic>
          <p:sp>
            <p:nvSpPr>
              <p:cNvPr id="527" name="Rectangle: Rounded Corners 526">
                <a:extLst>
                  <a:ext uri="{FF2B5EF4-FFF2-40B4-BE49-F238E27FC236}">
                    <a16:creationId xmlns:a16="http://schemas.microsoft.com/office/drawing/2014/main" id="{01278CA4-6CFE-4DE5-B01F-4D6C2273D745}"/>
                  </a:ext>
                </a:extLst>
              </p:cNvPr>
              <p:cNvSpPr/>
              <p:nvPr/>
            </p:nvSpPr>
            <p:spPr>
              <a:xfrm>
                <a:off x="672039" y="3953333"/>
                <a:ext cx="61233" cy="135389"/>
              </a:xfrm>
              <a:custGeom>
                <a:avLst/>
                <a:gdLst>
                  <a:gd name="connsiteX0" fmla="*/ 0 w 61233"/>
                  <a:gd name="connsiteY0" fmla="*/ 30617 h 135389"/>
                  <a:gd name="connsiteX1" fmla="*/ 30617 w 61233"/>
                  <a:gd name="connsiteY1" fmla="*/ 0 h 135389"/>
                  <a:gd name="connsiteX2" fmla="*/ 30617 w 61233"/>
                  <a:gd name="connsiteY2" fmla="*/ 0 h 135389"/>
                  <a:gd name="connsiteX3" fmla="*/ 61234 w 61233"/>
                  <a:gd name="connsiteY3" fmla="*/ 30617 h 135389"/>
                  <a:gd name="connsiteX4" fmla="*/ 61233 w 61233"/>
                  <a:gd name="connsiteY4" fmla="*/ 104773 h 135389"/>
                  <a:gd name="connsiteX5" fmla="*/ 30616 w 61233"/>
                  <a:gd name="connsiteY5" fmla="*/ 135390 h 135389"/>
                  <a:gd name="connsiteX6" fmla="*/ 30617 w 61233"/>
                  <a:gd name="connsiteY6" fmla="*/ 135389 h 135389"/>
                  <a:gd name="connsiteX7" fmla="*/ 0 w 61233"/>
                  <a:gd name="connsiteY7" fmla="*/ 104772 h 135389"/>
                  <a:gd name="connsiteX8" fmla="*/ 0 w 61233"/>
                  <a:gd name="connsiteY8" fmla="*/ 30617 h 135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233" h="135389" extrusionOk="0">
                    <a:moveTo>
                      <a:pt x="0" y="30617"/>
                    </a:moveTo>
                    <a:cubicBezTo>
                      <a:pt x="-1030" y="13073"/>
                      <a:pt x="10721" y="1121"/>
                      <a:pt x="30617" y="0"/>
                    </a:cubicBezTo>
                    <a:lnTo>
                      <a:pt x="30617" y="0"/>
                    </a:lnTo>
                    <a:cubicBezTo>
                      <a:pt x="48392" y="182"/>
                      <a:pt x="59008" y="13779"/>
                      <a:pt x="61234" y="30617"/>
                    </a:cubicBezTo>
                    <a:cubicBezTo>
                      <a:pt x="60392" y="56158"/>
                      <a:pt x="60667" y="83181"/>
                      <a:pt x="61233" y="104773"/>
                    </a:cubicBezTo>
                    <a:cubicBezTo>
                      <a:pt x="58011" y="119919"/>
                      <a:pt x="49803" y="136478"/>
                      <a:pt x="30616" y="135390"/>
                    </a:cubicBezTo>
                    <a:lnTo>
                      <a:pt x="30617" y="135389"/>
                    </a:lnTo>
                    <a:cubicBezTo>
                      <a:pt x="14797" y="135518"/>
                      <a:pt x="1572" y="118447"/>
                      <a:pt x="0" y="104772"/>
                    </a:cubicBezTo>
                    <a:cubicBezTo>
                      <a:pt x="-1236" y="75495"/>
                      <a:pt x="-2795" y="45591"/>
                      <a:pt x="0" y="30617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oundRect">
                        <a:avLst>
                          <a:gd name="adj" fmla="val 50000"/>
                        </a:avLst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  <p:sp>
          <p:nvSpPr>
            <p:cNvPr id="530" name="Rectangle: Rounded Corners 529">
              <a:extLst>
                <a:ext uri="{FF2B5EF4-FFF2-40B4-BE49-F238E27FC236}">
                  <a16:creationId xmlns:a16="http://schemas.microsoft.com/office/drawing/2014/main" id="{155E256C-F365-4E0D-9B12-F2D2E425452A}"/>
                </a:ext>
              </a:extLst>
            </p:cNvPr>
            <p:cNvSpPr/>
            <p:nvPr/>
          </p:nvSpPr>
          <p:spPr>
            <a:xfrm>
              <a:off x="674550" y="3150700"/>
              <a:ext cx="56210" cy="809996"/>
            </a:xfrm>
            <a:custGeom>
              <a:avLst/>
              <a:gdLst>
                <a:gd name="connsiteX0" fmla="*/ 0 w 56210"/>
                <a:gd name="connsiteY0" fmla="*/ 28105 h 809996"/>
                <a:gd name="connsiteX1" fmla="*/ 28105 w 56210"/>
                <a:gd name="connsiteY1" fmla="*/ 0 h 809996"/>
                <a:gd name="connsiteX2" fmla="*/ 28105 w 56210"/>
                <a:gd name="connsiteY2" fmla="*/ 0 h 809996"/>
                <a:gd name="connsiteX3" fmla="*/ 56210 w 56210"/>
                <a:gd name="connsiteY3" fmla="*/ 28105 h 809996"/>
                <a:gd name="connsiteX4" fmla="*/ 56210 w 56210"/>
                <a:gd name="connsiteY4" fmla="*/ 420074 h 809996"/>
                <a:gd name="connsiteX5" fmla="*/ 56210 w 56210"/>
                <a:gd name="connsiteY5" fmla="*/ 781891 h 809996"/>
                <a:gd name="connsiteX6" fmla="*/ 28105 w 56210"/>
                <a:gd name="connsiteY6" fmla="*/ 809996 h 809996"/>
                <a:gd name="connsiteX7" fmla="*/ 28105 w 56210"/>
                <a:gd name="connsiteY7" fmla="*/ 809996 h 809996"/>
                <a:gd name="connsiteX8" fmla="*/ 0 w 56210"/>
                <a:gd name="connsiteY8" fmla="*/ 781891 h 809996"/>
                <a:gd name="connsiteX9" fmla="*/ 0 w 56210"/>
                <a:gd name="connsiteY9" fmla="*/ 420074 h 809996"/>
                <a:gd name="connsiteX10" fmla="*/ 0 w 56210"/>
                <a:gd name="connsiteY10" fmla="*/ 28105 h 809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10" h="809996" extrusionOk="0">
                  <a:moveTo>
                    <a:pt x="0" y="28105"/>
                  </a:moveTo>
                  <a:cubicBezTo>
                    <a:pt x="-953" y="11995"/>
                    <a:pt x="11178" y="527"/>
                    <a:pt x="28105" y="0"/>
                  </a:cubicBezTo>
                  <a:lnTo>
                    <a:pt x="28105" y="0"/>
                  </a:lnTo>
                  <a:cubicBezTo>
                    <a:pt x="44583" y="201"/>
                    <a:pt x="54370" y="12641"/>
                    <a:pt x="56210" y="28105"/>
                  </a:cubicBezTo>
                  <a:cubicBezTo>
                    <a:pt x="37290" y="130740"/>
                    <a:pt x="57664" y="248438"/>
                    <a:pt x="56210" y="420074"/>
                  </a:cubicBezTo>
                  <a:cubicBezTo>
                    <a:pt x="54756" y="591710"/>
                    <a:pt x="69990" y="604409"/>
                    <a:pt x="56210" y="781891"/>
                  </a:cubicBezTo>
                  <a:cubicBezTo>
                    <a:pt x="58348" y="797667"/>
                    <a:pt x="44019" y="809190"/>
                    <a:pt x="28105" y="809996"/>
                  </a:cubicBezTo>
                  <a:lnTo>
                    <a:pt x="28105" y="809996"/>
                  </a:lnTo>
                  <a:cubicBezTo>
                    <a:pt x="10750" y="809715"/>
                    <a:pt x="-2209" y="799493"/>
                    <a:pt x="0" y="781891"/>
                  </a:cubicBezTo>
                  <a:cubicBezTo>
                    <a:pt x="-9838" y="662609"/>
                    <a:pt x="-14461" y="525623"/>
                    <a:pt x="0" y="420074"/>
                  </a:cubicBezTo>
                  <a:cubicBezTo>
                    <a:pt x="14461" y="314525"/>
                    <a:pt x="9508" y="140467"/>
                    <a:pt x="0" y="28105"/>
                  </a:cubicBezTo>
                  <a:close/>
                </a:path>
              </a:pathLst>
            </a:custGeom>
            <a:noFill/>
            <a:ln w="19050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>
                        <a:gd name="adj" fmla="val 50000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548" name="Rectangle: Rounded Corners 547">
            <a:extLst>
              <a:ext uri="{FF2B5EF4-FFF2-40B4-BE49-F238E27FC236}">
                <a16:creationId xmlns:a16="http://schemas.microsoft.com/office/drawing/2014/main" id="{763F402D-57A6-4C4D-B660-E16CF8E061CF}"/>
              </a:ext>
            </a:extLst>
          </p:cNvPr>
          <p:cNvSpPr/>
          <p:nvPr/>
        </p:nvSpPr>
        <p:spPr>
          <a:xfrm>
            <a:off x="1704172" y="2915697"/>
            <a:ext cx="946436" cy="914400"/>
          </a:xfrm>
          <a:prstGeom prst="roundRect">
            <a:avLst>
              <a:gd name="adj" fmla="val 2657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3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88" name="Rectangle: Rounded Corners 487">
            <a:extLst>
              <a:ext uri="{FF2B5EF4-FFF2-40B4-BE49-F238E27FC236}">
                <a16:creationId xmlns:a16="http://schemas.microsoft.com/office/drawing/2014/main" id="{3D0D5074-9652-4C88-92B1-BDCF3D9F1F29}"/>
              </a:ext>
            </a:extLst>
          </p:cNvPr>
          <p:cNvSpPr/>
          <p:nvPr/>
        </p:nvSpPr>
        <p:spPr>
          <a:xfrm>
            <a:off x="1703305" y="2915417"/>
            <a:ext cx="946436" cy="914400"/>
          </a:xfrm>
          <a:prstGeom prst="roundRect">
            <a:avLst>
              <a:gd name="adj" fmla="val 26579"/>
            </a:avLst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LA</a:t>
            </a:r>
            <a:endParaRPr lang="fr-BE" sz="3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89" name="Rectangle: Rounded Corners 488">
            <a:extLst>
              <a:ext uri="{FF2B5EF4-FFF2-40B4-BE49-F238E27FC236}">
                <a16:creationId xmlns:a16="http://schemas.microsoft.com/office/drawing/2014/main" id="{1C4041E1-15D6-4C60-8408-882C960597EE}"/>
              </a:ext>
            </a:extLst>
          </p:cNvPr>
          <p:cNvSpPr/>
          <p:nvPr/>
        </p:nvSpPr>
        <p:spPr>
          <a:xfrm>
            <a:off x="3151944" y="2915417"/>
            <a:ext cx="1666910" cy="914400"/>
          </a:xfrm>
          <a:prstGeom prst="roundRect">
            <a:avLst>
              <a:gd name="adj" fmla="val 32829"/>
            </a:avLst>
          </a:prstGeom>
          <a:solidFill>
            <a:srgbClr val="2980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Node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90" name="Rectangle: Rounded Corners 489">
            <a:extLst>
              <a:ext uri="{FF2B5EF4-FFF2-40B4-BE49-F238E27FC236}">
                <a16:creationId xmlns:a16="http://schemas.microsoft.com/office/drawing/2014/main" id="{424F22FF-E803-4003-8AD4-02B5297E7498}"/>
              </a:ext>
            </a:extLst>
          </p:cNvPr>
          <p:cNvSpPr/>
          <p:nvPr/>
        </p:nvSpPr>
        <p:spPr>
          <a:xfrm>
            <a:off x="5321058" y="2912508"/>
            <a:ext cx="1666910" cy="914400"/>
          </a:xfrm>
          <a:prstGeom prst="roundRect">
            <a:avLst>
              <a:gd name="adj" fmla="val 32829"/>
            </a:avLst>
          </a:prstGeom>
          <a:solidFill>
            <a:srgbClr val="2980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Node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92" name="Rectangle: Rounded Corners 491">
            <a:extLst>
              <a:ext uri="{FF2B5EF4-FFF2-40B4-BE49-F238E27FC236}">
                <a16:creationId xmlns:a16="http://schemas.microsoft.com/office/drawing/2014/main" id="{20628779-C306-42AB-AFCE-FD1230B919B7}"/>
              </a:ext>
            </a:extLst>
          </p:cNvPr>
          <p:cNvSpPr/>
          <p:nvPr/>
        </p:nvSpPr>
        <p:spPr>
          <a:xfrm>
            <a:off x="7472828" y="2910537"/>
            <a:ext cx="1666910" cy="914400"/>
          </a:xfrm>
          <a:prstGeom prst="roundRect">
            <a:avLst>
              <a:gd name="adj" fmla="val 32829"/>
            </a:avLst>
          </a:prstGeom>
          <a:solidFill>
            <a:srgbClr val="2980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Node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4" name="Freeform: Shape 503">
            <a:extLst>
              <a:ext uri="{FF2B5EF4-FFF2-40B4-BE49-F238E27FC236}">
                <a16:creationId xmlns:a16="http://schemas.microsoft.com/office/drawing/2014/main" id="{09987C28-2CBA-4260-929E-0A658B5AE8EB}"/>
              </a:ext>
            </a:extLst>
          </p:cNvPr>
          <p:cNvSpPr/>
          <p:nvPr/>
        </p:nvSpPr>
        <p:spPr>
          <a:xfrm>
            <a:off x="2581985" y="2909265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49" name="Rectangle: Rounded Corners 548">
            <a:extLst>
              <a:ext uri="{FF2B5EF4-FFF2-40B4-BE49-F238E27FC236}">
                <a16:creationId xmlns:a16="http://schemas.microsoft.com/office/drawing/2014/main" id="{5B903454-9631-4BE6-A784-0D1FD9367C84}"/>
              </a:ext>
            </a:extLst>
          </p:cNvPr>
          <p:cNvSpPr/>
          <p:nvPr/>
        </p:nvSpPr>
        <p:spPr>
          <a:xfrm>
            <a:off x="9640566" y="2918042"/>
            <a:ext cx="946436" cy="914400"/>
          </a:xfrm>
          <a:prstGeom prst="roundRect">
            <a:avLst>
              <a:gd name="adj" fmla="val 2657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3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14" name="Rectangle: Rounded Corners 513">
            <a:extLst>
              <a:ext uri="{FF2B5EF4-FFF2-40B4-BE49-F238E27FC236}">
                <a16:creationId xmlns:a16="http://schemas.microsoft.com/office/drawing/2014/main" id="{44708A4A-6356-41C7-A8D2-D5600D5197E3}"/>
              </a:ext>
            </a:extLst>
          </p:cNvPr>
          <p:cNvSpPr/>
          <p:nvPr/>
        </p:nvSpPr>
        <p:spPr>
          <a:xfrm>
            <a:off x="9641423" y="2917082"/>
            <a:ext cx="946436" cy="914400"/>
          </a:xfrm>
          <a:prstGeom prst="roundRect">
            <a:avLst>
              <a:gd name="adj" fmla="val 26579"/>
            </a:avLst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RA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6B6BA2E8-C0CC-4835-9F91-24854951DA12}"/>
              </a:ext>
            </a:extLst>
          </p:cNvPr>
          <p:cNvSpPr/>
          <p:nvPr/>
        </p:nvSpPr>
        <p:spPr>
          <a:xfrm>
            <a:off x="4723826" y="2909265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16" name="Freeform: Shape 515">
            <a:extLst>
              <a:ext uri="{FF2B5EF4-FFF2-40B4-BE49-F238E27FC236}">
                <a16:creationId xmlns:a16="http://schemas.microsoft.com/office/drawing/2014/main" id="{E6D484F0-F0C5-4D89-9EFD-6D31ABC683D6}"/>
              </a:ext>
            </a:extLst>
          </p:cNvPr>
          <p:cNvSpPr/>
          <p:nvPr/>
        </p:nvSpPr>
        <p:spPr>
          <a:xfrm>
            <a:off x="6867190" y="2909265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18" name="Freeform: Shape 517">
            <a:extLst>
              <a:ext uri="{FF2B5EF4-FFF2-40B4-BE49-F238E27FC236}">
                <a16:creationId xmlns:a16="http://schemas.microsoft.com/office/drawing/2014/main" id="{602A1181-663D-486E-B87F-B8D72FF1E72C}"/>
              </a:ext>
            </a:extLst>
          </p:cNvPr>
          <p:cNvSpPr/>
          <p:nvPr/>
        </p:nvSpPr>
        <p:spPr>
          <a:xfrm>
            <a:off x="9041443" y="2904712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19" name="Freeform: Shape 518">
            <a:extLst>
              <a:ext uri="{FF2B5EF4-FFF2-40B4-BE49-F238E27FC236}">
                <a16:creationId xmlns:a16="http://schemas.microsoft.com/office/drawing/2014/main" id="{88F6687C-3A80-4739-9018-1176EE159FD4}"/>
              </a:ext>
            </a:extLst>
          </p:cNvPr>
          <p:cNvSpPr/>
          <p:nvPr/>
        </p:nvSpPr>
        <p:spPr>
          <a:xfrm rot="10800000">
            <a:off x="8986026" y="3710901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21" name="Freeform: Shape 520">
            <a:extLst>
              <a:ext uri="{FF2B5EF4-FFF2-40B4-BE49-F238E27FC236}">
                <a16:creationId xmlns:a16="http://schemas.microsoft.com/office/drawing/2014/main" id="{441AF468-2274-47EA-A02B-234ED58058B8}"/>
              </a:ext>
            </a:extLst>
          </p:cNvPr>
          <p:cNvSpPr/>
          <p:nvPr/>
        </p:nvSpPr>
        <p:spPr>
          <a:xfrm rot="10800000">
            <a:off x="6875424" y="3648420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22" name="Freeform: Shape 521">
            <a:extLst>
              <a:ext uri="{FF2B5EF4-FFF2-40B4-BE49-F238E27FC236}">
                <a16:creationId xmlns:a16="http://schemas.microsoft.com/office/drawing/2014/main" id="{4D36CAFD-6425-44AD-84E1-6D845E8307F1}"/>
              </a:ext>
            </a:extLst>
          </p:cNvPr>
          <p:cNvSpPr/>
          <p:nvPr/>
        </p:nvSpPr>
        <p:spPr>
          <a:xfrm rot="10800000">
            <a:off x="4703499" y="3653283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23" name="Freeform: Shape 522">
            <a:extLst>
              <a:ext uri="{FF2B5EF4-FFF2-40B4-BE49-F238E27FC236}">
                <a16:creationId xmlns:a16="http://schemas.microsoft.com/office/drawing/2014/main" id="{D37513B1-2037-4069-BCF6-93A0762761C1}"/>
              </a:ext>
            </a:extLst>
          </p:cNvPr>
          <p:cNvSpPr/>
          <p:nvPr/>
        </p:nvSpPr>
        <p:spPr>
          <a:xfrm rot="10800000">
            <a:off x="2531217" y="3657323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5F93EDEF-20A2-4115-AAA8-97CB821A9B2A}"/>
              </a:ext>
            </a:extLst>
          </p:cNvPr>
          <p:cNvGrpSpPr/>
          <p:nvPr/>
        </p:nvGrpSpPr>
        <p:grpSpPr>
          <a:xfrm>
            <a:off x="1892791" y="3737892"/>
            <a:ext cx="75459" cy="178828"/>
            <a:chOff x="675261" y="3794442"/>
            <a:chExt cx="75459" cy="178828"/>
          </a:xfrm>
        </p:grpSpPr>
        <p:sp>
          <p:nvSpPr>
            <p:cNvPr id="528" name="Rectangle: Rounded Corners 527">
              <a:extLst>
                <a:ext uri="{FF2B5EF4-FFF2-40B4-BE49-F238E27FC236}">
                  <a16:creationId xmlns:a16="http://schemas.microsoft.com/office/drawing/2014/main" id="{6FC8B030-9063-4137-BF40-5D1CEDE4C698}"/>
                </a:ext>
              </a:extLst>
            </p:cNvPr>
            <p:cNvSpPr/>
            <p:nvPr/>
          </p:nvSpPr>
          <p:spPr>
            <a:xfrm rot="281112">
              <a:off x="675261" y="3837881"/>
              <a:ext cx="61233" cy="135389"/>
            </a:xfrm>
            <a:custGeom>
              <a:avLst/>
              <a:gdLst>
                <a:gd name="connsiteX0" fmla="*/ 0 w 61233"/>
                <a:gd name="connsiteY0" fmla="*/ 30617 h 135389"/>
                <a:gd name="connsiteX1" fmla="*/ 30617 w 61233"/>
                <a:gd name="connsiteY1" fmla="*/ 0 h 135389"/>
                <a:gd name="connsiteX2" fmla="*/ 30617 w 61233"/>
                <a:gd name="connsiteY2" fmla="*/ 0 h 135389"/>
                <a:gd name="connsiteX3" fmla="*/ 61234 w 61233"/>
                <a:gd name="connsiteY3" fmla="*/ 30617 h 135389"/>
                <a:gd name="connsiteX4" fmla="*/ 61233 w 61233"/>
                <a:gd name="connsiteY4" fmla="*/ 104773 h 135389"/>
                <a:gd name="connsiteX5" fmla="*/ 30616 w 61233"/>
                <a:gd name="connsiteY5" fmla="*/ 135390 h 135389"/>
                <a:gd name="connsiteX6" fmla="*/ 30617 w 61233"/>
                <a:gd name="connsiteY6" fmla="*/ 135389 h 135389"/>
                <a:gd name="connsiteX7" fmla="*/ 0 w 61233"/>
                <a:gd name="connsiteY7" fmla="*/ 104772 h 135389"/>
                <a:gd name="connsiteX8" fmla="*/ 0 w 61233"/>
                <a:gd name="connsiteY8" fmla="*/ 30617 h 1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33" h="135389" extrusionOk="0">
                  <a:moveTo>
                    <a:pt x="0" y="30617"/>
                  </a:moveTo>
                  <a:cubicBezTo>
                    <a:pt x="-1030" y="13073"/>
                    <a:pt x="10721" y="1121"/>
                    <a:pt x="30617" y="0"/>
                  </a:cubicBezTo>
                  <a:lnTo>
                    <a:pt x="30617" y="0"/>
                  </a:lnTo>
                  <a:cubicBezTo>
                    <a:pt x="48392" y="182"/>
                    <a:pt x="59008" y="13779"/>
                    <a:pt x="61234" y="30617"/>
                  </a:cubicBezTo>
                  <a:cubicBezTo>
                    <a:pt x="60392" y="56158"/>
                    <a:pt x="60667" y="83181"/>
                    <a:pt x="61233" y="104773"/>
                  </a:cubicBezTo>
                  <a:cubicBezTo>
                    <a:pt x="58011" y="119919"/>
                    <a:pt x="49803" y="136478"/>
                    <a:pt x="30616" y="135390"/>
                  </a:cubicBezTo>
                  <a:lnTo>
                    <a:pt x="30617" y="135389"/>
                  </a:lnTo>
                  <a:cubicBezTo>
                    <a:pt x="14797" y="135518"/>
                    <a:pt x="1572" y="118447"/>
                    <a:pt x="0" y="104772"/>
                  </a:cubicBezTo>
                  <a:cubicBezTo>
                    <a:pt x="-1236" y="75495"/>
                    <a:pt x="-2795" y="45591"/>
                    <a:pt x="0" y="30617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>
                        <a:gd name="adj" fmla="val 50000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685FB065-F2F2-47E1-B41E-808945F02F28}"/>
                </a:ext>
              </a:extLst>
            </p:cNvPr>
            <p:cNvSpPr/>
            <p:nvPr/>
          </p:nvSpPr>
          <p:spPr>
            <a:xfrm>
              <a:off x="678720" y="3794442"/>
              <a:ext cx="72000" cy="7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FA4626E6-BF06-4EF9-8206-088B59960B17}"/>
              </a:ext>
            </a:extLst>
          </p:cNvPr>
          <p:cNvGrpSpPr/>
          <p:nvPr/>
        </p:nvGrpSpPr>
        <p:grpSpPr>
          <a:xfrm>
            <a:off x="9895866" y="3735523"/>
            <a:ext cx="75459" cy="178828"/>
            <a:chOff x="675261" y="3794442"/>
            <a:chExt cx="75459" cy="178828"/>
          </a:xfrm>
        </p:grpSpPr>
        <p:sp>
          <p:nvSpPr>
            <p:cNvPr id="535" name="Rectangle: Rounded Corners 534">
              <a:extLst>
                <a:ext uri="{FF2B5EF4-FFF2-40B4-BE49-F238E27FC236}">
                  <a16:creationId xmlns:a16="http://schemas.microsoft.com/office/drawing/2014/main" id="{F43F3F87-8F06-421D-8BE8-495DD3856AC2}"/>
                </a:ext>
              </a:extLst>
            </p:cNvPr>
            <p:cNvSpPr/>
            <p:nvPr/>
          </p:nvSpPr>
          <p:spPr>
            <a:xfrm rot="281112">
              <a:off x="675261" y="3837881"/>
              <a:ext cx="61233" cy="135389"/>
            </a:xfrm>
            <a:custGeom>
              <a:avLst/>
              <a:gdLst>
                <a:gd name="connsiteX0" fmla="*/ 0 w 61233"/>
                <a:gd name="connsiteY0" fmla="*/ 30617 h 135389"/>
                <a:gd name="connsiteX1" fmla="*/ 30617 w 61233"/>
                <a:gd name="connsiteY1" fmla="*/ 0 h 135389"/>
                <a:gd name="connsiteX2" fmla="*/ 30617 w 61233"/>
                <a:gd name="connsiteY2" fmla="*/ 0 h 135389"/>
                <a:gd name="connsiteX3" fmla="*/ 61234 w 61233"/>
                <a:gd name="connsiteY3" fmla="*/ 30617 h 135389"/>
                <a:gd name="connsiteX4" fmla="*/ 61233 w 61233"/>
                <a:gd name="connsiteY4" fmla="*/ 104773 h 135389"/>
                <a:gd name="connsiteX5" fmla="*/ 30616 w 61233"/>
                <a:gd name="connsiteY5" fmla="*/ 135390 h 135389"/>
                <a:gd name="connsiteX6" fmla="*/ 30617 w 61233"/>
                <a:gd name="connsiteY6" fmla="*/ 135389 h 135389"/>
                <a:gd name="connsiteX7" fmla="*/ 0 w 61233"/>
                <a:gd name="connsiteY7" fmla="*/ 104772 h 135389"/>
                <a:gd name="connsiteX8" fmla="*/ 0 w 61233"/>
                <a:gd name="connsiteY8" fmla="*/ 30617 h 1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33" h="135389" extrusionOk="0">
                  <a:moveTo>
                    <a:pt x="0" y="30617"/>
                  </a:moveTo>
                  <a:cubicBezTo>
                    <a:pt x="-1030" y="13073"/>
                    <a:pt x="10721" y="1121"/>
                    <a:pt x="30617" y="0"/>
                  </a:cubicBezTo>
                  <a:lnTo>
                    <a:pt x="30617" y="0"/>
                  </a:lnTo>
                  <a:cubicBezTo>
                    <a:pt x="48392" y="182"/>
                    <a:pt x="59008" y="13779"/>
                    <a:pt x="61234" y="30617"/>
                  </a:cubicBezTo>
                  <a:cubicBezTo>
                    <a:pt x="60392" y="56158"/>
                    <a:pt x="60667" y="83181"/>
                    <a:pt x="61233" y="104773"/>
                  </a:cubicBezTo>
                  <a:cubicBezTo>
                    <a:pt x="58011" y="119919"/>
                    <a:pt x="49803" y="136478"/>
                    <a:pt x="30616" y="135390"/>
                  </a:cubicBezTo>
                  <a:lnTo>
                    <a:pt x="30617" y="135389"/>
                  </a:lnTo>
                  <a:cubicBezTo>
                    <a:pt x="14797" y="135518"/>
                    <a:pt x="1572" y="118447"/>
                    <a:pt x="0" y="104772"/>
                  </a:cubicBezTo>
                  <a:cubicBezTo>
                    <a:pt x="-1236" y="75495"/>
                    <a:pt x="-2795" y="45591"/>
                    <a:pt x="0" y="30617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>
                        <a:gd name="adj" fmla="val 50000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753ED66E-8CA0-4AC1-88F7-CEDC15BF256B}"/>
                </a:ext>
              </a:extLst>
            </p:cNvPr>
            <p:cNvSpPr/>
            <p:nvPr/>
          </p:nvSpPr>
          <p:spPr>
            <a:xfrm>
              <a:off x="678720" y="3794442"/>
              <a:ext cx="72000" cy="7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550" name="TextBox 549">
            <a:extLst>
              <a:ext uri="{FF2B5EF4-FFF2-40B4-BE49-F238E27FC236}">
                <a16:creationId xmlns:a16="http://schemas.microsoft.com/office/drawing/2014/main" id="{7CCEEDAC-D591-4728-9246-5F88FA385B94}"/>
              </a:ext>
            </a:extLst>
          </p:cNvPr>
          <p:cNvSpPr txBox="1"/>
          <p:nvPr/>
        </p:nvSpPr>
        <p:spPr>
          <a:xfrm>
            <a:off x="3137952" y="684808"/>
            <a:ext cx="5945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Doubly-Linked List</a:t>
            </a:r>
            <a:endParaRPr lang="fr-BE" sz="40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15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3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3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3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6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9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3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00"/>
                            </p:stCondLst>
                            <p:childTnLst>
                              <p:par>
                                <p:cTn id="4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6 L -0.00873 0.1324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" y="662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3.95833E-6 2.22222E-6 L -0.00873 0.13241 " pathEditMode="relative" rAng="0" ptsTypes="AA">
                                      <p:cBhvr>
                                        <p:cTn id="50" dur="13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" y="662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00"/>
                            </p:stCondLst>
                            <p:childTnLst>
                              <p:par>
                                <p:cTn id="58" presetID="8" presetClass="emph" presetSubtype="0" repeatCount="indefinite" accel="5000" decel="5000" autoRev="1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600000">
                                      <p:cBhvr>
                                        <p:cTn id="59" dur="1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repeatCount="indefinite" accel="5000" decel="5000" autoRev="1" fill="remove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-600000">
                                      <p:cBhvr>
                                        <p:cTn id="61" dur="85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" grpId="0" animBg="1"/>
      <p:bldP spid="504" grpId="0" animBg="1"/>
      <p:bldP spid="514" grpId="0" animBg="1"/>
      <p:bldP spid="515" grpId="0" animBg="1"/>
      <p:bldP spid="516" grpId="0" animBg="1"/>
      <p:bldP spid="518" grpId="0" animBg="1"/>
      <p:bldP spid="519" grpId="0" animBg="1"/>
      <p:bldP spid="521" grpId="0" animBg="1"/>
      <p:bldP spid="522" grpId="0" animBg="1"/>
      <p:bldP spid="5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Rectangle: Rounded Corners 547">
            <a:extLst>
              <a:ext uri="{FF2B5EF4-FFF2-40B4-BE49-F238E27FC236}">
                <a16:creationId xmlns:a16="http://schemas.microsoft.com/office/drawing/2014/main" id="{763F402D-57A6-4C4D-B660-E16CF8E061CF}"/>
              </a:ext>
            </a:extLst>
          </p:cNvPr>
          <p:cNvSpPr/>
          <p:nvPr/>
        </p:nvSpPr>
        <p:spPr>
          <a:xfrm>
            <a:off x="1704172" y="2915697"/>
            <a:ext cx="946436" cy="914400"/>
          </a:xfrm>
          <a:prstGeom prst="roundRect">
            <a:avLst>
              <a:gd name="adj" fmla="val 2657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3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88" name="Rectangle: Rounded Corners 487">
            <a:extLst>
              <a:ext uri="{FF2B5EF4-FFF2-40B4-BE49-F238E27FC236}">
                <a16:creationId xmlns:a16="http://schemas.microsoft.com/office/drawing/2014/main" id="{3D0D5074-9652-4C88-92B1-BDCF3D9F1F29}"/>
              </a:ext>
            </a:extLst>
          </p:cNvPr>
          <p:cNvSpPr/>
          <p:nvPr/>
        </p:nvSpPr>
        <p:spPr>
          <a:xfrm>
            <a:off x="1703305" y="2915417"/>
            <a:ext cx="946436" cy="914400"/>
          </a:xfrm>
          <a:prstGeom prst="roundRect">
            <a:avLst>
              <a:gd name="adj" fmla="val 26579"/>
            </a:avLst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LA</a:t>
            </a:r>
            <a:endParaRPr lang="fr-BE" sz="3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89" name="Rectangle: Rounded Corners 488">
            <a:extLst>
              <a:ext uri="{FF2B5EF4-FFF2-40B4-BE49-F238E27FC236}">
                <a16:creationId xmlns:a16="http://schemas.microsoft.com/office/drawing/2014/main" id="{1C4041E1-15D6-4C60-8408-882C960597EE}"/>
              </a:ext>
            </a:extLst>
          </p:cNvPr>
          <p:cNvSpPr/>
          <p:nvPr/>
        </p:nvSpPr>
        <p:spPr>
          <a:xfrm>
            <a:off x="3151944" y="2915417"/>
            <a:ext cx="1666910" cy="914400"/>
          </a:xfrm>
          <a:prstGeom prst="roundRect">
            <a:avLst>
              <a:gd name="adj" fmla="val 32829"/>
            </a:avLst>
          </a:prstGeom>
          <a:solidFill>
            <a:srgbClr val="2980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Node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90" name="Rectangle: Rounded Corners 489">
            <a:extLst>
              <a:ext uri="{FF2B5EF4-FFF2-40B4-BE49-F238E27FC236}">
                <a16:creationId xmlns:a16="http://schemas.microsoft.com/office/drawing/2014/main" id="{424F22FF-E803-4003-8AD4-02B5297E7498}"/>
              </a:ext>
            </a:extLst>
          </p:cNvPr>
          <p:cNvSpPr/>
          <p:nvPr/>
        </p:nvSpPr>
        <p:spPr>
          <a:xfrm>
            <a:off x="5321058" y="2912508"/>
            <a:ext cx="1666910" cy="914400"/>
          </a:xfrm>
          <a:prstGeom prst="roundRect">
            <a:avLst>
              <a:gd name="adj" fmla="val 32829"/>
            </a:avLst>
          </a:prstGeom>
          <a:solidFill>
            <a:srgbClr val="2980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Node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92" name="Rectangle: Rounded Corners 491">
            <a:extLst>
              <a:ext uri="{FF2B5EF4-FFF2-40B4-BE49-F238E27FC236}">
                <a16:creationId xmlns:a16="http://schemas.microsoft.com/office/drawing/2014/main" id="{20628779-C306-42AB-AFCE-FD1230B919B7}"/>
              </a:ext>
            </a:extLst>
          </p:cNvPr>
          <p:cNvSpPr/>
          <p:nvPr/>
        </p:nvSpPr>
        <p:spPr>
          <a:xfrm>
            <a:off x="7472828" y="2910537"/>
            <a:ext cx="1666910" cy="914400"/>
          </a:xfrm>
          <a:prstGeom prst="roundRect">
            <a:avLst>
              <a:gd name="adj" fmla="val 32829"/>
            </a:avLst>
          </a:prstGeom>
          <a:solidFill>
            <a:srgbClr val="2980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Node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4" name="Freeform: Shape 503">
            <a:extLst>
              <a:ext uri="{FF2B5EF4-FFF2-40B4-BE49-F238E27FC236}">
                <a16:creationId xmlns:a16="http://schemas.microsoft.com/office/drawing/2014/main" id="{09987C28-2CBA-4260-929E-0A658B5AE8EB}"/>
              </a:ext>
            </a:extLst>
          </p:cNvPr>
          <p:cNvSpPr/>
          <p:nvPr/>
        </p:nvSpPr>
        <p:spPr>
          <a:xfrm>
            <a:off x="2581985" y="2909265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49" name="Rectangle: Rounded Corners 548">
            <a:extLst>
              <a:ext uri="{FF2B5EF4-FFF2-40B4-BE49-F238E27FC236}">
                <a16:creationId xmlns:a16="http://schemas.microsoft.com/office/drawing/2014/main" id="{5B903454-9631-4BE6-A784-0D1FD9367C84}"/>
              </a:ext>
            </a:extLst>
          </p:cNvPr>
          <p:cNvSpPr/>
          <p:nvPr/>
        </p:nvSpPr>
        <p:spPr>
          <a:xfrm>
            <a:off x="9640566" y="2918042"/>
            <a:ext cx="946436" cy="914400"/>
          </a:xfrm>
          <a:prstGeom prst="roundRect">
            <a:avLst>
              <a:gd name="adj" fmla="val 2657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3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14" name="Rectangle: Rounded Corners 513">
            <a:extLst>
              <a:ext uri="{FF2B5EF4-FFF2-40B4-BE49-F238E27FC236}">
                <a16:creationId xmlns:a16="http://schemas.microsoft.com/office/drawing/2014/main" id="{44708A4A-6356-41C7-A8D2-D5600D5197E3}"/>
              </a:ext>
            </a:extLst>
          </p:cNvPr>
          <p:cNvSpPr/>
          <p:nvPr/>
        </p:nvSpPr>
        <p:spPr>
          <a:xfrm>
            <a:off x="9641423" y="2917082"/>
            <a:ext cx="946436" cy="914400"/>
          </a:xfrm>
          <a:prstGeom prst="roundRect">
            <a:avLst>
              <a:gd name="adj" fmla="val 26579"/>
            </a:avLst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RA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6B6BA2E8-C0CC-4835-9F91-24854951DA12}"/>
              </a:ext>
            </a:extLst>
          </p:cNvPr>
          <p:cNvSpPr/>
          <p:nvPr/>
        </p:nvSpPr>
        <p:spPr>
          <a:xfrm>
            <a:off x="4723826" y="2909265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16" name="Freeform: Shape 515">
            <a:extLst>
              <a:ext uri="{FF2B5EF4-FFF2-40B4-BE49-F238E27FC236}">
                <a16:creationId xmlns:a16="http://schemas.microsoft.com/office/drawing/2014/main" id="{E6D484F0-F0C5-4D89-9EFD-6D31ABC683D6}"/>
              </a:ext>
            </a:extLst>
          </p:cNvPr>
          <p:cNvSpPr/>
          <p:nvPr/>
        </p:nvSpPr>
        <p:spPr>
          <a:xfrm>
            <a:off x="6867190" y="2909265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18" name="Freeform: Shape 517">
            <a:extLst>
              <a:ext uri="{FF2B5EF4-FFF2-40B4-BE49-F238E27FC236}">
                <a16:creationId xmlns:a16="http://schemas.microsoft.com/office/drawing/2014/main" id="{602A1181-663D-486E-B87F-B8D72FF1E72C}"/>
              </a:ext>
            </a:extLst>
          </p:cNvPr>
          <p:cNvSpPr/>
          <p:nvPr/>
        </p:nvSpPr>
        <p:spPr>
          <a:xfrm>
            <a:off x="9041443" y="2904712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19" name="Freeform: Shape 518">
            <a:extLst>
              <a:ext uri="{FF2B5EF4-FFF2-40B4-BE49-F238E27FC236}">
                <a16:creationId xmlns:a16="http://schemas.microsoft.com/office/drawing/2014/main" id="{88F6687C-3A80-4739-9018-1176EE159FD4}"/>
              </a:ext>
            </a:extLst>
          </p:cNvPr>
          <p:cNvSpPr/>
          <p:nvPr/>
        </p:nvSpPr>
        <p:spPr>
          <a:xfrm rot="10800000">
            <a:off x="8986026" y="3710901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21" name="Freeform: Shape 520">
            <a:extLst>
              <a:ext uri="{FF2B5EF4-FFF2-40B4-BE49-F238E27FC236}">
                <a16:creationId xmlns:a16="http://schemas.microsoft.com/office/drawing/2014/main" id="{441AF468-2274-47EA-A02B-234ED58058B8}"/>
              </a:ext>
            </a:extLst>
          </p:cNvPr>
          <p:cNvSpPr/>
          <p:nvPr/>
        </p:nvSpPr>
        <p:spPr>
          <a:xfrm rot="10800000">
            <a:off x="6875424" y="3648420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22" name="Freeform: Shape 521">
            <a:extLst>
              <a:ext uri="{FF2B5EF4-FFF2-40B4-BE49-F238E27FC236}">
                <a16:creationId xmlns:a16="http://schemas.microsoft.com/office/drawing/2014/main" id="{4D36CAFD-6425-44AD-84E1-6D845E8307F1}"/>
              </a:ext>
            </a:extLst>
          </p:cNvPr>
          <p:cNvSpPr/>
          <p:nvPr/>
        </p:nvSpPr>
        <p:spPr>
          <a:xfrm rot="10800000">
            <a:off x="4703499" y="3653283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23" name="Freeform: Shape 522">
            <a:extLst>
              <a:ext uri="{FF2B5EF4-FFF2-40B4-BE49-F238E27FC236}">
                <a16:creationId xmlns:a16="http://schemas.microsoft.com/office/drawing/2014/main" id="{D37513B1-2037-4069-BCF6-93A0762761C1}"/>
              </a:ext>
            </a:extLst>
          </p:cNvPr>
          <p:cNvSpPr/>
          <p:nvPr/>
        </p:nvSpPr>
        <p:spPr>
          <a:xfrm rot="10800000">
            <a:off x="2531217" y="3657323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7CCEEDAC-D591-4728-9246-5F88FA385B94}"/>
              </a:ext>
            </a:extLst>
          </p:cNvPr>
          <p:cNvSpPr txBox="1"/>
          <p:nvPr/>
        </p:nvSpPr>
        <p:spPr>
          <a:xfrm>
            <a:off x="3137952" y="684808"/>
            <a:ext cx="5945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Doubly-Linked List</a:t>
            </a:r>
            <a:endParaRPr lang="fr-BE" sz="40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15E5A58-3E70-4673-A32F-92D5AA33C1D0}"/>
              </a:ext>
            </a:extLst>
          </p:cNvPr>
          <p:cNvSpPr/>
          <p:nvPr/>
        </p:nvSpPr>
        <p:spPr>
          <a:xfrm>
            <a:off x="4231716" y="7020283"/>
            <a:ext cx="1666910" cy="914400"/>
          </a:xfrm>
          <a:prstGeom prst="roundRect">
            <a:avLst>
              <a:gd name="adj" fmla="val 32829"/>
            </a:avLst>
          </a:prstGeom>
          <a:solidFill>
            <a:srgbClr val="2980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Node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11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Rectangle: Rounded Corners 547">
            <a:extLst>
              <a:ext uri="{FF2B5EF4-FFF2-40B4-BE49-F238E27FC236}">
                <a16:creationId xmlns:a16="http://schemas.microsoft.com/office/drawing/2014/main" id="{763F402D-57A6-4C4D-B660-E16CF8E061CF}"/>
              </a:ext>
            </a:extLst>
          </p:cNvPr>
          <p:cNvSpPr/>
          <p:nvPr/>
        </p:nvSpPr>
        <p:spPr>
          <a:xfrm>
            <a:off x="428032" y="2915697"/>
            <a:ext cx="946436" cy="914400"/>
          </a:xfrm>
          <a:prstGeom prst="roundRect">
            <a:avLst>
              <a:gd name="adj" fmla="val 2657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3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88" name="Rectangle: Rounded Corners 487">
            <a:extLst>
              <a:ext uri="{FF2B5EF4-FFF2-40B4-BE49-F238E27FC236}">
                <a16:creationId xmlns:a16="http://schemas.microsoft.com/office/drawing/2014/main" id="{3D0D5074-9652-4C88-92B1-BDCF3D9F1F29}"/>
              </a:ext>
            </a:extLst>
          </p:cNvPr>
          <p:cNvSpPr/>
          <p:nvPr/>
        </p:nvSpPr>
        <p:spPr>
          <a:xfrm>
            <a:off x="427165" y="2915417"/>
            <a:ext cx="946436" cy="914400"/>
          </a:xfrm>
          <a:prstGeom prst="roundRect">
            <a:avLst>
              <a:gd name="adj" fmla="val 26579"/>
            </a:avLst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LA</a:t>
            </a:r>
            <a:endParaRPr lang="fr-BE" sz="3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89" name="Rectangle: Rounded Corners 488">
            <a:extLst>
              <a:ext uri="{FF2B5EF4-FFF2-40B4-BE49-F238E27FC236}">
                <a16:creationId xmlns:a16="http://schemas.microsoft.com/office/drawing/2014/main" id="{1C4041E1-15D6-4C60-8408-882C960597EE}"/>
              </a:ext>
            </a:extLst>
          </p:cNvPr>
          <p:cNvSpPr/>
          <p:nvPr/>
        </p:nvSpPr>
        <p:spPr>
          <a:xfrm>
            <a:off x="1875804" y="2915417"/>
            <a:ext cx="1666910" cy="914400"/>
          </a:xfrm>
          <a:prstGeom prst="roundRect">
            <a:avLst>
              <a:gd name="adj" fmla="val 32829"/>
            </a:avLst>
          </a:prstGeom>
          <a:solidFill>
            <a:srgbClr val="2980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Node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90" name="Rectangle: Rounded Corners 489">
            <a:extLst>
              <a:ext uri="{FF2B5EF4-FFF2-40B4-BE49-F238E27FC236}">
                <a16:creationId xmlns:a16="http://schemas.microsoft.com/office/drawing/2014/main" id="{424F22FF-E803-4003-8AD4-02B5297E7498}"/>
              </a:ext>
            </a:extLst>
          </p:cNvPr>
          <p:cNvSpPr/>
          <p:nvPr/>
        </p:nvSpPr>
        <p:spPr>
          <a:xfrm>
            <a:off x="6345990" y="2967226"/>
            <a:ext cx="1666910" cy="914400"/>
          </a:xfrm>
          <a:prstGeom prst="roundRect">
            <a:avLst>
              <a:gd name="adj" fmla="val 32829"/>
            </a:avLst>
          </a:prstGeom>
          <a:solidFill>
            <a:srgbClr val="2980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Node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92" name="Rectangle: Rounded Corners 491">
            <a:extLst>
              <a:ext uri="{FF2B5EF4-FFF2-40B4-BE49-F238E27FC236}">
                <a16:creationId xmlns:a16="http://schemas.microsoft.com/office/drawing/2014/main" id="{20628779-C306-42AB-AFCE-FD1230B919B7}"/>
              </a:ext>
            </a:extLst>
          </p:cNvPr>
          <p:cNvSpPr/>
          <p:nvPr/>
        </p:nvSpPr>
        <p:spPr>
          <a:xfrm>
            <a:off x="8497760" y="2965255"/>
            <a:ext cx="1666910" cy="914400"/>
          </a:xfrm>
          <a:prstGeom prst="roundRect">
            <a:avLst>
              <a:gd name="adj" fmla="val 32829"/>
            </a:avLst>
          </a:prstGeom>
          <a:solidFill>
            <a:srgbClr val="2980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Node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4" name="Freeform: Shape 503">
            <a:extLst>
              <a:ext uri="{FF2B5EF4-FFF2-40B4-BE49-F238E27FC236}">
                <a16:creationId xmlns:a16="http://schemas.microsoft.com/office/drawing/2014/main" id="{09987C28-2CBA-4260-929E-0A658B5AE8EB}"/>
              </a:ext>
            </a:extLst>
          </p:cNvPr>
          <p:cNvSpPr/>
          <p:nvPr/>
        </p:nvSpPr>
        <p:spPr>
          <a:xfrm>
            <a:off x="1305845" y="2909265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49" name="Rectangle: Rounded Corners 548">
            <a:extLst>
              <a:ext uri="{FF2B5EF4-FFF2-40B4-BE49-F238E27FC236}">
                <a16:creationId xmlns:a16="http://schemas.microsoft.com/office/drawing/2014/main" id="{5B903454-9631-4BE6-A784-0D1FD9367C84}"/>
              </a:ext>
            </a:extLst>
          </p:cNvPr>
          <p:cNvSpPr/>
          <p:nvPr/>
        </p:nvSpPr>
        <p:spPr>
          <a:xfrm>
            <a:off x="10665498" y="2972760"/>
            <a:ext cx="946436" cy="914400"/>
          </a:xfrm>
          <a:prstGeom prst="roundRect">
            <a:avLst>
              <a:gd name="adj" fmla="val 2657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3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14" name="Rectangle: Rounded Corners 513">
            <a:extLst>
              <a:ext uri="{FF2B5EF4-FFF2-40B4-BE49-F238E27FC236}">
                <a16:creationId xmlns:a16="http://schemas.microsoft.com/office/drawing/2014/main" id="{44708A4A-6356-41C7-A8D2-D5600D5197E3}"/>
              </a:ext>
            </a:extLst>
          </p:cNvPr>
          <p:cNvSpPr/>
          <p:nvPr/>
        </p:nvSpPr>
        <p:spPr>
          <a:xfrm>
            <a:off x="10666355" y="2971800"/>
            <a:ext cx="946436" cy="914400"/>
          </a:xfrm>
          <a:prstGeom prst="roundRect">
            <a:avLst>
              <a:gd name="adj" fmla="val 26579"/>
            </a:avLst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RA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6B6BA2E8-C0CC-4835-9F91-24854951DA12}"/>
              </a:ext>
            </a:extLst>
          </p:cNvPr>
          <p:cNvSpPr/>
          <p:nvPr/>
        </p:nvSpPr>
        <p:spPr>
          <a:xfrm>
            <a:off x="3480098" y="2909265"/>
            <a:ext cx="3033000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16" name="Freeform: Shape 515">
            <a:extLst>
              <a:ext uri="{FF2B5EF4-FFF2-40B4-BE49-F238E27FC236}">
                <a16:creationId xmlns:a16="http://schemas.microsoft.com/office/drawing/2014/main" id="{E6D484F0-F0C5-4D89-9EFD-6D31ABC683D6}"/>
              </a:ext>
            </a:extLst>
          </p:cNvPr>
          <p:cNvSpPr/>
          <p:nvPr/>
        </p:nvSpPr>
        <p:spPr>
          <a:xfrm>
            <a:off x="7892122" y="2963983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18" name="Freeform: Shape 517">
            <a:extLst>
              <a:ext uri="{FF2B5EF4-FFF2-40B4-BE49-F238E27FC236}">
                <a16:creationId xmlns:a16="http://schemas.microsoft.com/office/drawing/2014/main" id="{602A1181-663D-486E-B87F-B8D72FF1E72C}"/>
              </a:ext>
            </a:extLst>
          </p:cNvPr>
          <p:cNvSpPr/>
          <p:nvPr/>
        </p:nvSpPr>
        <p:spPr>
          <a:xfrm>
            <a:off x="10066375" y="2959430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19" name="Freeform: Shape 518">
            <a:extLst>
              <a:ext uri="{FF2B5EF4-FFF2-40B4-BE49-F238E27FC236}">
                <a16:creationId xmlns:a16="http://schemas.microsoft.com/office/drawing/2014/main" id="{88F6687C-3A80-4739-9018-1176EE159FD4}"/>
              </a:ext>
            </a:extLst>
          </p:cNvPr>
          <p:cNvSpPr/>
          <p:nvPr/>
        </p:nvSpPr>
        <p:spPr>
          <a:xfrm rot="10800000">
            <a:off x="10010958" y="3765619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21" name="Freeform: Shape 520">
            <a:extLst>
              <a:ext uri="{FF2B5EF4-FFF2-40B4-BE49-F238E27FC236}">
                <a16:creationId xmlns:a16="http://schemas.microsoft.com/office/drawing/2014/main" id="{441AF468-2274-47EA-A02B-234ED58058B8}"/>
              </a:ext>
            </a:extLst>
          </p:cNvPr>
          <p:cNvSpPr/>
          <p:nvPr/>
        </p:nvSpPr>
        <p:spPr>
          <a:xfrm rot="10800000">
            <a:off x="7900356" y="3703138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22" name="Freeform: Shape 521">
            <a:extLst>
              <a:ext uri="{FF2B5EF4-FFF2-40B4-BE49-F238E27FC236}">
                <a16:creationId xmlns:a16="http://schemas.microsoft.com/office/drawing/2014/main" id="{4D36CAFD-6425-44AD-84E1-6D845E8307F1}"/>
              </a:ext>
            </a:extLst>
          </p:cNvPr>
          <p:cNvSpPr/>
          <p:nvPr/>
        </p:nvSpPr>
        <p:spPr>
          <a:xfrm rot="10800000">
            <a:off x="3372524" y="3653279"/>
            <a:ext cx="3140574" cy="178648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23" name="Freeform: Shape 522">
            <a:extLst>
              <a:ext uri="{FF2B5EF4-FFF2-40B4-BE49-F238E27FC236}">
                <a16:creationId xmlns:a16="http://schemas.microsoft.com/office/drawing/2014/main" id="{D37513B1-2037-4069-BCF6-93A0762761C1}"/>
              </a:ext>
            </a:extLst>
          </p:cNvPr>
          <p:cNvSpPr/>
          <p:nvPr/>
        </p:nvSpPr>
        <p:spPr>
          <a:xfrm rot="10800000">
            <a:off x="1255077" y="3657323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7CCEEDAC-D591-4728-9246-5F88FA385B94}"/>
              </a:ext>
            </a:extLst>
          </p:cNvPr>
          <p:cNvSpPr txBox="1"/>
          <p:nvPr/>
        </p:nvSpPr>
        <p:spPr>
          <a:xfrm>
            <a:off x="974690" y="684808"/>
            <a:ext cx="10271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Adding to a Doubly-Linked List</a:t>
            </a:r>
            <a:endParaRPr lang="fr-BE" sz="40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509D657-BD64-4FB8-9201-9DD73787E3C7}"/>
              </a:ext>
            </a:extLst>
          </p:cNvPr>
          <p:cNvSpPr/>
          <p:nvPr/>
        </p:nvSpPr>
        <p:spPr>
          <a:xfrm>
            <a:off x="4109355" y="4468002"/>
            <a:ext cx="1666910" cy="914400"/>
          </a:xfrm>
          <a:prstGeom prst="roundRect">
            <a:avLst>
              <a:gd name="adj" fmla="val 32829"/>
            </a:avLst>
          </a:prstGeom>
          <a:solidFill>
            <a:srgbClr val="2980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Node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C0F177D-86E9-48A5-AFEC-EDE8FFADAAF2}"/>
              </a:ext>
            </a:extLst>
          </p:cNvPr>
          <p:cNvSpPr/>
          <p:nvPr/>
        </p:nvSpPr>
        <p:spPr>
          <a:xfrm rot="17990737">
            <a:off x="5157625" y="3762786"/>
            <a:ext cx="1661007" cy="138133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0961A0-1451-4A0C-8D07-0FAD07012D18}"/>
              </a:ext>
            </a:extLst>
          </p:cNvPr>
          <p:cNvSpPr/>
          <p:nvPr/>
        </p:nvSpPr>
        <p:spPr>
          <a:xfrm rot="14371671">
            <a:off x="2809732" y="4396075"/>
            <a:ext cx="1823000" cy="173685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5949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1C62E48A-6F41-4B4C-8F77-997E08EC62E3}"/>
              </a:ext>
            </a:extLst>
          </p:cNvPr>
          <p:cNvSpPr/>
          <p:nvPr/>
        </p:nvSpPr>
        <p:spPr>
          <a:xfrm>
            <a:off x="1363624" y="7530148"/>
            <a:ext cx="1666910" cy="914400"/>
          </a:xfrm>
          <a:prstGeom prst="roundRect">
            <a:avLst>
              <a:gd name="adj" fmla="val 32829"/>
            </a:avLst>
          </a:prstGeom>
          <a:solidFill>
            <a:srgbClr val="2980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Node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D4225426-2A74-4F25-A1D0-9A21F8C71E28}"/>
              </a:ext>
            </a:extLst>
          </p:cNvPr>
          <p:cNvSpPr/>
          <p:nvPr/>
        </p:nvSpPr>
        <p:spPr>
          <a:xfrm>
            <a:off x="9013768" y="7543120"/>
            <a:ext cx="1666910" cy="914400"/>
          </a:xfrm>
          <a:prstGeom prst="roundRect">
            <a:avLst>
              <a:gd name="adj" fmla="val 32829"/>
            </a:avLst>
          </a:prstGeom>
          <a:solidFill>
            <a:srgbClr val="E44A4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Node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509D657-BD64-4FB8-9201-9DD73787E3C7}"/>
              </a:ext>
            </a:extLst>
          </p:cNvPr>
          <p:cNvSpPr/>
          <p:nvPr/>
        </p:nvSpPr>
        <p:spPr>
          <a:xfrm>
            <a:off x="4127652" y="2909265"/>
            <a:ext cx="1666910" cy="914400"/>
          </a:xfrm>
          <a:prstGeom prst="roundRect">
            <a:avLst>
              <a:gd name="adj" fmla="val 32829"/>
            </a:avLst>
          </a:prstGeom>
          <a:solidFill>
            <a:srgbClr val="2980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Node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48" name="Rectangle: Rounded Corners 547">
            <a:extLst>
              <a:ext uri="{FF2B5EF4-FFF2-40B4-BE49-F238E27FC236}">
                <a16:creationId xmlns:a16="http://schemas.microsoft.com/office/drawing/2014/main" id="{763F402D-57A6-4C4D-B660-E16CF8E061CF}"/>
              </a:ext>
            </a:extLst>
          </p:cNvPr>
          <p:cNvSpPr/>
          <p:nvPr/>
        </p:nvSpPr>
        <p:spPr>
          <a:xfrm>
            <a:off x="428032" y="2915697"/>
            <a:ext cx="946436" cy="914400"/>
          </a:xfrm>
          <a:prstGeom prst="roundRect">
            <a:avLst>
              <a:gd name="adj" fmla="val 2657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3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88" name="Rectangle: Rounded Corners 487">
            <a:extLst>
              <a:ext uri="{FF2B5EF4-FFF2-40B4-BE49-F238E27FC236}">
                <a16:creationId xmlns:a16="http://schemas.microsoft.com/office/drawing/2014/main" id="{3D0D5074-9652-4C88-92B1-BDCF3D9F1F29}"/>
              </a:ext>
            </a:extLst>
          </p:cNvPr>
          <p:cNvSpPr/>
          <p:nvPr/>
        </p:nvSpPr>
        <p:spPr>
          <a:xfrm>
            <a:off x="427165" y="2915417"/>
            <a:ext cx="946436" cy="914400"/>
          </a:xfrm>
          <a:prstGeom prst="roundRect">
            <a:avLst>
              <a:gd name="adj" fmla="val 26579"/>
            </a:avLst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LA</a:t>
            </a:r>
            <a:endParaRPr lang="fr-BE" sz="3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89" name="Rectangle: Rounded Corners 488">
            <a:extLst>
              <a:ext uri="{FF2B5EF4-FFF2-40B4-BE49-F238E27FC236}">
                <a16:creationId xmlns:a16="http://schemas.microsoft.com/office/drawing/2014/main" id="{1C4041E1-15D6-4C60-8408-882C960597EE}"/>
              </a:ext>
            </a:extLst>
          </p:cNvPr>
          <p:cNvSpPr/>
          <p:nvPr/>
        </p:nvSpPr>
        <p:spPr>
          <a:xfrm>
            <a:off x="1875804" y="2915417"/>
            <a:ext cx="1666910" cy="914400"/>
          </a:xfrm>
          <a:prstGeom prst="roundRect">
            <a:avLst>
              <a:gd name="adj" fmla="val 32829"/>
            </a:avLst>
          </a:prstGeom>
          <a:solidFill>
            <a:srgbClr val="2980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Node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90" name="Rectangle: Rounded Corners 489">
            <a:extLst>
              <a:ext uri="{FF2B5EF4-FFF2-40B4-BE49-F238E27FC236}">
                <a16:creationId xmlns:a16="http://schemas.microsoft.com/office/drawing/2014/main" id="{424F22FF-E803-4003-8AD4-02B5297E7498}"/>
              </a:ext>
            </a:extLst>
          </p:cNvPr>
          <p:cNvSpPr/>
          <p:nvPr/>
        </p:nvSpPr>
        <p:spPr>
          <a:xfrm>
            <a:off x="6345990" y="2967226"/>
            <a:ext cx="1666910" cy="914400"/>
          </a:xfrm>
          <a:prstGeom prst="roundRect">
            <a:avLst>
              <a:gd name="adj" fmla="val 32829"/>
            </a:avLst>
          </a:prstGeom>
          <a:solidFill>
            <a:srgbClr val="2980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Node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92" name="Rectangle: Rounded Corners 491">
            <a:extLst>
              <a:ext uri="{FF2B5EF4-FFF2-40B4-BE49-F238E27FC236}">
                <a16:creationId xmlns:a16="http://schemas.microsoft.com/office/drawing/2014/main" id="{20628779-C306-42AB-AFCE-FD1230B919B7}"/>
              </a:ext>
            </a:extLst>
          </p:cNvPr>
          <p:cNvSpPr/>
          <p:nvPr/>
        </p:nvSpPr>
        <p:spPr>
          <a:xfrm>
            <a:off x="8497760" y="2965255"/>
            <a:ext cx="1666910" cy="914400"/>
          </a:xfrm>
          <a:prstGeom prst="roundRect">
            <a:avLst>
              <a:gd name="adj" fmla="val 32829"/>
            </a:avLst>
          </a:prstGeom>
          <a:solidFill>
            <a:srgbClr val="2980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Node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4" name="Freeform: Shape 503">
            <a:extLst>
              <a:ext uri="{FF2B5EF4-FFF2-40B4-BE49-F238E27FC236}">
                <a16:creationId xmlns:a16="http://schemas.microsoft.com/office/drawing/2014/main" id="{09987C28-2CBA-4260-929E-0A658B5AE8EB}"/>
              </a:ext>
            </a:extLst>
          </p:cNvPr>
          <p:cNvSpPr/>
          <p:nvPr/>
        </p:nvSpPr>
        <p:spPr>
          <a:xfrm>
            <a:off x="1305845" y="2909265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49" name="Rectangle: Rounded Corners 548">
            <a:extLst>
              <a:ext uri="{FF2B5EF4-FFF2-40B4-BE49-F238E27FC236}">
                <a16:creationId xmlns:a16="http://schemas.microsoft.com/office/drawing/2014/main" id="{5B903454-9631-4BE6-A784-0D1FD9367C84}"/>
              </a:ext>
            </a:extLst>
          </p:cNvPr>
          <p:cNvSpPr/>
          <p:nvPr/>
        </p:nvSpPr>
        <p:spPr>
          <a:xfrm>
            <a:off x="10665498" y="2972760"/>
            <a:ext cx="946436" cy="914400"/>
          </a:xfrm>
          <a:prstGeom prst="roundRect">
            <a:avLst>
              <a:gd name="adj" fmla="val 2657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3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14" name="Rectangle: Rounded Corners 513">
            <a:extLst>
              <a:ext uri="{FF2B5EF4-FFF2-40B4-BE49-F238E27FC236}">
                <a16:creationId xmlns:a16="http://schemas.microsoft.com/office/drawing/2014/main" id="{44708A4A-6356-41C7-A8D2-D5600D5197E3}"/>
              </a:ext>
            </a:extLst>
          </p:cNvPr>
          <p:cNvSpPr/>
          <p:nvPr/>
        </p:nvSpPr>
        <p:spPr>
          <a:xfrm>
            <a:off x="10666355" y="2971800"/>
            <a:ext cx="946436" cy="914400"/>
          </a:xfrm>
          <a:prstGeom prst="roundRect">
            <a:avLst>
              <a:gd name="adj" fmla="val 26579"/>
            </a:avLst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RA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6B6BA2E8-C0CC-4835-9F91-24854951DA12}"/>
              </a:ext>
            </a:extLst>
          </p:cNvPr>
          <p:cNvSpPr/>
          <p:nvPr/>
        </p:nvSpPr>
        <p:spPr>
          <a:xfrm>
            <a:off x="3480098" y="2909265"/>
            <a:ext cx="849562" cy="160804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16" name="Freeform: Shape 515">
            <a:extLst>
              <a:ext uri="{FF2B5EF4-FFF2-40B4-BE49-F238E27FC236}">
                <a16:creationId xmlns:a16="http://schemas.microsoft.com/office/drawing/2014/main" id="{E6D484F0-F0C5-4D89-9EFD-6D31ABC683D6}"/>
              </a:ext>
            </a:extLst>
          </p:cNvPr>
          <p:cNvSpPr/>
          <p:nvPr/>
        </p:nvSpPr>
        <p:spPr>
          <a:xfrm>
            <a:off x="7892122" y="2963983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18" name="Freeform: Shape 517">
            <a:extLst>
              <a:ext uri="{FF2B5EF4-FFF2-40B4-BE49-F238E27FC236}">
                <a16:creationId xmlns:a16="http://schemas.microsoft.com/office/drawing/2014/main" id="{602A1181-663D-486E-B87F-B8D72FF1E72C}"/>
              </a:ext>
            </a:extLst>
          </p:cNvPr>
          <p:cNvSpPr/>
          <p:nvPr/>
        </p:nvSpPr>
        <p:spPr>
          <a:xfrm>
            <a:off x="10066375" y="2959430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19" name="Freeform: Shape 518">
            <a:extLst>
              <a:ext uri="{FF2B5EF4-FFF2-40B4-BE49-F238E27FC236}">
                <a16:creationId xmlns:a16="http://schemas.microsoft.com/office/drawing/2014/main" id="{88F6687C-3A80-4739-9018-1176EE159FD4}"/>
              </a:ext>
            </a:extLst>
          </p:cNvPr>
          <p:cNvSpPr/>
          <p:nvPr/>
        </p:nvSpPr>
        <p:spPr>
          <a:xfrm rot="10800000">
            <a:off x="10010958" y="3765619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21" name="Freeform: Shape 520">
            <a:extLst>
              <a:ext uri="{FF2B5EF4-FFF2-40B4-BE49-F238E27FC236}">
                <a16:creationId xmlns:a16="http://schemas.microsoft.com/office/drawing/2014/main" id="{441AF468-2274-47EA-A02B-234ED58058B8}"/>
              </a:ext>
            </a:extLst>
          </p:cNvPr>
          <p:cNvSpPr/>
          <p:nvPr/>
        </p:nvSpPr>
        <p:spPr>
          <a:xfrm rot="10800000">
            <a:off x="7900356" y="3703138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22" name="Freeform: Shape 521">
            <a:extLst>
              <a:ext uri="{FF2B5EF4-FFF2-40B4-BE49-F238E27FC236}">
                <a16:creationId xmlns:a16="http://schemas.microsoft.com/office/drawing/2014/main" id="{4D36CAFD-6425-44AD-84E1-6D845E8307F1}"/>
              </a:ext>
            </a:extLst>
          </p:cNvPr>
          <p:cNvSpPr/>
          <p:nvPr/>
        </p:nvSpPr>
        <p:spPr>
          <a:xfrm rot="10800000">
            <a:off x="5540772" y="3703137"/>
            <a:ext cx="972326" cy="128789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23" name="Freeform: Shape 522">
            <a:extLst>
              <a:ext uri="{FF2B5EF4-FFF2-40B4-BE49-F238E27FC236}">
                <a16:creationId xmlns:a16="http://schemas.microsoft.com/office/drawing/2014/main" id="{D37513B1-2037-4069-BCF6-93A0762761C1}"/>
              </a:ext>
            </a:extLst>
          </p:cNvPr>
          <p:cNvSpPr/>
          <p:nvPr/>
        </p:nvSpPr>
        <p:spPr>
          <a:xfrm rot="10800000">
            <a:off x="1255077" y="3657323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C0F177D-86E9-48A5-AFEC-EDE8FFADAAF2}"/>
              </a:ext>
            </a:extLst>
          </p:cNvPr>
          <p:cNvSpPr/>
          <p:nvPr/>
        </p:nvSpPr>
        <p:spPr>
          <a:xfrm>
            <a:off x="5645414" y="3010125"/>
            <a:ext cx="838659" cy="77785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0961A0-1451-4A0C-8D07-0FAD07012D18}"/>
              </a:ext>
            </a:extLst>
          </p:cNvPr>
          <p:cNvSpPr/>
          <p:nvPr/>
        </p:nvSpPr>
        <p:spPr>
          <a:xfrm rot="10800000">
            <a:off x="3391540" y="3674573"/>
            <a:ext cx="893465" cy="160805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EAEA7E-2B6E-4CF2-B3D1-C077D22A9A1E}"/>
              </a:ext>
            </a:extLst>
          </p:cNvPr>
          <p:cNvSpPr txBox="1"/>
          <p:nvPr/>
        </p:nvSpPr>
        <p:spPr>
          <a:xfrm>
            <a:off x="974690" y="684808"/>
            <a:ext cx="10271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Adding to a Doubly-Linked List</a:t>
            </a:r>
            <a:endParaRPr lang="fr-BE" sz="40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04BF8F1-DAD1-49EC-9007-074A2BD6700C}"/>
              </a:ext>
            </a:extLst>
          </p:cNvPr>
          <p:cNvSpPr/>
          <p:nvPr/>
        </p:nvSpPr>
        <p:spPr>
          <a:xfrm>
            <a:off x="1542903" y="7353747"/>
            <a:ext cx="1296000" cy="1296000"/>
          </a:xfrm>
          <a:custGeom>
            <a:avLst/>
            <a:gdLst>
              <a:gd name="connsiteX0" fmla="*/ 112454 w 1296000"/>
              <a:gd name="connsiteY0" fmla="*/ 0 h 1296000"/>
              <a:gd name="connsiteX1" fmla="*/ 1183546 w 1296000"/>
              <a:gd name="connsiteY1" fmla="*/ 0 h 1296000"/>
              <a:gd name="connsiteX2" fmla="*/ 1296000 w 1296000"/>
              <a:gd name="connsiteY2" fmla="*/ 112454 h 1296000"/>
              <a:gd name="connsiteX3" fmla="*/ 1296000 w 1296000"/>
              <a:gd name="connsiteY3" fmla="*/ 1183546 h 1296000"/>
              <a:gd name="connsiteX4" fmla="*/ 1183546 w 1296000"/>
              <a:gd name="connsiteY4" fmla="*/ 1296000 h 1296000"/>
              <a:gd name="connsiteX5" fmla="*/ 112454 w 1296000"/>
              <a:gd name="connsiteY5" fmla="*/ 1296000 h 1296000"/>
              <a:gd name="connsiteX6" fmla="*/ 0 w 1296000"/>
              <a:gd name="connsiteY6" fmla="*/ 1183546 h 1296000"/>
              <a:gd name="connsiteX7" fmla="*/ 0 w 1296000"/>
              <a:gd name="connsiteY7" fmla="*/ 112454 h 1296000"/>
              <a:gd name="connsiteX8" fmla="*/ 112454 w 1296000"/>
              <a:gd name="connsiteY8" fmla="*/ 0 h 12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000" h="1296000">
                <a:moveTo>
                  <a:pt x="112454" y="0"/>
                </a:moveTo>
                <a:lnTo>
                  <a:pt x="1183546" y="0"/>
                </a:lnTo>
                <a:cubicBezTo>
                  <a:pt x="1245653" y="0"/>
                  <a:pt x="1296000" y="50347"/>
                  <a:pt x="1296000" y="112454"/>
                </a:cubicBezTo>
                <a:lnTo>
                  <a:pt x="1296000" y="1183546"/>
                </a:lnTo>
                <a:cubicBezTo>
                  <a:pt x="1296000" y="1245653"/>
                  <a:pt x="1245653" y="1296000"/>
                  <a:pt x="1183546" y="1296000"/>
                </a:cubicBezTo>
                <a:lnTo>
                  <a:pt x="112454" y="1296000"/>
                </a:lnTo>
                <a:cubicBezTo>
                  <a:pt x="50347" y="1296000"/>
                  <a:pt x="0" y="1245653"/>
                  <a:pt x="0" y="1183546"/>
                </a:cubicBezTo>
                <a:lnTo>
                  <a:pt x="0" y="112454"/>
                </a:lnTo>
                <a:cubicBezTo>
                  <a:pt x="0" y="50347"/>
                  <a:pt x="50347" y="0"/>
                  <a:pt x="112454" y="0"/>
                </a:cubicBezTo>
                <a:close/>
              </a:path>
            </a:pathLst>
          </a:custGeom>
          <a:solidFill>
            <a:srgbClr val="3498DB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 extrusionH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BE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2495C6-B056-428E-AECC-C8E2FFB53937}"/>
              </a:ext>
            </a:extLst>
          </p:cNvPr>
          <p:cNvCxnSpPr>
            <a:cxnSpLocks/>
          </p:cNvCxnSpPr>
          <p:nvPr/>
        </p:nvCxnSpPr>
        <p:spPr>
          <a:xfrm flipH="1">
            <a:off x="2019892" y="7353747"/>
            <a:ext cx="171011" cy="24965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9A3E3C0-946D-4367-A441-EA6C31D60726}"/>
              </a:ext>
            </a:extLst>
          </p:cNvPr>
          <p:cNvCxnSpPr>
            <a:cxnSpLocks/>
          </p:cNvCxnSpPr>
          <p:nvPr/>
        </p:nvCxnSpPr>
        <p:spPr>
          <a:xfrm flipH="1">
            <a:off x="1924642" y="7603397"/>
            <a:ext cx="95250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071BA4B-475D-4DE7-AC4C-12CEFE9B70F7}"/>
              </a:ext>
            </a:extLst>
          </p:cNvPr>
          <p:cNvSpPr/>
          <p:nvPr/>
        </p:nvSpPr>
        <p:spPr>
          <a:xfrm>
            <a:off x="1767892" y="7529873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5A50B7-0230-477B-B275-F36FC476ACA5}"/>
              </a:ext>
            </a:extLst>
          </p:cNvPr>
          <p:cNvCxnSpPr>
            <a:cxnSpLocks/>
          </p:cNvCxnSpPr>
          <p:nvPr/>
        </p:nvCxnSpPr>
        <p:spPr>
          <a:xfrm rot="5400000" flipH="1">
            <a:off x="2567585" y="8372962"/>
            <a:ext cx="171011" cy="24965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D171F5-DEDB-4CF5-B078-405FB9A50255}"/>
              </a:ext>
            </a:extLst>
          </p:cNvPr>
          <p:cNvCxnSpPr>
            <a:cxnSpLocks/>
          </p:cNvCxnSpPr>
          <p:nvPr/>
        </p:nvCxnSpPr>
        <p:spPr>
          <a:xfrm rot="5400000" flipH="1">
            <a:off x="2480641" y="8364657"/>
            <a:ext cx="95250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1C19C22-9EA1-4EE4-88C6-79A03F5F5219}"/>
              </a:ext>
            </a:extLst>
          </p:cNvPr>
          <p:cNvSpPr/>
          <p:nvPr/>
        </p:nvSpPr>
        <p:spPr>
          <a:xfrm rot="5400000">
            <a:off x="2454466" y="8160558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51C405-3707-43BF-9A1B-F6974AC58687}"/>
              </a:ext>
            </a:extLst>
          </p:cNvPr>
          <p:cNvCxnSpPr>
            <a:cxnSpLocks/>
          </p:cNvCxnSpPr>
          <p:nvPr/>
        </p:nvCxnSpPr>
        <p:spPr>
          <a:xfrm flipH="1">
            <a:off x="2518481" y="7656830"/>
            <a:ext cx="320422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1CE2BA-2447-4B94-943A-5707A132F91E}"/>
              </a:ext>
            </a:extLst>
          </p:cNvPr>
          <p:cNvCxnSpPr>
            <a:cxnSpLocks/>
            <a:endCxn id="31" idx="7"/>
          </p:cNvCxnSpPr>
          <p:nvPr/>
        </p:nvCxnSpPr>
        <p:spPr>
          <a:xfrm flipH="1">
            <a:off x="2356605" y="7656830"/>
            <a:ext cx="161876" cy="197661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02F311BF-5741-4B24-B55A-53C73464A1E4}"/>
              </a:ext>
            </a:extLst>
          </p:cNvPr>
          <p:cNvSpPr/>
          <p:nvPr/>
        </p:nvSpPr>
        <p:spPr>
          <a:xfrm>
            <a:off x="2230621" y="7832956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101B120-55F3-4D73-B1A6-51324DBDB397}"/>
              </a:ext>
            </a:extLst>
          </p:cNvPr>
          <p:cNvCxnSpPr>
            <a:cxnSpLocks/>
          </p:cNvCxnSpPr>
          <p:nvPr/>
        </p:nvCxnSpPr>
        <p:spPr>
          <a:xfrm rot="10800000" flipH="1">
            <a:off x="1582621" y="8094482"/>
            <a:ext cx="320422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9B31E6-689E-4A9B-9C62-27B9389CBDEE}"/>
              </a:ext>
            </a:extLst>
          </p:cNvPr>
          <p:cNvCxnSpPr>
            <a:cxnSpLocks/>
          </p:cNvCxnSpPr>
          <p:nvPr/>
        </p:nvCxnSpPr>
        <p:spPr>
          <a:xfrm>
            <a:off x="1903043" y="8094483"/>
            <a:ext cx="0" cy="143544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073B8AFA-9EC1-4F6B-8822-DD349631A5BC}"/>
              </a:ext>
            </a:extLst>
          </p:cNvPr>
          <p:cNvSpPr/>
          <p:nvPr/>
        </p:nvSpPr>
        <p:spPr>
          <a:xfrm rot="10800000">
            <a:off x="2070029" y="8158661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D5DA3F-98A4-4A6E-94A5-FD369C3B22F3}"/>
              </a:ext>
            </a:extLst>
          </p:cNvPr>
          <p:cNvCxnSpPr>
            <a:cxnSpLocks/>
          </p:cNvCxnSpPr>
          <p:nvPr/>
        </p:nvCxnSpPr>
        <p:spPr>
          <a:xfrm>
            <a:off x="1903043" y="8238027"/>
            <a:ext cx="140260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57388999-6D60-4D8E-8850-33276AF2B822}"/>
              </a:ext>
            </a:extLst>
          </p:cNvPr>
          <p:cNvSpPr/>
          <p:nvPr/>
        </p:nvSpPr>
        <p:spPr>
          <a:xfrm>
            <a:off x="1766628" y="7846149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B49C470-E456-4F71-966C-2B02C8741FFE}"/>
              </a:ext>
            </a:extLst>
          </p:cNvPr>
          <p:cNvSpPr/>
          <p:nvPr/>
        </p:nvSpPr>
        <p:spPr>
          <a:xfrm>
            <a:off x="1819667" y="8425594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48B2281-E127-4438-BAA3-D415942154DF}"/>
              </a:ext>
            </a:extLst>
          </p:cNvPr>
          <p:cNvSpPr/>
          <p:nvPr/>
        </p:nvSpPr>
        <p:spPr>
          <a:xfrm>
            <a:off x="2271892" y="7560172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BFA7D5A-3FAC-47E3-B22D-5FD2126E6526}"/>
              </a:ext>
            </a:extLst>
          </p:cNvPr>
          <p:cNvSpPr/>
          <p:nvPr/>
        </p:nvSpPr>
        <p:spPr>
          <a:xfrm>
            <a:off x="2584804" y="7881737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8A43BF-EC71-4BC5-B770-4943EB7A3689}"/>
              </a:ext>
            </a:extLst>
          </p:cNvPr>
          <p:cNvGrpSpPr/>
          <p:nvPr/>
        </p:nvGrpSpPr>
        <p:grpSpPr>
          <a:xfrm>
            <a:off x="1128987" y="6942028"/>
            <a:ext cx="2121384" cy="2119132"/>
            <a:chOff x="4322454" y="2326306"/>
            <a:chExt cx="2121384" cy="211913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0E3F601-4A3E-4635-A90C-BCED692BED8D}"/>
                </a:ext>
              </a:extLst>
            </p:cNvPr>
            <p:cNvGrpSpPr/>
            <p:nvPr/>
          </p:nvGrpSpPr>
          <p:grpSpPr>
            <a:xfrm>
              <a:off x="4871096" y="2326306"/>
              <a:ext cx="1080000" cy="156845"/>
              <a:chOff x="4860000" y="2304000"/>
              <a:chExt cx="1080000" cy="156845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E33FECB-3070-4B52-984E-3032B2007293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B5402ACD-EA73-4AAE-A1DA-4945272C28EE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BA7C464-FEB1-4D0F-9671-5FE62CAEB6D5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4E65B48-F3E9-42FC-A240-8A2D5AD468DE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3E7559C-EF8E-4B65-81B4-9431B1B01C13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045644C-0E31-40D9-AC39-B7E7AAFAE012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FB29BDE-B4A6-43D5-A4CA-8978FF61D86A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F99DA8B-F20D-46EE-B042-149FB4080BA8}"/>
                </a:ext>
              </a:extLst>
            </p:cNvPr>
            <p:cNvGrpSpPr/>
            <p:nvPr/>
          </p:nvGrpSpPr>
          <p:grpSpPr>
            <a:xfrm rot="5400000">
              <a:off x="5825416" y="3285860"/>
              <a:ext cx="1080000" cy="156845"/>
              <a:chOff x="4860000" y="2304000"/>
              <a:chExt cx="1080000" cy="156845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878578CD-0917-467A-B70E-8B232DD2940E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9623141A-3075-4FCE-9DF2-9DDC907DD8B5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C6EC84E-A7A6-4C37-A7BB-5DD4781F4A70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CD7F6F3-6327-43D1-A091-C1A5208A23FB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46A3457-B5B2-46AE-B202-41E4F20441A1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A5050FD-6556-4D44-9D48-841E298CEE8F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37BF6B5D-15ED-41BC-AC95-954400906323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04CDBA2-A57B-4EDA-9BD1-5AD29A168E7E}"/>
                </a:ext>
              </a:extLst>
            </p:cNvPr>
            <p:cNvGrpSpPr/>
            <p:nvPr/>
          </p:nvGrpSpPr>
          <p:grpSpPr>
            <a:xfrm>
              <a:off x="4844370" y="4288593"/>
              <a:ext cx="1080000" cy="156845"/>
              <a:chOff x="4860000" y="2304000"/>
              <a:chExt cx="1080000" cy="156845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6867B286-574D-49CB-8FF3-BEA4D354E4D1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88BBA7C9-859C-4442-B0B1-91B64C131E69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B810418-0AEF-4C3A-8CF7-5A3F410F16E1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6FB6EC3-1736-49CA-B97B-9863D383BA65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A1D389D-49AF-4C36-A105-28142E1F65B5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4C35F0F-2F71-4E4C-A70B-D67BEDA1220C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CC9AAC2-291A-4BC4-97FE-D8BE2E992343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813B405-CC43-42C2-B9CD-8F873BA6CCBE}"/>
                </a:ext>
              </a:extLst>
            </p:cNvPr>
            <p:cNvGrpSpPr/>
            <p:nvPr/>
          </p:nvGrpSpPr>
          <p:grpSpPr>
            <a:xfrm rot="5400000">
              <a:off x="3860877" y="3307603"/>
              <a:ext cx="1080000" cy="156845"/>
              <a:chOff x="4860000" y="2304000"/>
              <a:chExt cx="1080000" cy="156845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A362F1E-061F-4FD5-84D2-806BDC7D11E1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A9DC32B5-C6A6-4C28-B778-0328334B3956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DFDDDC94-34B2-44A7-995C-A504A4862AF7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84E450A7-651B-4956-8EB6-D9DBAF5610F2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4FD32BD-62D6-412A-AC80-A969C2B3BF18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17CBFC4-B273-4AE4-B1DD-EC77735B57DB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96509E5-C33D-4FC9-85E7-A838F29900FA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5D76543-EF7B-46F3-8430-535AED1D84E4}"/>
                </a:ext>
              </a:extLst>
            </p:cNvPr>
            <p:cNvSpPr/>
            <p:nvPr/>
          </p:nvSpPr>
          <p:spPr>
            <a:xfrm>
              <a:off x="4484370" y="2486025"/>
              <a:ext cx="1800000" cy="1800000"/>
            </a:xfrm>
            <a:custGeom>
              <a:avLst/>
              <a:gdLst>
                <a:gd name="connsiteX0" fmla="*/ 300006 w 1800000"/>
                <a:gd name="connsiteY0" fmla="*/ 0 h 1800000"/>
                <a:gd name="connsiteX1" fmla="*/ 1499994 w 1800000"/>
                <a:gd name="connsiteY1" fmla="*/ 0 h 1800000"/>
                <a:gd name="connsiteX2" fmla="*/ 1800000 w 1800000"/>
                <a:gd name="connsiteY2" fmla="*/ 300006 h 1800000"/>
                <a:gd name="connsiteX3" fmla="*/ 1800000 w 1800000"/>
                <a:gd name="connsiteY3" fmla="*/ 1499994 h 1800000"/>
                <a:gd name="connsiteX4" fmla="*/ 1499994 w 1800000"/>
                <a:gd name="connsiteY4" fmla="*/ 1800000 h 1800000"/>
                <a:gd name="connsiteX5" fmla="*/ 300006 w 1800000"/>
                <a:gd name="connsiteY5" fmla="*/ 1800000 h 1800000"/>
                <a:gd name="connsiteX6" fmla="*/ 0 w 1800000"/>
                <a:gd name="connsiteY6" fmla="*/ 1499994 h 1800000"/>
                <a:gd name="connsiteX7" fmla="*/ 0 w 1800000"/>
                <a:gd name="connsiteY7" fmla="*/ 300006 h 1800000"/>
                <a:gd name="connsiteX8" fmla="*/ 300006 w 1800000"/>
                <a:gd name="connsiteY8" fmla="*/ 0 h 1800000"/>
                <a:gd name="connsiteX9" fmla="*/ 364454 w 1800000"/>
                <a:gd name="connsiteY9" fmla="*/ 252000 h 1800000"/>
                <a:gd name="connsiteX10" fmla="*/ 252000 w 1800000"/>
                <a:gd name="connsiteY10" fmla="*/ 364454 h 1800000"/>
                <a:gd name="connsiteX11" fmla="*/ 252000 w 1800000"/>
                <a:gd name="connsiteY11" fmla="*/ 1435546 h 1800000"/>
                <a:gd name="connsiteX12" fmla="*/ 364454 w 1800000"/>
                <a:gd name="connsiteY12" fmla="*/ 1548000 h 1800000"/>
                <a:gd name="connsiteX13" fmla="*/ 1435546 w 1800000"/>
                <a:gd name="connsiteY13" fmla="*/ 1548000 h 1800000"/>
                <a:gd name="connsiteX14" fmla="*/ 1548000 w 1800000"/>
                <a:gd name="connsiteY14" fmla="*/ 1435546 h 1800000"/>
                <a:gd name="connsiteX15" fmla="*/ 1548000 w 1800000"/>
                <a:gd name="connsiteY15" fmla="*/ 364454 h 1800000"/>
                <a:gd name="connsiteX16" fmla="*/ 1435546 w 1800000"/>
                <a:gd name="connsiteY16" fmla="*/ 252000 h 1800000"/>
                <a:gd name="connsiteX17" fmla="*/ 364454 w 1800000"/>
                <a:gd name="connsiteY17" fmla="*/ 252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0000" h="1800000">
                  <a:moveTo>
                    <a:pt x="300006" y="0"/>
                  </a:moveTo>
                  <a:lnTo>
                    <a:pt x="1499994" y="0"/>
                  </a:lnTo>
                  <a:cubicBezTo>
                    <a:pt x="1665683" y="0"/>
                    <a:pt x="1800000" y="134317"/>
                    <a:pt x="1800000" y="300006"/>
                  </a:cubicBezTo>
                  <a:lnTo>
                    <a:pt x="1800000" y="1499994"/>
                  </a:lnTo>
                  <a:cubicBezTo>
                    <a:pt x="1800000" y="1665683"/>
                    <a:pt x="1665683" y="1800000"/>
                    <a:pt x="1499994" y="1800000"/>
                  </a:cubicBezTo>
                  <a:lnTo>
                    <a:pt x="300006" y="1800000"/>
                  </a:lnTo>
                  <a:cubicBezTo>
                    <a:pt x="134317" y="1800000"/>
                    <a:pt x="0" y="1665683"/>
                    <a:pt x="0" y="1499994"/>
                  </a:cubicBezTo>
                  <a:lnTo>
                    <a:pt x="0" y="300006"/>
                  </a:lnTo>
                  <a:cubicBezTo>
                    <a:pt x="0" y="134317"/>
                    <a:pt x="134317" y="0"/>
                    <a:pt x="300006" y="0"/>
                  </a:cubicBezTo>
                  <a:close/>
                  <a:moveTo>
                    <a:pt x="364454" y="252000"/>
                  </a:moveTo>
                  <a:cubicBezTo>
                    <a:pt x="302347" y="252000"/>
                    <a:pt x="252000" y="302347"/>
                    <a:pt x="252000" y="364454"/>
                  </a:cubicBezTo>
                  <a:lnTo>
                    <a:pt x="252000" y="1435546"/>
                  </a:lnTo>
                  <a:cubicBezTo>
                    <a:pt x="252000" y="1497653"/>
                    <a:pt x="302347" y="1548000"/>
                    <a:pt x="364454" y="1548000"/>
                  </a:cubicBezTo>
                  <a:lnTo>
                    <a:pt x="1435546" y="1548000"/>
                  </a:lnTo>
                  <a:cubicBezTo>
                    <a:pt x="1497653" y="1548000"/>
                    <a:pt x="1548000" y="1497653"/>
                    <a:pt x="1548000" y="1435546"/>
                  </a:cubicBezTo>
                  <a:lnTo>
                    <a:pt x="1548000" y="364454"/>
                  </a:lnTo>
                  <a:cubicBezTo>
                    <a:pt x="1548000" y="302347"/>
                    <a:pt x="1497653" y="252000"/>
                    <a:pt x="1435546" y="252000"/>
                  </a:cubicBezTo>
                  <a:lnTo>
                    <a:pt x="364454" y="252000"/>
                  </a:lnTo>
                  <a:close/>
                </a:path>
              </a:pathLst>
            </a:custGeom>
            <a:solidFill>
              <a:srgbClr val="2980B9"/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extrusionH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/>
            </a:p>
          </p:txBody>
        </p:sp>
      </p:grp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4AA2FA8-315C-4FE4-95FC-E9228DD76235}"/>
              </a:ext>
            </a:extLst>
          </p:cNvPr>
          <p:cNvSpPr/>
          <p:nvPr/>
        </p:nvSpPr>
        <p:spPr>
          <a:xfrm>
            <a:off x="9193629" y="7353900"/>
            <a:ext cx="1296000" cy="1296000"/>
          </a:xfrm>
          <a:custGeom>
            <a:avLst/>
            <a:gdLst>
              <a:gd name="connsiteX0" fmla="*/ 112454 w 1296000"/>
              <a:gd name="connsiteY0" fmla="*/ 0 h 1296000"/>
              <a:gd name="connsiteX1" fmla="*/ 1183546 w 1296000"/>
              <a:gd name="connsiteY1" fmla="*/ 0 h 1296000"/>
              <a:gd name="connsiteX2" fmla="*/ 1296000 w 1296000"/>
              <a:gd name="connsiteY2" fmla="*/ 112454 h 1296000"/>
              <a:gd name="connsiteX3" fmla="*/ 1296000 w 1296000"/>
              <a:gd name="connsiteY3" fmla="*/ 1183546 h 1296000"/>
              <a:gd name="connsiteX4" fmla="*/ 1183546 w 1296000"/>
              <a:gd name="connsiteY4" fmla="*/ 1296000 h 1296000"/>
              <a:gd name="connsiteX5" fmla="*/ 112454 w 1296000"/>
              <a:gd name="connsiteY5" fmla="*/ 1296000 h 1296000"/>
              <a:gd name="connsiteX6" fmla="*/ 0 w 1296000"/>
              <a:gd name="connsiteY6" fmla="*/ 1183546 h 1296000"/>
              <a:gd name="connsiteX7" fmla="*/ 0 w 1296000"/>
              <a:gd name="connsiteY7" fmla="*/ 112454 h 1296000"/>
              <a:gd name="connsiteX8" fmla="*/ 112454 w 1296000"/>
              <a:gd name="connsiteY8" fmla="*/ 0 h 12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000" h="1296000">
                <a:moveTo>
                  <a:pt x="112454" y="0"/>
                </a:moveTo>
                <a:lnTo>
                  <a:pt x="1183546" y="0"/>
                </a:lnTo>
                <a:cubicBezTo>
                  <a:pt x="1245653" y="0"/>
                  <a:pt x="1296000" y="50347"/>
                  <a:pt x="1296000" y="112454"/>
                </a:cubicBezTo>
                <a:lnTo>
                  <a:pt x="1296000" y="1183546"/>
                </a:lnTo>
                <a:cubicBezTo>
                  <a:pt x="1296000" y="1245653"/>
                  <a:pt x="1245653" y="1296000"/>
                  <a:pt x="1183546" y="1296000"/>
                </a:cubicBezTo>
                <a:lnTo>
                  <a:pt x="112454" y="1296000"/>
                </a:lnTo>
                <a:cubicBezTo>
                  <a:pt x="50347" y="1296000"/>
                  <a:pt x="0" y="1245653"/>
                  <a:pt x="0" y="1183546"/>
                </a:cubicBezTo>
                <a:lnTo>
                  <a:pt x="0" y="112454"/>
                </a:lnTo>
                <a:cubicBezTo>
                  <a:pt x="0" y="50347"/>
                  <a:pt x="50347" y="0"/>
                  <a:pt x="112454" y="0"/>
                </a:cubicBezTo>
                <a:close/>
              </a:path>
            </a:pathLst>
          </a:custGeom>
          <a:solidFill>
            <a:srgbClr val="E44A4A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 extrusionH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BE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2CDE4E3-BC6D-438D-992F-B23270D70509}"/>
              </a:ext>
            </a:extLst>
          </p:cNvPr>
          <p:cNvCxnSpPr>
            <a:cxnSpLocks/>
          </p:cNvCxnSpPr>
          <p:nvPr/>
        </p:nvCxnSpPr>
        <p:spPr>
          <a:xfrm flipH="1">
            <a:off x="9670618" y="7353900"/>
            <a:ext cx="171011" cy="24965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DF13241-A240-4034-807C-793FB3A418A8}"/>
              </a:ext>
            </a:extLst>
          </p:cNvPr>
          <p:cNvCxnSpPr>
            <a:cxnSpLocks/>
          </p:cNvCxnSpPr>
          <p:nvPr/>
        </p:nvCxnSpPr>
        <p:spPr>
          <a:xfrm flipH="1">
            <a:off x="9575368" y="7603550"/>
            <a:ext cx="95250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9884A2C3-04CA-4DB4-8BA8-EC0B02CE5C92}"/>
              </a:ext>
            </a:extLst>
          </p:cNvPr>
          <p:cNvSpPr/>
          <p:nvPr/>
        </p:nvSpPr>
        <p:spPr>
          <a:xfrm>
            <a:off x="9418618" y="7530026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AA35E3C-069E-482E-8D9E-08D46D11DDAA}"/>
              </a:ext>
            </a:extLst>
          </p:cNvPr>
          <p:cNvCxnSpPr>
            <a:cxnSpLocks/>
          </p:cNvCxnSpPr>
          <p:nvPr/>
        </p:nvCxnSpPr>
        <p:spPr>
          <a:xfrm rot="5400000" flipH="1">
            <a:off x="10218311" y="8373115"/>
            <a:ext cx="171011" cy="24965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AD25121-CFBE-4617-983E-9F7C4499AF87}"/>
              </a:ext>
            </a:extLst>
          </p:cNvPr>
          <p:cNvCxnSpPr>
            <a:cxnSpLocks/>
          </p:cNvCxnSpPr>
          <p:nvPr/>
        </p:nvCxnSpPr>
        <p:spPr>
          <a:xfrm rot="5400000" flipH="1">
            <a:off x="10131367" y="8364810"/>
            <a:ext cx="95250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5CDD7569-F04C-4524-BCDE-4DA74516DEB2}"/>
              </a:ext>
            </a:extLst>
          </p:cNvPr>
          <p:cNvSpPr/>
          <p:nvPr/>
        </p:nvSpPr>
        <p:spPr>
          <a:xfrm rot="5400000">
            <a:off x="10105192" y="8160711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BF61893-4C28-4EEC-A600-5ED74D965661}"/>
              </a:ext>
            </a:extLst>
          </p:cNvPr>
          <p:cNvCxnSpPr>
            <a:cxnSpLocks/>
          </p:cNvCxnSpPr>
          <p:nvPr/>
        </p:nvCxnSpPr>
        <p:spPr>
          <a:xfrm flipH="1">
            <a:off x="10169207" y="7656983"/>
            <a:ext cx="320422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FFC6478-CE2D-4FEC-AE53-E1656FA414E0}"/>
              </a:ext>
            </a:extLst>
          </p:cNvPr>
          <p:cNvCxnSpPr>
            <a:cxnSpLocks/>
            <a:endCxn id="83" idx="7"/>
          </p:cNvCxnSpPr>
          <p:nvPr/>
        </p:nvCxnSpPr>
        <p:spPr>
          <a:xfrm flipH="1">
            <a:off x="10007331" y="7656983"/>
            <a:ext cx="161876" cy="197661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21999CE1-D73C-448C-9C0D-988271022549}"/>
              </a:ext>
            </a:extLst>
          </p:cNvPr>
          <p:cNvSpPr/>
          <p:nvPr/>
        </p:nvSpPr>
        <p:spPr>
          <a:xfrm>
            <a:off x="9881347" y="7833109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D4B2EEE-24E0-4456-9481-84FB391B1E50}"/>
              </a:ext>
            </a:extLst>
          </p:cNvPr>
          <p:cNvCxnSpPr>
            <a:cxnSpLocks/>
          </p:cNvCxnSpPr>
          <p:nvPr/>
        </p:nvCxnSpPr>
        <p:spPr>
          <a:xfrm rot="10800000" flipH="1">
            <a:off x="9233347" y="8094635"/>
            <a:ext cx="320422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9BD440F-76FF-467D-94AE-CF05142A5D55}"/>
              </a:ext>
            </a:extLst>
          </p:cNvPr>
          <p:cNvCxnSpPr>
            <a:cxnSpLocks/>
          </p:cNvCxnSpPr>
          <p:nvPr/>
        </p:nvCxnSpPr>
        <p:spPr>
          <a:xfrm>
            <a:off x="9553769" y="8094636"/>
            <a:ext cx="0" cy="143544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94BC750E-26A4-4A58-84F9-3F4C5CB91CC2}"/>
              </a:ext>
            </a:extLst>
          </p:cNvPr>
          <p:cNvSpPr/>
          <p:nvPr/>
        </p:nvSpPr>
        <p:spPr>
          <a:xfrm rot="10800000">
            <a:off x="9720755" y="8158814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29A137C-5CD6-4509-983D-148BD09C5620}"/>
              </a:ext>
            </a:extLst>
          </p:cNvPr>
          <p:cNvCxnSpPr>
            <a:cxnSpLocks/>
          </p:cNvCxnSpPr>
          <p:nvPr/>
        </p:nvCxnSpPr>
        <p:spPr>
          <a:xfrm>
            <a:off x="9553769" y="8238180"/>
            <a:ext cx="140260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DA8C5F22-F27E-4477-BFF8-7DE156B31D3A}"/>
              </a:ext>
            </a:extLst>
          </p:cNvPr>
          <p:cNvSpPr/>
          <p:nvPr/>
        </p:nvSpPr>
        <p:spPr>
          <a:xfrm>
            <a:off x="9417354" y="7846302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8CC41EA-1123-4756-8746-B7E5848F417F}"/>
              </a:ext>
            </a:extLst>
          </p:cNvPr>
          <p:cNvSpPr/>
          <p:nvPr/>
        </p:nvSpPr>
        <p:spPr>
          <a:xfrm>
            <a:off x="9470393" y="8425747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D7FA657-EA9C-4531-89CE-CF7F0B1F50B0}"/>
              </a:ext>
            </a:extLst>
          </p:cNvPr>
          <p:cNvSpPr/>
          <p:nvPr/>
        </p:nvSpPr>
        <p:spPr>
          <a:xfrm>
            <a:off x="9922618" y="7560325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6551197-F771-4C6B-8424-B7930A475571}"/>
              </a:ext>
            </a:extLst>
          </p:cNvPr>
          <p:cNvSpPr/>
          <p:nvPr/>
        </p:nvSpPr>
        <p:spPr>
          <a:xfrm>
            <a:off x="10235530" y="7881890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8AFF502-4D06-4D3F-8F90-9DB2C10786AC}"/>
              </a:ext>
            </a:extLst>
          </p:cNvPr>
          <p:cNvGrpSpPr/>
          <p:nvPr/>
        </p:nvGrpSpPr>
        <p:grpSpPr>
          <a:xfrm>
            <a:off x="8779713" y="6942181"/>
            <a:ext cx="2121384" cy="2119132"/>
            <a:chOff x="4322454" y="2326306"/>
            <a:chExt cx="2121384" cy="2119132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CD0B1A36-1686-45A1-B4E3-07C96F4EB080}"/>
                </a:ext>
              </a:extLst>
            </p:cNvPr>
            <p:cNvGrpSpPr/>
            <p:nvPr/>
          </p:nvGrpSpPr>
          <p:grpSpPr>
            <a:xfrm>
              <a:off x="4871096" y="2326306"/>
              <a:ext cx="1080000" cy="156845"/>
              <a:chOff x="4860000" y="2304000"/>
              <a:chExt cx="1080000" cy="156845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D88BBAD-9C9A-41B8-A161-A6C17F19951D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BB6BF07-21D9-4AD8-B560-E8728DF9312D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A1020B05-42B3-493E-9278-A7BCD51E3F89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562D0CE5-AF22-41E0-ABCC-CE16F703EDF5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46EB7DD-8CE6-4AB8-B236-61039DB4D1E2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3B195925-60D2-4D22-A2E8-0A6CED4DF330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1CC4E47-7564-4BB6-99D0-C16AEE5D3431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BE858FE-5BC4-476C-9F95-9C14598018CB}"/>
                </a:ext>
              </a:extLst>
            </p:cNvPr>
            <p:cNvGrpSpPr/>
            <p:nvPr/>
          </p:nvGrpSpPr>
          <p:grpSpPr>
            <a:xfrm rot="5400000">
              <a:off x="5825416" y="3285860"/>
              <a:ext cx="1080000" cy="156845"/>
              <a:chOff x="4860000" y="2304000"/>
              <a:chExt cx="1080000" cy="156845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AC330837-795B-49CE-85BE-ABEBA09239E5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CD4DD8C6-F050-4661-8B4F-7CC87B8B28BE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97301244-36EA-488A-9AE1-7C8543BC1B83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A29DAB94-AFB4-4A9E-ADB2-0F356111D4CC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6E2A7258-0E11-4B4D-AAE9-01F65DE0F01A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82EF30AC-7E2F-4E20-BFC8-173A120CC65C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BF1F9670-58BF-4F19-9B08-F19766A360A1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B8C9BA8-632C-4260-B328-E8D4053AB410}"/>
                </a:ext>
              </a:extLst>
            </p:cNvPr>
            <p:cNvGrpSpPr/>
            <p:nvPr/>
          </p:nvGrpSpPr>
          <p:grpSpPr>
            <a:xfrm>
              <a:off x="4844370" y="4288593"/>
              <a:ext cx="1080000" cy="156845"/>
              <a:chOff x="4860000" y="2304000"/>
              <a:chExt cx="1080000" cy="156845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3AEA86BB-5412-4306-8879-A7D113FA3F2C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E58DB7-F91E-45C4-8283-A3EEA96236D0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C76306E9-06E7-497F-ACA6-29A7EB9976FF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218CF956-8D92-4872-A9D2-E3FCC23B539D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C4E50469-D012-40A8-B7A6-7729C351A188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5E8495E4-4C01-4E6B-A448-CA830C3D20C4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ED3D1AD5-1B95-4901-A9A7-F5CBD813A5B2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AB26040-59EC-4F3C-B445-C2EB4875920A}"/>
                </a:ext>
              </a:extLst>
            </p:cNvPr>
            <p:cNvGrpSpPr/>
            <p:nvPr/>
          </p:nvGrpSpPr>
          <p:grpSpPr>
            <a:xfrm rot="5400000">
              <a:off x="3860877" y="3307603"/>
              <a:ext cx="1080000" cy="156845"/>
              <a:chOff x="4860000" y="2304000"/>
              <a:chExt cx="1080000" cy="156845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E5EB34BD-7158-4B96-9BF1-2FF46A37B80D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DC7B77D8-012C-4F1E-9E73-56FF05C5EF9D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997EF3F-DA22-4D8F-AE48-101D379ED96D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EFB470EE-CA7D-4E5D-A8A7-81D5F2405F92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D84BB0FF-E23D-43E2-9580-0DBFF3B0B3DD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F16D24A7-32B9-4CAF-B0AE-829F2D8F9A09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153BBE28-1147-4067-BD2F-25C1937DAA54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C6C138F-BF0A-491A-8553-3D39F55BE412}"/>
                </a:ext>
              </a:extLst>
            </p:cNvPr>
            <p:cNvSpPr/>
            <p:nvPr/>
          </p:nvSpPr>
          <p:spPr>
            <a:xfrm>
              <a:off x="4484370" y="2486025"/>
              <a:ext cx="1800000" cy="1800000"/>
            </a:xfrm>
            <a:custGeom>
              <a:avLst/>
              <a:gdLst>
                <a:gd name="connsiteX0" fmla="*/ 300006 w 1800000"/>
                <a:gd name="connsiteY0" fmla="*/ 0 h 1800000"/>
                <a:gd name="connsiteX1" fmla="*/ 1499994 w 1800000"/>
                <a:gd name="connsiteY1" fmla="*/ 0 h 1800000"/>
                <a:gd name="connsiteX2" fmla="*/ 1800000 w 1800000"/>
                <a:gd name="connsiteY2" fmla="*/ 300006 h 1800000"/>
                <a:gd name="connsiteX3" fmla="*/ 1800000 w 1800000"/>
                <a:gd name="connsiteY3" fmla="*/ 1499994 h 1800000"/>
                <a:gd name="connsiteX4" fmla="*/ 1499994 w 1800000"/>
                <a:gd name="connsiteY4" fmla="*/ 1800000 h 1800000"/>
                <a:gd name="connsiteX5" fmla="*/ 300006 w 1800000"/>
                <a:gd name="connsiteY5" fmla="*/ 1800000 h 1800000"/>
                <a:gd name="connsiteX6" fmla="*/ 0 w 1800000"/>
                <a:gd name="connsiteY6" fmla="*/ 1499994 h 1800000"/>
                <a:gd name="connsiteX7" fmla="*/ 0 w 1800000"/>
                <a:gd name="connsiteY7" fmla="*/ 300006 h 1800000"/>
                <a:gd name="connsiteX8" fmla="*/ 300006 w 1800000"/>
                <a:gd name="connsiteY8" fmla="*/ 0 h 1800000"/>
                <a:gd name="connsiteX9" fmla="*/ 364454 w 1800000"/>
                <a:gd name="connsiteY9" fmla="*/ 252000 h 1800000"/>
                <a:gd name="connsiteX10" fmla="*/ 252000 w 1800000"/>
                <a:gd name="connsiteY10" fmla="*/ 364454 h 1800000"/>
                <a:gd name="connsiteX11" fmla="*/ 252000 w 1800000"/>
                <a:gd name="connsiteY11" fmla="*/ 1435546 h 1800000"/>
                <a:gd name="connsiteX12" fmla="*/ 364454 w 1800000"/>
                <a:gd name="connsiteY12" fmla="*/ 1548000 h 1800000"/>
                <a:gd name="connsiteX13" fmla="*/ 1435546 w 1800000"/>
                <a:gd name="connsiteY13" fmla="*/ 1548000 h 1800000"/>
                <a:gd name="connsiteX14" fmla="*/ 1548000 w 1800000"/>
                <a:gd name="connsiteY14" fmla="*/ 1435546 h 1800000"/>
                <a:gd name="connsiteX15" fmla="*/ 1548000 w 1800000"/>
                <a:gd name="connsiteY15" fmla="*/ 364454 h 1800000"/>
                <a:gd name="connsiteX16" fmla="*/ 1435546 w 1800000"/>
                <a:gd name="connsiteY16" fmla="*/ 252000 h 1800000"/>
                <a:gd name="connsiteX17" fmla="*/ 364454 w 1800000"/>
                <a:gd name="connsiteY17" fmla="*/ 252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0000" h="1800000">
                  <a:moveTo>
                    <a:pt x="300006" y="0"/>
                  </a:moveTo>
                  <a:lnTo>
                    <a:pt x="1499994" y="0"/>
                  </a:lnTo>
                  <a:cubicBezTo>
                    <a:pt x="1665683" y="0"/>
                    <a:pt x="1800000" y="134317"/>
                    <a:pt x="1800000" y="300006"/>
                  </a:cubicBezTo>
                  <a:lnTo>
                    <a:pt x="1800000" y="1499994"/>
                  </a:lnTo>
                  <a:cubicBezTo>
                    <a:pt x="1800000" y="1665683"/>
                    <a:pt x="1665683" y="1800000"/>
                    <a:pt x="1499994" y="1800000"/>
                  </a:cubicBezTo>
                  <a:lnTo>
                    <a:pt x="300006" y="1800000"/>
                  </a:lnTo>
                  <a:cubicBezTo>
                    <a:pt x="134317" y="1800000"/>
                    <a:pt x="0" y="1665683"/>
                    <a:pt x="0" y="1499994"/>
                  </a:cubicBezTo>
                  <a:lnTo>
                    <a:pt x="0" y="300006"/>
                  </a:lnTo>
                  <a:cubicBezTo>
                    <a:pt x="0" y="134317"/>
                    <a:pt x="134317" y="0"/>
                    <a:pt x="300006" y="0"/>
                  </a:cubicBezTo>
                  <a:close/>
                  <a:moveTo>
                    <a:pt x="364454" y="252000"/>
                  </a:moveTo>
                  <a:cubicBezTo>
                    <a:pt x="302347" y="252000"/>
                    <a:pt x="252000" y="302347"/>
                    <a:pt x="252000" y="364454"/>
                  </a:cubicBezTo>
                  <a:lnTo>
                    <a:pt x="252000" y="1435546"/>
                  </a:lnTo>
                  <a:cubicBezTo>
                    <a:pt x="252000" y="1497653"/>
                    <a:pt x="302347" y="1548000"/>
                    <a:pt x="364454" y="1548000"/>
                  </a:cubicBezTo>
                  <a:lnTo>
                    <a:pt x="1435546" y="1548000"/>
                  </a:lnTo>
                  <a:cubicBezTo>
                    <a:pt x="1497653" y="1548000"/>
                    <a:pt x="1548000" y="1497653"/>
                    <a:pt x="1548000" y="1435546"/>
                  </a:cubicBezTo>
                  <a:lnTo>
                    <a:pt x="1548000" y="364454"/>
                  </a:lnTo>
                  <a:cubicBezTo>
                    <a:pt x="1548000" y="302347"/>
                    <a:pt x="1497653" y="252000"/>
                    <a:pt x="1435546" y="252000"/>
                  </a:cubicBezTo>
                  <a:lnTo>
                    <a:pt x="364454" y="252000"/>
                  </a:lnTo>
                  <a:close/>
                </a:path>
              </a:pathLst>
            </a:custGeom>
            <a:solidFill>
              <a:srgbClr val="E03030"/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extrusionH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/>
            </a:p>
          </p:txBody>
        </p:sp>
      </p:grpSp>
    </p:spTree>
    <p:extLst>
      <p:ext uri="{BB962C8B-B14F-4D97-AF65-F5344CB8AC3E}">
        <p14:creationId xmlns:p14="http://schemas.microsoft.com/office/powerpoint/2010/main" val="4270342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6" dur="9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7" dur="9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9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0" dur="2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1" dur="2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4" dur="1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5" dur="1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8" dur="16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9" dur="16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6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22" dur="9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23" dur="9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9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26" dur="22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27" dur="22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2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0" dur="1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31" dur="1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4" dur="16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35" dur="16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6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8B321201-C175-43A0-B223-832C94C95F8B}"/>
              </a:ext>
            </a:extLst>
          </p:cNvPr>
          <p:cNvSpPr/>
          <p:nvPr/>
        </p:nvSpPr>
        <p:spPr>
          <a:xfrm>
            <a:off x="9013768" y="5657170"/>
            <a:ext cx="1666910" cy="914400"/>
          </a:xfrm>
          <a:prstGeom prst="roundRect">
            <a:avLst>
              <a:gd name="adj" fmla="val 32829"/>
            </a:avLst>
          </a:prstGeom>
          <a:solidFill>
            <a:srgbClr val="E44A4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Node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51550BCD-5CBF-4E69-8F5A-3CA8D669FFE6}"/>
              </a:ext>
            </a:extLst>
          </p:cNvPr>
          <p:cNvSpPr/>
          <p:nvPr/>
        </p:nvSpPr>
        <p:spPr>
          <a:xfrm>
            <a:off x="1363624" y="5644198"/>
            <a:ext cx="1666910" cy="914400"/>
          </a:xfrm>
          <a:prstGeom prst="roundRect">
            <a:avLst>
              <a:gd name="adj" fmla="val 32829"/>
            </a:avLst>
          </a:prstGeom>
          <a:solidFill>
            <a:srgbClr val="2980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Node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509D657-BD64-4FB8-9201-9DD73787E3C7}"/>
              </a:ext>
            </a:extLst>
          </p:cNvPr>
          <p:cNvSpPr/>
          <p:nvPr/>
        </p:nvSpPr>
        <p:spPr>
          <a:xfrm>
            <a:off x="4127652" y="2909265"/>
            <a:ext cx="1666910" cy="914400"/>
          </a:xfrm>
          <a:prstGeom prst="roundRect">
            <a:avLst>
              <a:gd name="adj" fmla="val 32829"/>
            </a:avLst>
          </a:prstGeom>
          <a:solidFill>
            <a:srgbClr val="2980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Node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48" name="Rectangle: Rounded Corners 547">
            <a:extLst>
              <a:ext uri="{FF2B5EF4-FFF2-40B4-BE49-F238E27FC236}">
                <a16:creationId xmlns:a16="http://schemas.microsoft.com/office/drawing/2014/main" id="{763F402D-57A6-4C4D-B660-E16CF8E061CF}"/>
              </a:ext>
            </a:extLst>
          </p:cNvPr>
          <p:cNvSpPr/>
          <p:nvPr/>
        </p:nvSpPr>
        <p:spPr>
          <a:xfrm>
            <a:off x="428032" y="2915697"/>
            <a:ext cx="946436" cy="914400"/>
          </a:xfrm>
          <a:prstGeom prst="roundRect">
            <a:avLst>
              <a:gd name="adj" fmla="val 2657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3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88" name="Rectangle: Rounded Corners 487">
            <a:extLst>
              <a:ext uri="{FF2B5EF4-FFF2-40B4-BE49-F238E27FC236}">
                <a16:creationId xmlns:a16="http://schemas.microsoft.com/office/drawing/2014/main" id="{3D0D5074-9652-4C88-92B1-BDCF3D9F1F29}"/>
              </a:ext>
            </a:extLst>
          </p:cNvPr>
          <p:cNvSpPr/>
          <p:nvPr/>
        </p:nvSpPr>
        <p:spPr>
          <a:xfrm>
            <a:off x="427165" y="2915417"/>
            <a:ext cx="946436" cy="914400"/>
          </a:xfrm>
          <a:prstGeom prst="roundRect">
            <a:avLst>
              <a:gd name="adj" fmla="val 26579"/>
            </a:avLst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LA</a:t>
            </a:r>
            <a:endParaRPr lang="fr-BE" sz="3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89" name="Rectangle: Rounded Corners 488">
            <a:extLst>
              <a:ext uri="{FF2B5EF4-FFF2-40B4-BE49-F238E27FC236}">
                <a16:creationId xmlns:a16="http://schemas.microsoft.com/office/drawing/2014/main" id="{1C4041E1-15D6-4C60-8408-882C960597EE}"/>
              </a:ext>
            </a:extLst>
          </p:cNvPr>
          <p:cNvSpPr/>
          <p:nvPr/>
        </p:nvSpPr>
        <p:spPr>
          <a:xfrm>
            <a:off x="1875804" y="2915417"/>
            <a:ext cx="1666910" cy="914400"/>
          </a:xfrm>
          <a:prstGeom prst="roundRect">
            <a:avLst>
              <a:gd name="adj" fmla="val 32829"/>
            </a:avLst>
          </a:prstGeom>
          <a:solidFill>
            <a:srgbClr val="2980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Node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90" name="Rectangle: Rounded Corners 489">
            <a:extLst>
              <a:ext uri="{FF2B5EF4-FFF2-40B4-BE49-F238E27FC236}">
                <a16:creationId xmlns:a16="http://schemas.microsoft.com/office/drawing/2014/main" id="{424F22FF-E803-4003-8AD4-02B5297E7498}"/>
              </a:ext>
            </a:extLst>
          </p:cNvPr>
          <p:cNvSpPr/>
          <p:nvPr/>
        </p:nvSpPr>
        <p:spPr>
          <a:xfrm>
            <a:off x="6345990" y="2967226"/>
            <a:ext cx="1666910" cy="914400"/>
          </a:xfrm>
          <a:prstGeom prst="roundRect">
            <a:avLst>
              <a:gd name="adj" fmla="val 32829"/>
            </a:avLst>
          </a:prstGeom>
          <a:solidFill>
            <a:srgbClr val="2980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Node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92" name="Rectangle: Rounded Corners 491">
            <a:extLst>
              <a:ext uri="{FF2B5EF4-FFF2-40B4-BE49-F238E27FC236}">
                <a16:creationId xmlns:a16="http://schemas.microsoft.com/office/drawing/2014/main" id="{20628779-C306-42AB-AFCE-FD1230B919B7}"/>
              </a:ext>
            </a:extLst>
          </p:cNvPr>
          <p:cNvSpPr/>
          <p:nvPr/>
        </p:nvSpPr>
        <p:spPr>
          <a:xfrm>
            <a:off x="8497760" y="2965255"/>
            <a:ext cx="1666910" cy="914400"/>
          </a:xfrm>
          <a:prstGeom prst="roundRect">
            <a:avLst>
              <a:gd name="adj" fmla="val 32829"/>
            </a:avLst>
          </a:prstGeom>
          <a:solidFill>
            <a:srgbClr val="2980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Node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4" name="Freeform: Shape 503">
            <a:extLst>
              <a:ext uri="{FF2B5EF4-FFF2-40B4-BE49-F238E27FC236}">
                <a16:creationId xmlns:a16="http://schemas.microsoft.com/office/drawing/2014/main" id="{09987C28-2CBA-4260-929E-0A658B5AE8EB}"/>
              </a:ext>
            </a:extLst>
          </p:cNvPr>
          <p:cNvSpPr/>
          <p:nvPr/>
        </p:nvSpPr>
        <p:spPr>
          <a:xfrm>
            <a:off x="1305845" y="2909265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49" name="Rectangle: Rounded Corners 548">
            <a:extLst>
              <a:ext uri="{FF2B5EF4-FFF2-40B4-BE49-F238E27FC236}">
                <a16:creationId xmlns:a16="http://schemas.microsoft.com/office/drawing/2014/main" id="{5B903454-9631-4BE6-A784-0D1FD9367C84}"/>
              </a:ext>
            </a:extLst>
          </p:cNvPr>
          <p:cNvSpPr/>
          <p:nvPr/>
        </p:nvSpPr>
        <p:spPr>
          <a:xfrm>
            <a:off x="10665498" y="2972760"/>
            <a:ext cx="946436" cy="914400"/>
          </a:xfrm>
          <a:prstGeom prst="roundRect">
            <a:avLst>
              <a:gd name="adj" fmla="val 2657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3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14" name="Rectangle: Rounded Corners 513">
            <a:extLst>
              <a:ext uri="{FF2B5EF4-FFF2-40B4-BE49-F238E27FC236}">
                <a16:creationId xmlns:a16="http://schemas.microsoft.com/office/drawing/2014/main" id="{44708A4A-6356-41C7-A8D2-D5600D5197E3}"/>
              </a:ext>
            </a:extLst>
          </p:cNvPr>
          <p:cNvSpPr/>
          <p:nvPr/>
        </p:nvSpPr>
        <p:spPr>
          <a:xfrm>
            <a:off x="10666355" y="2971800"/>
            <a:ext cx="946436" cy="914400"/>
          </a:xfrm>
          <a:prstGeom prst="roundRect">
            <a:avLst>
              <a:gd name="adj" fmla="val 26579"/>
            </a:avLst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RA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6B6BA2E8-C0CC-4835-9F91-24854951DA12}"/>
              </a:ext>
            </a:extLst>
          </p:cNvPr>
          <p:cNvSpPr/>
          <p:nvPr/>
        </p:nvSpPr>
        <p:spPr>
          <a:xfrm>
            <a:off x="3480098" y="2909265"/>
            <a:ext cx="849562" cy="160804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16" name="Freeform: Shape 515">
            <a:extLst>
              <a:ext uri="{FF2B5EF4-FFF2-40B4-BE49-F238E27FC236}">
                <a16:creationId xmlns:a16="http://schemas.microsoft.com/office/drawing/2014/main" id="{E6D484F0-F0C5-4D89-9EFD-6D31ABC683D6}"/>
              </a:ext>
            </a:extLst>
          </p:cNvPr>
          <p:cNvSpPr/>
          <p:nvPr/>
        </p:nvSpPr>
        <p:spPr>
          <a:xfrm>
            <a:off x="7892122" y="2963983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18" name="Freeform: Shape 517">
            <a:extLst>
              <a:ext uri="{FF2B5EF4-FFF2-40B4-BE49-F238E27FC236}">
                <a16:creationId xmlns:a16="http://schemas.microsoft.com/office/drawing/2014/main" id="{602A1181-663D-486E-B87F-B8D72FF1E72C}"/>
              </a:ext>
            </a:extLst>
          </p:cNvPr>
          <p:cNvSpPr/>
          <p:nvPr/>
        </p:nvSpPr>
        <p:spPr>
          <a:xfrm>
            <a:off x="10066375" y="2959430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19" name="Freeform: Shape 518">
            <a:extLst>
              <a:ext uri="{FF2B5EF4-FFF2-40B4-BE49-F238E27FC236}">
                <a16:creationId xmlns:a16="http://schemas.microsoft.com/office/drawing/2014/main" id="{88F6687C-3A80-4739-9018-1176EE159FD4}"/>
              </a:ext>
            </a:extLst>
          </p:cNvPr>
          <p:cNvSpPr/>
          <p:nvPr/>
        </p:nvSpPr>
        <p:spPr>
          <a:xfrm rot="10800000">
            <a:off x="10010958" y="3765619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21" name="Freeform: Shape 520">
            <a:extLst>
              <a:ext uri="{FF2B5EF4-FFF2-40B4-BE49-F238E27FC236}">
                <a16:creationId xmlns:a16="http://schemas.microsoft.com/office/drawing/2014/main" id="{441AF468-2274-47EA-A02B-234ED58058B8}"/>
              </a:ext>
            </a:extLst>
          </p:cNvPr>
          <p:cNvSpPr/>
          <p:nvPr/>
        </p:nvSpPr>
        <p:spPr>
          <a:xfrm rot="10800000">
            <a:off x="7900356" y="3703138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22" name="Freeform: Shape 521">
            <a:extLst>
              <a:ext uri="{FF2B5EF4-FFF2-40B4-BE49-F238E27FC236}">
                <a16:creationId xmlns:a16="http://schemas.microsoft.com/office/drawing/2014/main" id="{4D36CAFD-6425-44AD-84E1-6D845E8307F1}"/>
              </a:ext>
            </a:extLst>
          </p:cNvPr>
          <p:cNvSpPr/>
          <p:nvPr/>
        </p:nvSpPr>
        <p:spPr>
          <a:xfrm rot="10800000">
            <a:off x="5540772" y="3703137"/>
            <a:ext cx="972326" cy="128789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23" name="Freeform: Shape 522">
            <a:extLst>
              <a:ext uri="{FF2B5EF4-FFF2-40B4-BE49-F238E27FC236}">
                <a16:creationId xmlns:a16="http://schemas.microsoft.com/office/drawing/2014/main" id="{D37513B1-2037-4069-BCF6-93A0762761C1}"/>
              </a:ext>
            </a:extLst>
          </p:cNvPr>
          <p:cNvSpPr/>
          <p:nvPr/>
        </p:nvSpPr>
        <p:spPr>
          <a:xfrm rot="10800000">
            <a:off x="1255077" y="3657323"/>
            <a:ext cx="723345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C0F177D-86E9-48A5-AFEC-EDE8FFADAAF2}"/>
              </a:ext>
            </a:extLst>
          </p:cNvPr>
          <p:cNvSpPr/>
          <p:nvPr/>
        </p:nvSpPr>
        <p:spPr>
          <a:xfrm>
            <a:off x="5645414" y="3010125"/>
            <a:ext cx="838659" cy="77785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0961A0-1451-4A0C-8D07-0FAD07012D18}"/>
              </a:ext>
            </a:extLst>
          </p:cNvPr>
          <p:cNvSpPr/>
          <p:nvPr/>
        </p:nvSpPr>
        <p:spPr>
          <a:xfrm rot="10800000">
            <a:off x="3391540" y="3674573"/>
            <a:ext cx="893465" cy="160805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EAEA7E-2B6E-4CF2-B3D1-C077D22A9A1E}"/>
              </a:ext>
            </a:extLst>
          </p:cNvPr>
          <p:cNvSpPr txBox="1"/>
          <p:nvPr/>
        </p:nvSpPr>
        <p:spPr>
          <a:xfrm>
            <a:off x="974690" y="684808"/>
            <a:ext cx="10271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Adding to a Doubly-Linked List</a:t>
            </a:r>
            <a:endParaRPr lang="fr-BE" sz="40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04BF8F1-DAD1-49EC-9007-074A2BD6700C}"/>
              </a:ext>
            </a:extLst>
          </p:cNvPr>
          <p:cNvSpPr/>
          <p:nvPr/>
        </p:nvSpPr>
        <p:spPr>
          <a:xfrm>
            <a:off x="1542903" y="5467797"/>
            <a:ext cx="1296000" cy="1296000"/>
          </a:xfrm>
          <a:custGeom>
            <a:avLst/>
            <a:gdLst>
              <a:gd name="connsiteX0" fmla="*/ 112454 w 1296000"/>
              <a:gd name="connsiteY0" fmla="*/ 0 h 1296000"/>
              <a:gd name="connsiteX1" fmla="*/ 1183546 w 1296000"/>
              <a:gd name="connsiteY1" fmla="*/ 0 h 1296000"/>
              <a:gd name="connsiteX2" fmla="*/ 1296000 w 1296000"/>
              <a:gd name="connsiteY2" fmla="*/ 112454 h 1296000"/>
              <a:gd name="connsiteX3" fmla="*/ 1296000 w 1296000"/>
              <a:gd name="connsiteY3" fmla="*/ 1183546 h 1296000"/>
              <a:gd name="connsiteX4" fmla="*/ 1183546 w 1296000"/>
              <a:gd name="connsiteY4" fmla="*/ 1296000 h 1296000"/>
              <a:gd name="connsiteX5" fmla="*/ 112454 w 1296000"/>
              <a:gd name="connsiteY5" fmla="*/ 1296000 h 1296000"/>
              <a:gd name="connsiteX6" fmla="*/ 0 w 1296000"/>
              <a:gd name="connsiteY6" fmla="*/ 1183546 h 1296000"/>
              <a:gd name="connsiteX7" fmla="*/ 0 w 1296000"/>
              <a:gd name="connsiteY7" fmla="*/ 112454 h 1296000"/>
              <a:gd name="connsiteX8" fmla="*/ 112454 w 1296000"/>
              <a:gd name="connsiteY8" fmla="*/ 0 h 12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000" h="1296000">
                <a:moveTo>
                  <a:pt x="112454" y="0"/>
                </a:moveTo>
                <a:lnTo>
                  <a:pt x="1183546" y="0"/>
                </a:lnTo>
                <a:cubicBezTo>
                  <a:pt x="1245653" y="0"/>
                  <a:pt x="1296000" y="50347"/>
                  <a:pt x="1296000" y="112454"/>
                </a:cubicBezTo>
                <a:lnTo>
                  <a:pt x="1296000" y="1183546"/>
                </a:lnTo>
                <a:cubicBezTo>
                  <a:pt x="1296000" y="1245653"/>
                  <a:pt x="1245653" y="1296000"/>
                  <a:pt x="1183546" y="1296000"/>
                </a:cubicBezTo>
                <a:lnTo>
                  <a:pt x="112454" y="1296000"/>
                </a:lnTo>
                <a:cubicBezTo>
                  <a:pt x="50347" y="1296000"/>
                  <a:pt x="0" y="1245653"/>
                  <a:pt x="0" y="1183546"/>
                </a:cubicBezTo>
                <a:lnTo>
                  <a:pt x="0" y="112454"/>
                </a:lnTo>
                <a:cubicBezTo>
                  <a:pt x="0" y="50347"/>
                  <a:pt x="50347" y="0"/>
                  <a:pt x="112454" y="0"/>
                </a:cubicBezTo>
                <a:close/>
              </a:path>
            </a:pathLst>
          </a:custGeom>
          <a:solidFill>
            <a:srgbClr val="3498DB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 extrusionH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BE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2495C6-B056-428E-AECC-C8E2FFB53937}"/>
              </a:ext>
            </a:extLst>
          </p:cNvPr>
          <p:cNvCxnSpPr>
            <a:cxnSpLocks/>
          </p:cNvCxnSpPr>
          <p:nvPr/>
        </p:nvCxnSpPr>
        <p:spPr>
          <a:xfrm flipH="1">
            <a:off x="2019892" y="5467797"/>
            <a:ext cx="171011" cy="24965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9A3E3C0-946D-4367-A441-EA6C31D60726}"/>
              </a:ext>
            </a:extLst>
          </p:cNvPr>
          <p:cNvCxnSpPr>
            <a:cxnSpLocks/>
          </p:cNvCxnSpPr>
          <p:nvPr/>
        </p:nvCxnSpPr>
        <p:spPr>
          <a:xfrm flipH="1">
            <a:off x="1924642" y="5717447"/>
            <a:ext cx="95250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071BA4B-475D-4DE7-AC4C-12CEFE9B70F7}"/>
              </a:ext>
            </a:extLst>
          </p:cNvPr>
          <p:cNvSpPr/>
          <p:nvPr/>
        </p:nvSpPr>
        <p:spPr>
          <a:xfrm>
            <a:off x="1767892" y="5643923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5A50B7-0230-477B-B275-F36FC476ACA5}"/>
              </a:ext>
            </a:extLst>
          </p:cNvPr>
          <p:cNvCxnSpPr>
            <a:cxnSpLocks/>
          </p:cNvCxnSpPr>
          <p:nvPr/>
        </p:nvCxnSpPr>
        <p:spPr>
          <a:xfrm rot="5400000" flipH="1">
            <a:off x="2567585" y="6487012"/>
            <a:ext cx="171011" cy="24965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D171F5-DEDB-4CF5-B078-405FB9A50255}"/>
              </a:ext>
            </a:extLst>
          </p:cNvPr>
          <p:cNvCxnSpPr>
            <a:cxnSpLocks/>
          </p:cNvCxnSpPr>
          <p:nvPr/>
        </p:nvCxnSpPr>
        <p:spPr>
          <a:xfrm rot="5400000" flipH="1">
            <a:off x="2480641" y="6478707"/>
            <a:ext cx="95250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1C19C22-9EA1-4EE4-88C6-79A03F5F5219}"/>
              </a:ext>
            </a:extLst>
          </p:cNvPr>
          <p:cNvSpPr/>
          <p:nvPr/>
        </p:nvSpPr>
        <p:spPr>
          <a:xfrm rot="5400000">
            <a:off x="2454466" y="6274608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51C405-3707-43BF-9A1B-F6974AC58687}"/>
              </a:ext>
            </a:extLst>
          </p:cNvPr>
          <p:cNvCxnSpPr>
            <a:cxnSpLocks/>
          </p:cNvCxnSpPr>
          <p:nvPr/>
        </p:nvCxnSpPr>
        <p:spPr>
          <a:xfrm flipH="1">
            <a:off x="2518481" y="5770880"/>
            <a:ext cx="320422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1CE2BA-2447-4B94-943A-5707A132F91E}"/>
              </a:ext>
            </a:extLst>
          </p:cNvPr>
          <p:cNvCxnSpPr>
            <a:cxnSpLocks/>
            <a:endCxn id="31" idx="7"/>
          </p:cNvCxnSpPr>
          <p:nvPr/>
        </p:nvCxnSpPr>
        <p:spPr>
          <a:xfrm flipH="1">
            <a:off x="2356605" y="5770880"/>
            <a:ext cx="161876" cy="197661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02F311BF-5741-4B24-B55A-53C73464A1E4}"/>
              </a:ext>
            </a:extLst>
          </p:cNvPr>
          <p:cNvSpPr/>
          <p:nvPr/>
        </p:nvSpPr>
        <p:spPr>
          <a:xfrm>
            <a:off x="2230621" y="5947006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101B120-55F3-4D73-B1A6-51324DBDB397}"/>
              </a:ext>
            </a:extLst>
          </p:cNvPr>
          <p:cNvCxnSpPr>
            <a:cxnSpLocks/>
          </p:cNvCxnSpPr>
          <p:nvPr/>
        </p:nvCxnSpPr>
        <p:spPr>
          <a:xfrm rot="10800000" flipH="1">
            <a:off x="1582621" y="6208532"/>
            <a:ext cx="320422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9B31E6-689E-4A9B-9C62-27B9389CBDEE}"/>
              </a:ext>
            </a:extLst>
          </p:cNvPr>
          <p:cNvCxnSpPr>
            <a:cxnSpLocks/>
          </p:cNvCxnSpPr>
          <p:nvPr/>
        </p:nvCxnSpPr>
        <p:spPr>
          <a:xfrm>
            <a:off x="1903043" y="6208533"/>
            <a:ext cx="0" cy="143544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073B8AFA-9EC1-4F6B-8822-DD349631A5BC}"/>
              </a:ext>
            </a:extLst>
          </p:cNvPr>
          <p:cNvSpPr/>
          <p:nvPr/>
        </p:nvSpPr>
        <p:spPr>
          <a:xfrm rot="10800000">
            <a:off x="2070029" y="6272711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D5DA3F-98A4-4A6E-94A5-FD369C3B22F3}"/>
              </a:ext>
            </a:extLst>
          </p:cNvPr>
          <p:cNvCxnSpPr>
            <a:cxnSpLocks/>
          </p:cNvCxnSpPr>
          <p:nvPr/>
        </p:nvCxnSpPr>
        <p:spPr>
          <a:xfrm>
            <a:off x="1903043" y="6352077"/>
            <a:ext cx="140260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57388999-6D60-4D8E-8850-33276AF2B822}"/>
              </a:ext>
            </a:extLst>
          </p:cNvPr>
          <p:cNvSpPr/>
          <p:nvPr/>
        </p:nvSpPr>
        <p:spPr>
          <a:xfrm>
            <a:off x="1766628" y="5960199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B49C470-E456-4F71-966C-2B02C8741FFE}"/>
              </a:ext>
            </a:extLst>
          </p:cNvPr>
          <p:cNvSpPr/>
          <p:nvPr/>
        </p:nvSpPr>
        <p:spPr>
          <a:xfrm>
            <a:off x="1819667" y="6539644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48B2281-E127-4438-BAA3-D415942154DF}"/>
              </a:ext>
            </a:extLst>
          </p:cNvPr>
          <p:cNvSpPr/>
          <p:nvPr/>
        </p:nvSpPr>
        <p:spPr>
          <a:xfrm>
            <a:off x="2271892" y="5674222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BFA7D5A-3FAC-47E3-B22D-5FD2126E6526}"/>
              </a:ext>
            </a:extLst>
          </p:cNvPr>
          <p:cNvSpPr/>
          <p:nvPr/>
        </p:nvSpPr>
        <p:spPr>
          <a:xfrm>
            <a:off x="2584804" y="5995787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8A43BF-EC71-4BC5-B770-4943EB7A3689}"/>
              </a:ext>
            </a:extLst>
          </p:cNvPr>
          <p:cNvGrpSpPr/>
          <p:nvPr/>
        </p:nvGrpSpPr>
        <p:grpSpPr>
          <a:xfrm>
            <a:off x="1128987" y="5056078"/>
            <a:ext cx="2121384" cy="2119132"/>
            <a:chOff x="4322454" y="2326306"/>
            <a:chExt cx="2121384" cy="211913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0E3F601-4A3E-4635-A90C-BCED692BED8D}"/>
                </a:ext>
              </a:extLst>
            </p:cNvPr>
            <p:cNvGrpSpPr/>
            <p:nvPr/>
          </p:nvGrpSpPr>
          <p:grpSpPr>
            <a:xfrm>
              <a:off x="4871096" y="2326306"/>
              <a:ext cx="1080000" cy="156845"/>
              <a:chOff x="4860000" y="2304000"/>
              <a:chExt cx="1080000" cy="156845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E33FECB-3070-4B52-984E-3032B2007293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B5402ACD-EA73-4AAE-A1DA-4945272C28EE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BA7C464-FEB1-4D0F-9671-5FE62CAEB6D5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4E65B48-F3E9-42FC-A240-8A2D5AD468DE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3E7559C-EF8E-4B65-81B4-9431B1B01C13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045644C-0E31-40D9-AC39-B7E7AAFAE012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FB29BDE-B4A6-43D5-A4CA-8978FF61D86A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F99DA8B-F20D-46EE-B042-149FB4080BA8}"/>
                </a:ext>
              </a:extLst>
            </p:cNvPr>
            <p:cNvGrpSpPr/>
            <p:nvPr/>
          </p:nvGrpSpPr>
          <p:grpSpPr>
            <a:xfrm rot="5400000">
              <a:off x="5825416" y="3285860"/>
              <a:ext cx="1080000" cy="156845"/>
              <a:chOff x="4860000" y="2304000"/>
              <a:chExt cx="1080000" cy="156845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878578CD-0917-467A-B70E-8B232DD2940E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9623141A-3075-4FCE-9DF2-9DDC907DD8B5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C6EC84E-A7A6-4C37-A7BB-5DD4781F4A70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CD7F6F3-6327-43D1-A091-C1A5208A23FB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46A3457-B5B2-46AE-B202-41E4F20441A1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A5050FD-6556-4D44-9D48-841E298CEE8F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37BF6B5D-15ED-41BC-AC95-954400906323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04CDBA2-A57B-4EDA-9BD1-5AD29A168E7E}"/>
                </a:ext>
              </a:extLst>
            </p:cNvPr>
            <p:cNvGrpSpPr/>
            <p:nvPr/>
          </p:nvGrpSpPr>
          <p:grpSpPr>
            <a:xfrm>
              <a:off x="4844370" y="4288593"/>
              <a:ext cx="1080000" cy="156845"/>
              <a:chOff x="4860000" y="2304000"/>
              <a:chExt cx="1080000" cy="156845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6867B286-574D-49CB-8FF3-BEA4D354E4D1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88BBA7C9-859C-4442-B0B1-91B64C131E69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B810418-0AEF-4C3A-8CF7-5A3F410F16E1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6FB6EC3-1736-49CA-B97B-9863D383BA65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A1D389D-49AF-4C36-A105-28142E1F65B5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4C35F0F-2F71-4E4C-A70B-D67BEDA1220C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CC9AAC2-291A-4BC4-97FE-D8BE2E992343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813B405-CC43-42C2-B9CD-8F873BA6CCBE}"/>
                </a:ext>
              </a:extLst>
            </p:cNvPr>
            <p:cNvGrpSpPr/>
            <p:nvPr/>
          </p:nvGrpSpPr>
          <p:grpSpPr>
            <a:xfrm rot="5400000">
              <a:off x="3860877" y="3307603"/>
              <a:ext cx="1080000" cy="156845"/>
              <a:chOff x="4860000" y="2304000"/>
              <a:chExt cx="1080000" cy="156845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A362F1E-061F-4FD5-84D2-806BDC7D11E1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A9DC32B5-C6A6-4C28-B778-0328334B3956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DFDDDC94-34B2-44A7-995C-A504A4862AF7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84E450A7-651B-4956-8EB6-D9DBAF5610F2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4FD32BD-62D6-412A-AC80-A969C2B3BF18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17CBFC4-B273-4AE4-B1DD-EC77735B57DB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96509E5-C33D-4FC9-85E7-A838F29900FA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5D76543-EF7B-46F3-8430-535AED1D84E4}"/>
                </a:ext>
              </a:extLst>
            </p:cNvPr>
            <p:cNvSpPr/>
            <p:nvPr/>
          </p:nvSpPr>
          <p:spPr>
            <a:xfrm>
              <a:off x="4484370" y="2486025"/>
              <a:ext cx="1800000" cy="1800000"/>
            </a:xfrm>
            <a:custGeom>
              <a:avLst/>
              <a:gdLst>
                <a:gd name="connsiteX0" fmla="*/ 300006 w 1800000"/>
                <a:gd name="connsiteY0" fmla="*/ 0 h 1800000"/>
                <a:gd name="connsiteX1" fmla="*/ 1499994 w 1800000"/>
                <a:gd name="connsiteY1" fmla="*/ 0 h 1800000"/>
                <a:gd name="connsiteX2" fmla="*/ 1800000 w 1800000"/>
                <a:gd name="connsiteY2" fmla="*/ 300006 h 1800000"/>
                <a:gd name="connsiteX3" fmla="*/ 1800000 w 1800000"/>
                <a:gd name="connsiteY3" fmla="*/ 1499994 h 1800000"/>
                <a:gd name="connsiteX4" fmla="*/ 1499994 w 1800000"/>
                <a:gd name="connsiteY4" fmla="*/ 1800000 h 1800000"/>
                <a:gd name="connsiteX5" fmla="*/ 300006 w 1800000"/>
                <a:gd name="connsiteY5" fmla="*/ 1800000 h 1800000"/>
                <a:gd name="connsiteX6" fmla="*/ 0 w 1800000"/>
                <a:gd name="connsiteY6" fmla="*/ 1499994 h 1800000"/>
                <a:gd name="connsiteX7" fmla="*/ 0 w 1800000"/>
                <a:gd name="connsiteY7" fmla="*/ 300006 h 1800000"/>
                <a:gd name="connsiteX8" fmla="*/ 300006 w 1800000"/>
                <a:gd name="connsiteY8" fmla="*/ 0 h 1800000"/>
                <a:gd name="connsiteX9" fmla="*/ 364454 w 1800000"/>
                <a:gd name="connsiteY9" fmla="*/ 252000 h 1800000"/>
                <a:gd name="connsiteX10" fmla="*/ 252000 w 1800000"/>
                <a:gd name="connsiteY10" fmla="*/ 364454 h 1800000"/>
                <a:gd name="connsiteX11" fmla="*/ 252000 w 1800000"/>
                <a:gd name="connsiteY11" fmla="*/ 1435546 h 1800000"/>
                <a:gd name="connsiteX12" fmla="*/ 364454 w 1800000"/>
                <a:gd name="connsiteY12" fmla="*/ 1548000 h 1800000"/>
                <a:gd name="connsiteX13" fmla="*/ 1435546 w 1800000"/>
                <a:gd name="connsiteY13" fmla="*/ 1548000 h 1800000"/>
                <a:gd name="connsiteX14" fmla="*/ 1548000 w 1800000"/>
                <a:gd name="connsiteY14" fmla="*/ 1435546 h 1800000"/>
                <a:gd name="connsiteX15" fmla="*/ 1548000 w 1800000"/>
                <a:gd name="connsiteY15" fmla="*/ 364454 h 1800000"/>
                <a:gd name="connsiteX16" fmla="*/ 1435546 w 1800000"/>
                <a:gd name="connsiteY16" fmla="*/ 252000 h 1800000"/>
                <a:gd name="connsiteX17" fmla="*/ 364454 w 1800000"/>
                <a:gd name="connsiteY17" fmla="*/ 252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0000" h="1800000">
                  <a:moveTo>
                    <a:pt x="300006" y="0"/>
                  </a:moveTo>
                  <a:lnTo>
                    <a:pt x="1499994" y="0"/>
                  </a:lnTo>
                  <a:cubicBezTo>
                    <a:pt x="1665683" y="0"/>
                    <a:pt x="1800000" y="134317"/>
                    <a:pt x="1800000" y="300006"/>
                  </a:cubicBezTo>
                  <a:lnTo>
                    <a:pt x="1800000" y="1499994"/>
                  </a:lnTo>
                  <a:cubicBezTo>
                    <a:pt x="1800000" y="1665683"/>
                    <a:pt x="1665683" y="1800000"/>
                    <a:pt x="1499994" y="1800000"/>
                  </a:cubicBezTo>
                  <a:lnTo>
                    <a:pt x="300006" y="1800000"/>
                  </a:lnTo>
                  <a:cubicBezTo>
                    <a:pt x="134317" y="1800000"/>
                    <a:pt x="0" y="1665683"/>
                    <a:pt x="0" y="1499994"/>
                  </a:cubicBezTo>
                  <a:lnTo>
                    <a:pt x="0" y="300006"/>
                  </a:lnTo>
                  <a:cubicBezTo>
                    <a:pt x="0" y="134317"/>
                    <a:pt x="134317" y="0"/>
                    <a:pt x="300006" y="0"/>
                  </a:cubicBezTo>
                  <a:close/>
                  <a:moveTo>
                    <a:pt x="364454" y="252000"/>
                  </a:moveTo>
                  <a:cubicBezTo>
                    <a:pt x="302347" y="252000"/>
                    <a:pt x="252000" y="302347"/>
                    <a:pt x="252000" y="364454"/>
                  </a:cubicBezTo>
                  <a:lnTo>
                    <a:pt x="252000" y="1435546"/>
                  </a:lnTo>
                  <a:cubicBezTo>
                    <a:pt x="252000" y="1497653"/>
                    <a:pt x="302347" y="1548000"/>
                    <a:pt x="364454" y="1548000"/>
                  </a:cubicBezTo>
                  <a:lnTo>
                    <a:pt x="1435546" y="1548000"/>
                  </a:lnTo>
                  <a:cubicBezTo>
                    <a:pt x="1497653" y="1548000"/>
                    <a:pt x="1548000" y="1497653"/>
                    <a:pt x="1548000" y="1435546"/>
                  </a:cubicBezTo>
                  <a:lnTo>
                    <a:pt x="1548000" y="364454"/>
                  </a:lnTo>
                  <a:cubicBezTo>
                    <a:pt x="1548000" y="302347"/>
                    <a:pt x="1497653" y="252000"/>
                    <a:pt x="1435546" y="252000"/>
                  </a:cubicBezTo>
                  <a:lnTo>
                    <a:pt x="364454" y="252000"/>
                  </a:lnTo>
                  <a:close/>
                </a:path>
              </a:pathLst>
            </a:custGeom>
            <a:solidFill>
              <a:srgbClr val="2980B9"/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extrusionH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/>
            </a:p>
          </p:txBody>
        </p:sp>
      </p:grp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4AA2FA8-315C-4FE4-95FC-E9228DD76235}"/>
              </a:ext>
            </a:extLst>
          </p:cNvPr>
          <p:cNvSpPr/>
          <p:nvPr/>
        </p:nvSpPr>
        <p:spPr>
          <a:xfrm>
            <a:off x="9193629" y="5467950"/>
            <a:ext cx="1296000" cy="1296000"/>
          </a:xfrm>
          <a:custGeom>
            <a:avLst/>
            <a:gdLst>
              <a:gd name="connsiteX0" fmla="*/ 112454 w 1296000"/>
              <a:gd name="connsiteY0" fmla="*/ 0 h 1296000"/>
              <a:gd name="connsiteX1" fmla="*/ 1183546 w 1296000"/>
              <a:gd name="connsiteY1" fmla="*/ 0 h 1296000"/>
              <a:gd name="connsiteX2" fmla="*/ 1296000 w 1296000"/>
              <a:gd name="connsiteY2" fmla="*/ 112454 h 1296000"/>
              <a:gd name="connsiteX3" fmla="*/ 1296000 w 1296000"/>
              <a:gd name="connsiteY3" fmla="*/ 1183546 h 1296000"/>
              <a:gd name="connsiteX4" fmla="*/ 1183546 w 1296000"/>
              <a:gd name="connsiteY4" fmla="*/ 1296000 h 1296000"/>
              <a:gd name="connsiteX5" fmla="*/ 112454 w 1296000"/>
              <a:gd name="connsiteY5" fmla="*/ 1296000 h 1296000"/>
              <a:gd name="connsiteX6" fmla="*/ 0 w 1296000"/>
              <a:gd name="connsiteY6" fmla="*/ 1183546 h 1296000"/>
              <a:gd name="connsiteX7" fmla="*/ 0 w 1296000"/>
              <a:gd name="connsiteY7" fmla="*/ 112454 h 1296000"/>
              <a:gd name="connsiteX8" fmla="*/ 112454 w 1296000"/>
              <a:gd name="connsiteY8" fmla="*/ 0 h 12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000" h="1296000">
                <a:moveTo>
                  <a:pt x="112454" y="0"/>
                </a:moveTo>
                <a:lnTo>
                  <a:pt x="1183546" y="0"/>
                </a:lnTo>
                <a:cubicBezTo>
                  <a:pt x="1245653" y="0"/>
                  <a:pt x="1296000" y="50347"/>
                  <a:pt x="1296000" y="112454"/>
                </a:cubicBezTo>
                <a:lnTo>
                  <a:pt x="1296000" y="1183546"/>
                </a:lnTo>
                <a:cubicBezTo>
                  <a:pt x="1296000" y="1245653"/>
                  <a:pt x="1245653" y="1296000"/>
                  <a:pt x="1183546" y="1296000"/>
                </a:cubicBezTo>
                <a:lnTo>
                  <a:pt x="112454" y="1296000"/>
                </a:lnTo>
                <a:cubicBezTo>
                  <a:pt x="50347" y="1296000"/>
                  <a:pt x="0" y="1245653"/>
                  <a:pt x="0" y="1183546"/>
                </a:cubicBezTo>
                <a:lnTo>
                  <a:pt x="0" y="112454"/>
                </a:lnTo>
                <a:cubicBezTo>
                  <a:pt x="0" y="50347"/>
                  <a:pt x="50347" y="0"/>
                  <a:pt x="112454" y="0"/>
                </a:cubicBezTo>
                <a:close/>
              </a:path>
            </a:pathLst>
          </a:custGeom>
          <a:solidFill>
            <a:srgbClr val="E44A4A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 extrusionH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BE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2CDE4E3-BC6D-438D-992F-B23270D70509}"/>
              </a:ext>
            </a:extLst>
          </p:cNvPr>
          <p:cNvCxnSpPr>
            <a:cxnSpLocks/>
          </p:cNvCxnSpPr>
          <p:nvPr/>
        </p:nvCxnSpPr>
        <p:spPr>
          <a:xfrm flipH="1">
            <a:off x="9670618" y="5467950"/>
            <a:ext cx="171011" cy="24965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DF13241-A240-4034-807C-793FB3A418A8}"/>
              </a:ext>
            </a:extLst>
          </p:cNvPr>
          <p:cNvCxnSpPr>
            <a:cxnSpLocks/>
          </p:cNvCxnSpPr>
          <p:nvPr/>
        </p:nvCxnSpPr>
        <p:spPr>
          <a:xfrm flipH="1">
            <a:off x="9575368" y="5717600"/>
            <a:ext cx="95250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9884A2C3-04CA-4DB4-8BA8-EC0B02CE5C92}"/>
              </a:ext>
            </a:extLst>
          </p:cNvPr>
          <p:cNvSpPr/>
          <p:nvPr/>
        </p:nvSpPr>
        <p:spPr>
          <a:xfrm>
            <a:off x="9418618" y="5644076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AA35E3C-069E-482E-8D9E-08D46D11DDAA}"/>
              </a:ext>
            </a:extLst>
          </p:cNvPr>
          <p:cNvCxnSpPr>
            <a:cxnSpLocks/>
          </p:cNvCxnSpPr>
          <p:nvPr/>
        </p:nvCxnSpPr>
        <p:spPr>
          <a:xfrm rot="5400000" flipH="1">
            <a:off x="10218311" y="6487165"/>
            <a:ext cx="171011" cy="24965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AD25121-CFBE-4617-983E-9F7C4499AF87}"/>
              </a:ext>
            </a:extLst>
          </p:cNvPr>
          <p:cNvCxnSpPr>
            <a:cxnSpLocks/>
          </p:cNvCxnSpPr>
          <p:nvPr/>
        </p:nvCxnSpPr>
        <p:spPr>
          <a:xfrm rot="5400000" flipH="1">
            <a:off x="10131367" y="6478860"/>
            <a:ext cx="95250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5CDD7569-F04C-4524-BCDE-4DA74516DEB2}"/>
              </a:ext>
            </a:extLst>
          </p:cNvPr>
          <p:cNvSpPr/>
          <p:nvPr/>
        </p:nvSpPr>
        <p:spPr>
          <a:xfrm rot="5400000">
            <a:off x="10105192" y="6274761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BF61893-4C28-4EEC-A600-5ED74D965661}"/>
              </a:ext>
            </a:extLst>
          </p:cNvPr>
          <p:cNvCxnSpPr>
            <a:cxnSpLocks/>
          </p:cNvCxnSpPr>
          <p:nvPr/>
        </p:nvCxnSpPr>
        <p:spPr>
          <a:xfrm flipH="1">
            <a:off x="10169207" y="5771033"/>
            <a:ext cx="320422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FFC6478-CE2D-4FEC-AE53-E1656FA414E0}"/>
              </a:ext>
            </a:extLst>
          </p:cNvPr>
          <p:cNvCxnSpPr>
            <a:cxnSpLocks/>
            <a:endCxn id="83" idx="7"/>
          </p:cNvCxnSpPr>
          <p:nvPr/>
        </p:nvCxnSpPr>
        <p:spPr>
          <a:xfrm flipH="1">
            <a:off x="10007331" y="5771033"/>
            <a:ext cx="161876" cy="197661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21999CE1-D73C-448C-9C0D-988271022549}"/>
              </a:ext>
            </a:extLst>
          </p:cNvPr>
          <p:cNvSpPr/>
          <p:nvPr/>
        </p:nvSpPr>
        <p:spPr>
          <a:xfrm>
            <a:off x="9881347" y="5947159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D4B2EEE-24E0-4456-9481-84FB391B1E50}"/>
              </a:ext>
            </a:extLst>
          </p:cNvPr>
          <p:cNvCxnSpPr>
            <a:cxnSpLocks/>
          </p:cNvCxnSpPr>
          <p:nvPr/>
        </p:nvCxnSpPr>
        <p:spPr>
          <a:xfrm rot="10800000" flipH="1">
            <a:off x="9233347" y="6208685"/>
            <a:ext cx="320422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9BD440F-76FF-467D-94AE-CF05142A5D55}"/>
              </a:ext>
            </a:extLst>
          </p:cNvPr>
          <p:cNvCxnSpPr>
            <a:cxnSpLocks/>
          </p:cNvCxnSpPr>
          <p:nvPr/>
        </p:nvCxnSpPr>
        <p:spPr>
          <a:xfrm>
            <a:off x="9553769" y="6208686"/>
            <a:ext cx="0" cy="143544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94BC750E-26A4-4A58-84F9-3F4C5CB91CC2}"/>
              </a:ext>
            </a:extLst>
          </p:cNvPr>
          <p:cNvSpPr/>
          <p:nvPr/>
        </p:nvSpPr>
        <p:spPr>
          <a:xfrm rot="10800000">
            <a:off x="9720755" y="6272864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29A137C-5CD6-4509-983D-148BD09C5620}"/>
              </a:ext>
            </a:extLst>
          </p:cNvPr>
          <p:cNvCxnSpPr>
            <a:cxnSpLocks/>
          </p:cNvCxnSpPr>
          <p:nvPr/>
        </p:nvCxnSpPr>
        <p:spPr>
          <a:xfrm>
            <a:off x="9553769" y="6352230"/>
            <a:ext cx="140260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DA8C5F22-F27E-4477-BFF8-7DE156B31D3A}"/>
              </a:ext>
            </a:extLst>
          </p:cNvPr>
          <p:cNvSpPr/>
          <p:nvPr/>
        </p:nvSpPr>
        <p:spPr>
          <a:xfrm>
            <a:off x="9417354" y="5960352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8CC41EA-1123-4756-8746-B7E5848F417F}"/>
              </a:ext>
            </a:extLst>
          </p:cNvPr>
          <p:cNvSpPr/>
          <p:nvPr/>
        </p:nvSpPr>
        <p:spPr>
          <a:xfrm>
            <a:off x="9470393" y="6539797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D7FA657-EA9C-4531-89CE-CF7F0B1F50B0}"/>
              </a:ext>
            </a:extLst>
          </p:cNvPr>
          <p:cNvSpPr/>
          <p:nvPr/>
        </p:nvSpPr>
        <p:spPr>
          <a:xfrm>
            <a:off x="9922618" y="5674375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6551197-F771-4C6B-8424-B7930A475571}"/>
              </a:ext>
            </a:extLst>
          </p:cNvPr>
          <p:cNvSpPr/>
          <p:nvPr/>
        </p:nvSpPr>
        <p:spPr>
          <a:xfrm>
            <a:off x="10235530" y="5995940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8AFF502-4D06-4D3F-8F90-9DB2C10786AC}"/>
              </a:ext>
            </a:extLst>
          </p:cNvPr>
          <p:cNvGrpSpPr/>
          <p:nvPr/>
        </p:nvGrpSpPr>
        <p:grpSpPr>
          <a:xfrm>
            <a:off x="8779713" y="5056231"/>
            <a:ext cx="2121384" cy="2119132"/>
            <a:chOff x="4322454" y="2326306"/>
            <a:chExt cx="2121384" cy="2119132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CD0B1A36-1686-45A1-B4E3-07C96F4EB080}"/>
                </a:ext>
              </a:extLst>
            </p:cNvPr>
            <p:cNvGrpSpPr/>
            <p:nvPr/>
          </p:nvGrpSpPr>
          <p:grpSpPr>
            <a:xfrm>
              <a:off x="4871096" y="2326306"/>
              <a:ext cx="1080000" cy="156845"/>
              <a:chOff x="4860000" y="2304000"/>
              <a:chExt cx="1080000" cy="156845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D88BBAD-9C9A-41B8-A161-A6C17F19951D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BB6BF07-21D9-4AD8-B560-E8728DF9312D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A1020B05-42B3-493E-9278-A7BCD51E3F89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562D0CE5-AF22-41E0-ABCC-CE16F703EDF5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46EB7DD-8CE6-4AB8-B236-61039DB4D1E2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3B195925-60D2-4D22-A2E8-0A6CED4DF330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1CC4E47-7564-4BB6-99D0-C16AEE5D3431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BE858FE-5BC4-476C-9F95-9C14598018CB}"/>
                </a:ext>
              </a:extLst>
            </p:cNvPr>
            <p:cNvGrpSpPr/>
            <p:nvPr/>
          </p:nvGrpSpPr>
          <p:grpSpPr>
            <a:xfrm rot="5400000">
              <a:off x="5825416" y="3285860"/>
              <a:ext cx="1080000" cy="156845"/>
              <a:chOff x="4860000" y="2304000"/>
              <a:chExt cx="1080000" cy="156845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AC330837-795B-49CE-85BE-ABEBA09239E5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CD4DD8C6-F050-4661-8B4F-7CC87B8B28BE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97301244-36EA-488A-9AE1-7C8543BC1B83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A29DAB94-AFB4-4A9E-ADB2-0F356111D4CC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6E2A7258-0E11-4B4D-AAE9-01F65DE0F01A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82EF30AC-7E2F-4E20-BFC8-173A120CC65C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BF1F9670-58BF-4F19-9B08-F19766A360A1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B8C9BA8-632C-4260-B328-E8D4053AB410}"/>
                </a:ext>
              </a:extLst>
            </p:cNvPr>
            <p:cNvGrpSpPr/>
            <p:nvPr/>
          </p:nvGrpSpPr>
          <p:grpSpPr>
            <a:xfrm>
              <a:off x="4844370" y="4288593"/>
              <a:ext cx="1080000" cy="156845"/>
              <a:chOff x="4860000" y="2304000"/>
              <a:chExt cx="1080000" cy="156845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3AEA86BB-5412-4306-8879-A7D113FA3F2C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E58DB7-F91E-45C4-8283-A3EEA96236D0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C76306E9-06E7-497F-ACA6-29A7EB9976FF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218CF956-8D92-4872-A9D2-E3FCC23B539D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C4E50469-D012-40A8-B7A6-7729C351A188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5E8495E4-4C01-4E6B-A448-CA830C3D20C4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ED3D1AD5-1B95-4901-A9A7-F5CBD813A5B2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AB26040-59EC-4F3C-B445-C2EB4875920A}"/>
                </a:ext>
              </a:extLst>
            </p:cNvPr>
            <p:cNvGrpSpPr/>
            <p:nvPr/>
          </p:nvGrpSpPr>
          <p:grpSpPr>
            <a:xfrm rot="5400000">
              <a:off x="3860877" y="3307603"/>
              <a:ext cx="1080000" cy="156845"/>
              <a:chOff x="4860000" y="2304000"/>
              <a:chExt cx="1080000" cy="156845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E5EB34BD-7158-4B96-9BF1-2FF46A37B80D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DC7B77D8-012C-4F1E-9E73-56FF05C5EF9D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997EF3F-DA22-4D8F-AE48-101D379ED96D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EFB470EE-CA7D-4E5D-A8A7-81D5F2405F92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D84BB0FF-E23D-43E2-9580-0DBFF3B0B3DD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F16D24A7-32B9-4CAF-B0AE-829F2D8F9A09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153BBE28-1147-4067-BD2F-25C1937DAA54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C6C138F-BF0A-491A-8553-3D39F55BE412}"/>
                </a:ext>
              </a:extLst>
            </p:cNvPr>
            <p:cNvSpPr/>
            <p:nvPr/>
          </p:nvSpPr>
          <p:spPr>
            <a:xfrm>
              <a:off x="4484370" y="2486025"/>
              <a:ext cx="1800000" cy="1800000"/>
            </a:xfrm>
            <a:custGeom>
              <a:avLst/>
              <a:gdLst>
                <a:gd name="connsiteX0" fmla="*/ 300006 w 1800000"/>
                <a:gd name="connsiteY0" fmla="*/ 0 h 1800000"/>
                <a:gd name="connsiteX1" fmla="*/ 1499994 w 1800000"/>
                <a:gd name="connsiteY1" fmla="*/ 0 h 1800000"/>
                <a:gd name="connsiteX2" fmla="*/ 1800000 w 1800000"/>
                <a:gd name="connsiteY2" fmla="*/ 300006 h 1800000"/>
                <a:gd name="connsiteX3" fmla="*/ 1800000 w 1800000"/>
                <a:gd name="connsiteY3" fmla="*/ 1499994 h 1800000"/>
                <a:gd name="connsiteX4" fmla="*/ 1499994 w 1800000"/>
                <a:gd name="connsiteY4" fmla="*/ 1800000 h 1800000"/>
                <a:gd name="connsiteX5" fmla="*/ 300006 w 1800000"/>
                <a:gd name="connsiteY5" fmla="*/ 1800000 h 1800000"/>
                <a:gd name="connsiteX6" fmla="*/ 0 w 1800000"/>
                <a:gd name="connsiteY6" fmla="*/ 1499994 h 1800000"/>
                <a:gd name="connsiteX7" fmla="*/ 0 w 1800000"/>
                <a:gd name="connsiteY7" fmla="*/ 300006 h 1800000"/>
                <a:gd name="connsiteX8" fmla="*/ 300006 w 1800000"/>
                <a:gd name="connsiteY8" fmla="*/ 0 h 1800000"/>
                <a:gd name="connsiteX9" fmla="*/ 364454 w 1800000"/>
                <a:gd name="connsiteY9" fmla="*/ 252000 h 1800000"/>
                <a:gd name="connsiteX10" fmla="*/ 252000 w 1800000"/>
                <a:gd name="connsiteY10" fmla="*/ 364454 h 1800000"/>
                <a:gd name="connsiteX11" fmla="*/ 252000 w 1800000"/>
                <a:gd name="connsiteY11" fmla="*/ 1435546 h 1800000"/>
                <a:gd name="connsiteX12" fmla="*/ 364454 w 1800000"/>
                <a:gd name="connsiteY12" fmla="*/ 1548000 h 1800000"/>
                <a:gd name="connsiteX13" fmla="*/ 1435546 w 1800000"/>
                <a:gd name="connsiteY13" fmla="*/ 1548000 h 1800000"/>
                <a:gd name="connsiteX14" fmla="*/ 1548000 w 1800000"/>
                <a:gd name="connsiteY14" fmla="*/ 1435546 h 1800000"/>
                <a:gd name="connsiteX15" fmla="*/ 1548000 w 1800000"/>
                <a:gd name="connsiteY15" fmla="*/ 364454 h 1800000"/>
                <a:gd name="connsiteX16" fmla="*/ 1435546 w 1800000"/>
                <a:gd name="connsiteY16" fmla="*/ 252000 h 1800000"/>
                <a:gd name="connsiteX17" fmla="*/ 364454 w 1800000"/>
                <a:gd name="connsiteY17" fmla="*/ 252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0000" h="1800000">
                  <a:moveTo>
                    <a:pt x="300006" y="0"/>
                  </a:moveTo>
                  <a:lnTo>
                    <a:pt x="1499994" y="0"/>
                  </a:lnTo>
                  <a:cubicBezTo>
                    <a:pt x="1665683" y="0"/>
                    <a:pt x="1800000" y="134317"/>
                    <a:pt x="1800000" y="300006"/>
                  </a:cubicBezTo>
                  <a:lnTo>
                    <a:pt x="1800000" y="1499994"/>
                  </a:lnTo>
                  <a:cubicBezTo>
                    <a:pt x="1800000" y="1665683"/>
                    <a:pt x="1665683" y="1800000"/>
                    <a:pt x="1499994" y="1800000"/>
                  </a:cubicBezTo>
                  <a:lnTo>
                    <a:pt x="300006" y="1800000"/>
                  </a:lnTo>
                  <a:cubicBezTo>
                    <a:pt x="134317" y="1800000"/>
                    <a:pt x="0" y="1665683"/>
                    <a:pt x="0" y="1499994"/>
                  </a:cubicBezTo>
                  <a:lnTo>
                    <a:pt x="0" y="300006"/>
                  </a:lnTo>
                  <a:cubicBezTo>
                    <a:pt x="0" y="134317"/>
                    <a:pt x="134317" y="0"/>
                    <a:pt x="300006" y="0"/>
                  </a:cubicBezTo>
                  <a:close/>
                  <a:moveTo>
                    <a:pt x="364454" y="252000"/>
                  </a:moveTo>
                  <a:cubicBezTo>
                    <a:pt x="302347" y="252000"/>
                    <a:pt x="252000" y="302347"/>
                    <a:pt x="252000" y="364454"/>
                  </a:cubicBezTo>
                  <a:lnTo>
                    <a:pt x="252000" y="1435546"/>
                  </a:lnTo>
                  <a:cubicBezTo>
                    <a:pt x="252000" y="1497653"/>
                    <a:pt x="302347" y="1548000"/>
                    <a:pt x="364454" y="1548000"/>
                  </a:cubicBezTo>
                  <a:lnTo>
                    <a:pt x="1435546" y="1548000"/>
                  </a:lnTo>
                  <a:cubicBezTo>
                    <a:pt x="1497653" y="1548000"/>
                    <a:pt x="1548000" y="1497653"/>
                    <a:pt x="1548000" y="1435546"/>
                  </a:cubicBezTo>
                  <a:lnTo>
                    <a:pt x="1548000" y="364454"/>
                  </a:lnTo>
                  <a:cubicBezTo>
                    <a:pt x="1548000" y="302347"/>
                    <a:pt x="1497653" y="252000"/>
                    <a:pt x="1435546" y="252000"/>
                  </a:cubicBezTo>
                  <a:lnTo>
                    <a:pt x="364454" y="252000"/>
                  </a:lnTo>
                  <a:close/>
                </a:path>
              </a:pathLst>
            </a:custGeom>
            <a:solidFill>
              <a:srgbClr val="E03030"/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extrusionH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/>
            </a:p>
          </p:txBody>
        </p:sp>
      </p:grpSp>
    </p:spTree>
    <p:extLst>
      <p:ext uri="{BB962C8B-B14F-4D97-AF65-F5344CB8AC3E}">
        <p14:creationId xmlns:p14="http://schemas.microsoft.com/office/powerpoint/2010/main" val="4195848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0.05469 -0.00555 L 0.07956 -0.01921 C 0.08294 -0.02152 0.0819 -0.02037 0.08997 -0.02639 C 0.09622 -0.0375 0.09544 -0.03796 0.09831 -0.04282 L 0.10495 -0.0581 C 0.10781 -0.0662 0.1095 -0.06736 0.11406 -0.08078 C 0.11823 -0.09745 0.11745 -0.09977 0.1194 -0.10902 " pathEditMode="relative" rAng="0" ptsTypes="AAAAAAAA">
                                      <p:cBhvr>
                                        <p:cTn id="6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64" y="-54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3.33333E-6 L -0.03151 0.00162 L -0.05338 3.33333E-6 C -0.06159 -0.00209 -0.06797 -0.00255 -0.07604 -0.00486 C -0.0832 -0.0088 -0.08203 -0.00186 -0.09896 -0.01829 C -0.11328 -0.04167 -0.1069 -0.03287 -0.10963 -0.04074 C -0.11315 -0.05023 -0.11484 -0.06088 -0.11836 -0.07014 C -0.12083 -0.07755 -0.12265 -0.11459 -0.12513 -0.12176 " pathEditMode="relative" rAng="0" ptsTypes="AAAAAAAA">
                                      <p:cBhvr>
                                        <p:cTn id="8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24" y="-601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0" dur="9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1" dur="9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9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4" dur="2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5" dur="2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8" dur="1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9" dur="1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22" dur="16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23" dur="16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6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26" dur="9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27" dur="9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9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0" dur="22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31" dur="22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2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4" dur="1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35" dur="1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8" dur="16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39" dur="16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6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Rectangle 651">
            <a:extLst>
              <a:ext uri="{FF2B5EF4-FFF2-40B4-BE49-F238E27FC236}">
                <a16:creationId xmlns:a16="http://schemas.microsoft.com/office/drawing/2014/main" id="{1ACDC029-2E24-40EE-95D4-6E5A5CE4399C}"/>
              </a:ext>
            </a:extLst>
          </p:cNvPr>
          <p:cNvSpPr/>
          <p:nvPr/>
        </p:nvSpPr>
        <p:spPr>
          <a:xfrm>
            <a:off x="0" y="0"/>
            <a:ext cx="12191999" cy="685799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602" name="Straight Connector 601">
            <a:extLst>
              <a:ext uri="{FF2B5EF4-FFF2-40B4-BE49-F238E27FC236}">
                <a16:creationId xmlns:a16="http://schemas.microsoft.com/office/drawing/2014/main" id="{5B37092A-34AF-4ADF-AE5B-24902FF9767E}"/>
              </a:ext>
            </a:extLst>
          </p:cNvPr>
          <p:cNvCxnSpPr>
            <a:cxnSpLocks/>
          </p:cNvCxnSpPr>
          <p:nvPr/>
        </p:nvCxnSpPr>
        <p:spPr>
          <a:xfrm>
            <a:off x="10907736" y="5229501"/>
            <a:ext cx="0" cy="14720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Connector 604">
            <a:extLst>
              <a:ext uri="{FF2B5EF4-FFF2-40B4-BE49-F238E27FC236}">
                <a16:creationId xmlns:a16="http://schemas.microsoft.com/office/drawing/2014/main" id="{96963B9D-B340-4AA3-AC1C-449081E68F6E}"/>
              </a:ext>
            </a:extLst>
          </p:cNvPr>
          <p:cNvCxnSpPr>
            <a:cxnSpLocks/>
          </p:cNvCxnSpPr>
          <p:nvPr/>
        </p:nvCxnSpPr>
        <p:spPr>
          <a:xfrm>
            <a:off x="11158262" y="5229501"/>
            <a:ext cx="0" cy="14720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7DECEBE3-5822-4722-B728-AD960033AF2B}"/>
              </a:ext>
            </a:extLst>
          </p:cNvPr>
          <p:cNvCxnSpPr>
            <a:cxnSpLocks/>
          </p:cNvCxnSpPr>
          <p:nvPr/>
        </p:nvCxnSpPr>
        <p:spPr>
          <a:xfrm>
            <a:off x="8256270" y="5427937"/>
            <a:ext cx="782271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A42C83B7-4A3B-47FC-909D-64911B813C8F}"/>
              </a:ext>
            </a:extLst>
          </p:cNvPr>
          <p:cNvCxnSpPr>
            <a:cxnSpLocks/>
          </p:cNvCxnSpPr>
          <p:nvPr/>
        </p:nvCxnSpPr>
        <p:spPr>
          <a:xfrm flipV="1">
            <a:off x="9038541" y="4488179"/>
            <a:ext cx="866267" cy="936545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744B1C0-87B0-4EAE-B3B0-D690FFB3B8FD}"/>
              </a:ext>
            </a:extLst>
          </p:cNvPr>
          <p:cNvCxnSpPr>
            <a:cxnSpLocks/>
          </p:cNvCxnSpPr>
          <p:nvPr/>
        </p:nvCxnSpPr>
        <p:spPr>
          <a:xfrm flipV="1">
            <a:off x="9905320" y="3482772"/>
            <a:ext cx="0" cy="1000328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Oval 569">
            <a:extLst>
              <a:ext uri="{FF2B5EF4-FFF2-40B4-BE49-F238E27FC236}">
                <a16:creationId xmlns:a16="http://schemas.microsoft.com/office/drawing/2014/main" id="{A1B021C5-30A0-436B-8B31-29B68945B035}"/>
              </a:ext>
            </a:extLst>
          </p:cNvPr>
          <p:cNvSpPr/>
          <p:nvPr/>
        </p:nvSpPr>
        <p:spPr>
          <a:xfrm>
            <a:off x="9868223" y="3477291"/>
            <a:ext cx="72000" cy="7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49BA5BD-F2BF-4146-B8F7-C10F52D2B3DD}"/>
              </a:ext>
            </a:extLst>
          </p:cNvPr>
          <p:cNvCxnSpPr>
            <a:cxnSpLocks/>
          </p:cNvCxnSpPr>
          <p:nvPr/>
        </p:nvCxnSpPr>
        <p:spPr>
          <a:xfrm flipV="1">
            <a:off x="9932046" y="879475"/>
            <a:ext cx="0" cy="493589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0FC0FB7-A729-43DE-BC79-4FB215F5F98E}"/>
              </a:ext>
            </a:extLst>
          </p:cNvPr>
          <p:cNvCxnSpPr>
            <a:cxnSpLocks/>
          </p:cNvCxnSpPr>
          <p:nvPr/>
        </p:nvCxnSpPr>
        <p:spPr>
          <a:xfrm flipV="1">
            <a:off x="10112046" y="0"/>
            <a:ext cx="0" cy="1386506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471A15E-3728-426A-8771-C2B8FB9878C0}"/>
              </a:ext>
            </a:extLst>
          </p:cNvPr>
          <p:cNvCxnSpPr>
            <a:cxnSpLocks/>
          </p:cNvCxnSpPr>
          <p:nvPr/>
        </p:nvCxnSpPr>
        <p:spPr>
          <a:xfrm flipV="1">
            <a:off x="10292046" y="540197"/>
            <a:ext cx="0" cy="846309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E38EB66-48B9-474D-875D-5A51E484D76E}"/>
              </a:ext>
            </a:extLst>
          </p:cNvPr>
          <p:cNvCxnSpPr>
            <a:cxnSpLocks/>
          </p:cNvCxnSpPr>
          <p:nvPr/>
        </p:nvCxnSpPr>
        <p:spPr>
          <a:xfrm flipV="1">
            <a:off x="10472046" y="879475"/>
            <a:ext cx="0" cy="493589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D69D3868-E3C8-47E8-83AD-3DDCC0DFF250}"/>
              </a:ext>
            </a:extLst>
          </p:cNvPr>
          <p:cNvCxnSpPr>
            <a:cxnSpLocks/>
          </p:cNvCxnSpPr>
          <p:nvPr/>
        </p:nvCxnSpPr>
        <p:spPr>
          <a:xfrm flipV="1">
            <a:off x="10652046" y="0"/>
            <a:ext cx="0" cy="1373064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C24CD086-4FFC-49D0-A48B-968805905A0F}"/>
              </a:ext>
            </a:extLst>
          </p:cNvPr>
          <p:cNvCxnSpPr>
            <a:cxnSpLocks/>
          </p:cNvCxnSpPr>
          <p:nvPr/>
        </p:nvCxnSpPr>
        <p:spPr>
          <a:xfrm flipV="1">
            <a:off x="10832692" y="838200"/>
            <a:ext cx="6529" cy="548306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28A4C07-A69B-4BA6-940C-F4F46CA5D868}"/>
              </a:ext>
            </a:extLst>
          </p:cNvPr>
          <p:cNvCxnSpPr>
            <a:cxnSpLocks/>
          </p:cNvCxnSpPr>
          <p:nvPr/>
        </p:nvCxnSpPr>
        <p:spPr>
          <a:xfrm flipV="1">
            <a:off x="11012046" y="1066800"/>
            <a:ext cx="0" cy="319706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AFA2CA3-0E30-4FA6-AE51-347FAF88A187}"/>
              </a:ext>
            </a:extLst>
          </p:cNvPr>
          <p:cNvCxnSpPr>
            <a:cxnSpLocks/>
          </p:cNvCxnSpPr>
          <p:nvPr/>
        </p:nvCxnSpPr>
        <p:spPr>
          <a:xfrm flipH="1">
            <a:off x="11013192" y="556423"/>
            <a:ext cx="1178808" cy="510377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BA15182C-F577-4D76-8F92-16B53E837261}"/>
              </a:ext>
            </a:extLst>
          </p:cNvPr>
          <p:cNvCxnSpPr>
            <a:cxnSpLocks/>
          </p:cNvCxnSpPr>
          <p:nvPr/>
        </p:nvCxnSpPr>
        <p:spPr>
          <a:xfrm flipH="1">
            <a:off x="10843508" y="223046"/>
            <a:ext cx="1358762" cy="612498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119DD6A-4437-4CD9-9E9B-675EEA890638}"/>
              </a:ext>
            </a:extLst>
          </p:cNvPr>
          <p:cNvCxnSpPr>
            <a:cxnSpLocks/>
          </p:cNvCxnSpPr>
          <p:nvPr/>
        </p:nvCxnSpPr>
        <p:spPr>
          <a:xfrm flipV="1">
            <a:off x="9605021" y="0"/>
            <a:ext cx="0" cy="66885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30DC58D-44E6-4B86-B9B1-31FD8B91207D}"/>
              </a:ext>
            </a:extLst>
          </p:cNvPr>
          <p:cNvCxnSpPr>
            <a:cxnSpLocks/>
          </p:cNvCxnSpPr>
          <p:nvPr/>
        </p:nvCxnSpPr>
        <p:spPr>
          <a:xfrm flipH="1" flipV="1">
            <a:off x="9605022" y="668849"/>
            <a:ext cx="325879" cy="202769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929CE9D-788B-46F9-9F6F-88469B422CAA}"/>
              </a:ext>
            </a:extLst>
          </p:cNvPr>
          <p:cNvCxnSpPr>
            <a:cxnSpLocks/>
          </p:cNvCxnSpPr>
          <p:nvPr/>
        </p:nvCxnSpPr>
        <p:spPr>
          <a:xfrm>
            <a:off x="9183190" y="1906225"/>
            <a:ext cx="278637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FFC0DF1-508F-4F7F-848B-6E9BAF18BD3E}"/>
              </a:ext>
            </a:extLst>
          </p:cNvPr>
          <p:cNvCxnSpPr>
            <a:cxnSpLocks/>
          </p:cNvCxnSpPr>
          <p:nvPr/>
        </p:nvCxnSpPr>
        <p:spPr>
          <a:xfrm flipH="1" flipV="1">
            <a:off x="8495535" y="1226653"/>
            <a:ext cx="687655" cy="679572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6BE460A-DDB9-4A63-8BDD-7F6DBE4B3EAC}"/>
              </a:ext>
            </a:extLst>
          </p:cNvPr>
          <p:cNvCxnSpPr>
            <a:cxnSpLocks/>
          </p:cNvCxnSpPr>
          <p:nvPr/>
        </p:nvCxnSpPr>
        <p:spPr>
          <a:xfrm flipH="1" flipV="1">
            <a:off x="8493241" y="0"/>
            <a:ext cx="1" cy="1226654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5692126-3019-453A-9249-5F45F530F60C}"/>
              </a:ext>
            </a:extLst>
          </p:cNvPr>
          <p:cNvCxnSpPr>
            <a:cxnSpLocks/>
          </p:cNvCxnSpPr>
          <p:nvPr/>
        </p:nvCxnSpPr>
        <p:spPr>
          <a:xfrm>
            <a:off x="9120188" y="2086225"/>
            <a:ext cx="286870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B91FB09F-428B-4F94-991D-721F5E99D2CD}"/>
              </a:ext>
            </a:extLst>
          </p:cNvPr>
          <p:cNvCxnSpPr>
            <a:cxnSpLocks/>
          </p:cNvCxnSpPr>
          <p:nvPr/>
        </p:nvCxnSpPr>
        <p:spPr>
          <a:xfrm flipH="1" flipV="1">
            <a:off x="8324525" y="1336867"/>
            <a:ext cx="790949" cy="748992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9764A006-14F0-4492-8CDF-B710F677A82B}"/>
              </a:ext>
            </a:extLst>
          </p:cNvPr>
          <p:cNvCxnSpPr>
            <a:cxnSpLocks/>
          </p:cNvCxnSpPr>
          <p:nvPr/>
        </p:nvCxnSpPr>
        <p:spPr>
          <a:xfrm flipV="1">
            <a:off x="8319786" y="0"/>
            <a:ext cx="0" cy="1336846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EAEF546A-093B-4EBB-95F2-3435CAEC5811}"/>
              </a:ext>
            </a:extLst>
          </p:cNvPr>
          <p:cNvCxnSpPr>
            <a:cxnSpLocks/>
          </p:cNvCxnSpPr>
          <p:nvPr/>
        </p:nvCxnSpPr>
        <p:spPr>
          <a:xfrm>
            <a:off x="8996376" y="2266225"/>
            <a:ext cx="504000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3366703B-D8D5-438A-9DBA-FCD7332CCCC3}"/>
              </a:ext>
            </a:extLst>
          </p:cNvPr>
          <p:cNvCxnSpPr>
            <a:cxnSpLocks/>
          </p:cNvCxnSpPr>
          <p:nvPr/>
        </p:nvCxnSpPr>
        <p:spPr>
          <a:xfrm>
            <a:off x="8551288" y="1847850"/>
            <a:ext cx="437785" cy="418375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F814953C-4254-415A-89B9-F37094A26ECB}"/>
              </a:ext>
            </a:extLst>
          </p:cNvPr>
          <p:cNvCxnSpPr>
            <a:cxnSpLocks/>
          </p:cNvCxnSpPr>
          <p:nvPr/>
        </p:nvCxnSpPr>
        <p:spPr>
          <a:xfrm>
            <a:off x="7040695" y="1847850"/>
            <a:ext cx="1510593" cy="1181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7C4BCEC-BD65-4C1D-BBD6-87EE37836AA2}"/>
              </a:ext>
            </a:extLst>
          </p:cNvPr>
          <p:cNvCxnSpPr>
            <a:cxnSpLocks/>
          </p:cNvCxnSpPr>
          <p:nvPr/>
        </p:nvCxnSpPr>
        <p:spPr>
          <a:xfrm>
            <a:off x="8919965" y="2446225"/>
            <a:ext cx="540000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2F949EE-F662-4C6F-8CA7-92E24E820338}"/>
              </a:ext>
            </a:extLst>
          </p:cNvPr>
          <p:cNvCxnSpPr>
            <a:cxnSpLocks/>
          </p:cNvCxnSpPr>
          <p:nvPr/>
        </p:nvCxnSpPr>
        <p:spPr>
          <a:xfrm>
            <a:off x="8472496" y="2027850"/>
            <a:ext cx="437785" cy="418375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B38EC85-FA0F-44A5-8193-F80432879214}"/>
              </a:ext>
            </a:extLst>
          </p:cNvPr>
          <p:cNvCxnSpPr>
            <a:cxnSpLocks/>
          </p:cNvCxnSpPr>
          <p:nvPr/>
        </p:nvCxnSpPr>
        <p:spPr>
          <a:xfrm>
            <a:off x="7040695" y="2027850"/>
            <a:ext cx="1431801" cy="1181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265A56-6067-469E-A665-0AF0EC4F4051}"/>
              </a:ext>
            </a:extLst>
          </p:cNvPr>
          <p:cNvCxnSpPr>
            <a:cxnSpLocks/>
          </p:cNvCxnSpPr>
          <p:nvPr/>
        </p:nvCxnSpPr>
        <p:spPr>
          <a:xfrm>
            <a:off x="8859884" y="2626161"/>
            <a:ext cx="648000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B2B1DD62-A780-42AC-BAD1-C95016E838F9}"/>
              </a:ext>
            </a:extLst>
          </p:cNvPr>
          <p:cNvCxnSpPr>
            <a:cxnSpLocks/>
          </p:cNvCxnSpPr>
          <p:nvPr/>
        </p:nvCxnSpPr>
        <p:spPr>
          <a:xfrm>
            <a:off x="8530926" y="2349491"/>
            <a:ext cx="312126" cy="27667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45E8078-27A1-45B2-BA83-C321CA06DC96}"/>
              </a:ext>
            </a:extLst>
          </p:cNvPr>
          <p:cNvCxnSpPr>
            <a:cxnSpLocks/>
          </p:cNvCxnSpPr>
          <p:nvPr/>
        </p:nvCxnSpPr>
        <p:spPr>
          <a:xfrm>
            <a:off x="7040695" y="2350081"/>
            <a:ext cx="1490231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EC92BE71-A21F-4520-A899-B100173FB14B}"/>
              </a:ext>
            </a:extLst>
          </p:cNvPr>
          <p:cNvCxnSpPr>
            <a:cxnSpLocks/>
          </p:cNvCxnSpPr>
          <p:nvPr/>
        </p:nvCxnSpPr>
        <p:spPr>
          <a:xfrm>
            <a:off x="11512146" y="1882905"/>
            <a:ext cx="493590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2DED666B-0291-424F-9E10-700C4D03694B}"/>
              </a:ext>
            </a:extLst>
          </p:cNvPr>
          <p:cNvCxnSpPr>
            <a:cxnSpLocks/>
          </p:cNvCxnSpPr>
          <p:nvPr/>
        </p:nvCxnSpPr>
        <p:spPr>
          <a:xfrm>
            <a:off x="11498704" y="2064180"/>
            <a:ext cx="717657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78ABB4A4-27A2-454E-B704-82FC4E5BCE1F}"/>
              </a:ext>
            </a:extLst>
          </p:cNvPr>
          <p:cNvCxnSpPr>
            <a:cxnSpLocks/>
          </p:cNvCxnSpPr>
          <p:nvPr/>
        </p:nvCxnSpPr>
        <p:spPr>
          <a:xfrm>
            <a:off x="11498704" y="2238935"/>
            <a:ext cx="717657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F0CFB610-354B-44C4-917A-6007137C87EB}"/>
              </a:ext>
            </a:extLst>
          </p:cNvPr>
          <p:cNvCxnSpPr>
            <a:cxnSpLocks/>
          </p:cNvCxnSpPr>
          <p:nvPr/>
        </p:nvCxnSpPr>
        <p:spPr>
          <a:xfrm>
            <a:off x="11512146" y="2425285"/>
            <a:ext cx="704215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73248359-C4EB-4A13-9578-2B848518CE70}"/>
              </a:ext>
            </a:extLst>
          </p:cNvPr>
          <p:cNvCxnSpPr>
            <a:cxnSpLocks/>
          </p:cNvCxnSpPr>
          <p:nvPr/>
        </p:nvCxnSpPr>
        <p:spPr>
          <a:xfrm>
            <a:off x="11512146" y="2602110"/>
            <a:ext cx="704215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00FF9E52-BB48-4936-A71D-72F2E9932DCD}"/>
              </a:ext>
            </a:extLst>
          </p:cNvPr>
          <p:cNvCxnSpPr>
            <a:cxnSpLocks/>
          </p:cNvCxnSpPr>
          <p:nvPr/>
        </p:nvCxnSpPr>
        <p:spPr>
          <a:xfrm>
            <a:off x="11498703" y="2789901"/>
            <a:ext cx="548306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89148AE2-497B-4CA5-918E-FF56DD5E8AD5}"/>
              </a:ext>
            </a:extLst>
          </p:cNvPr>
          <p:cNvCxnSpPr>
            <a:cxnSpLocks/>
          </p:cNvCxnSpPr>
          <p:nvPr/>
        </p:nvCxnSpPr>
        <p:spPr>
          <a:xfrm>
            <a:off x="11498704" y="2965285"/>
            <a:ext cx="319706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9782C549-E50E-4F84-A35C-2A409B041E0B}"/>
              </a:ext>
            </a:extLst>
          </p:cNvPr>
          <p:cNvCxnSpPr>
            <a:cxnSpLocks/>
          </p:cNvCxnSpPr>
          <p:nvPr/>
        </p:nvCxnSpPr>
        <p:spPr>
          <a:xfrm flipH="1" flipV="1">
            <a:off x="11818410" y="2966431"/>
            <a:ext cx="393017" cy="210562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8B760ABB-D68F-4910-A601-191265C00ECC}"/>
              </a:ext>
            </a:extLst>
          </p:cNvPr>
          <p:cNvCxnSpPr>
            <a:cxnSpLocks/>
          </p:cNvCxnSpPr>
          <p:nvPr/>
        </p:nvCxnSpPr>
        <p:spPr>
          <a:xfrm flipH="1" flipV="1">
            <a:off x="12052048" y="2791985"/>
            <a:ext cx="156846" cy="83444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C800D2C4-2DFD-47A4-813A-A739942A3BEE}"/>
              </a:ext>
            </a:extLst>
          </p:cNvPr>
          <p:cNvCxnSpPr>
            <a:cxnSpLocks/>
          </p:cNvCxnSpPr>
          <p:nvPr/>
        </p:nvCxnSpPr>
        <p:spPr>
          <a:xfrm flipV="1">
            <a:off x="12013592" y="1558261"/>
            <a:ext cx="202769" cy="32588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>
            <a:extLst>
              <a:ext uri="{FF2B5EF4-FFF2-40B4-BE49-F238E27FC236}">
                <a16:creationId xmlns:a16="http://schemas.microsoft.com/office/drawing/2014/main" id="{6CE59664-1560-4678-9B61-76F17FD42099}"/>
              </a:ext>
            </a:extLst>
          </p:cNvPr>
          <p:cNvSpPr/>
          <p:nvPr/>
        </p:nvSpPr>
        <p:spPr>
          <a:xfrm rot="5400000">
            <a:off x="10397100" y="718078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8A8BDF47-C8BA-40C7-BDF8-5AD048B84C15}"/>
              </a:ext>
            </a:extLst>
          </p:cNvPr>
          <p:cNvSpPr/>
          <p:nvPr/>
        </p:nvSpPr>
        <p:spPr>
          <a:xfrm rot="5400000">
            <a:off x="10226408" y="394901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23F3F674-DC95-4FD7-88D2-017707A3CFAE}"/>
              </a:ext>
            </a:extLst>
          </p:cNvPr>
          <p:cNvCxnSpPr>
            <a:cxnSpLocks/>
          </p:cNvCxnSpPr>
          <p:nvPr/>
        </p:nvCxnSpPr>
        <p:spPr>
          <a:xfrm flipH="1" flipV="1">
            <a:off x="3762945" y="4088110"/>
            <a:ext cx="0" cy="651199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3A7A9407-1467-4FCA-AC74-FB687079D4F2}"/>
              </a:ext>
            </a:extLst>
          </p:cNvPr>
          <p:cNvCxnSpPr>
            <a:cxnSpLocks/>
          </p:cNvCxnSpPr>
          <p:nvPr/>
        </p:nvCxnSpPr>
        <p:spPr>
          <a:xfrm flipV="1">
            <a:off x="3947401" y="4088110"/>
            <a:ext cx="0" cy="72000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7FC27F4F-15CA-4B36-B095-8B8456A7C10F}"/>
              </a:ext>
            </a:extLst>
          </p:cNvPr>
          <p:cNvCxnSpPr>
            <a:cxnSpLocks/>
            <a:endCxn id="320" idx="6"/>
          </p:cNvCxnSpPr>
          <p:nvPr/>
        </p:nvCxnSpPr>
        <p:spPr>
          <a:xfrm flipH="1" flipV="1">
            <a:off x="4126247" y="4316663"/>
            <a:ext cx="1154" cy="52107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843D1B26-32D5-4624-A9C5-FF5119AFCC02}"/>
              </a:ext>
            </a:extLst>
          </p:cNvPr>
          <p:cNvCxnSpPr>
            <a:cxnSpLocks/>
            <a:endCxn id="321" idx="6"/>
          </p:cNvCxnSpPr>
          <p:nvPr/>
        </p:nvCxnSpPr>
        <p:spPr>
          <a:xfrm flipH="1" flipV="1">
            <a:off x="4306968" y="4683401"/>
            <a:ext cx="434" cy="154334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6115D68E-0657-4B4E-A927-16A3F24E1065}"/>
              </a:ext>
            </a:extLst>
          </p:cNvPr>
          <p:cNvCxnSpPr>
            <a:cxnSpLocks/>
          </p:cNvCxnSpPr>
          <p:nvPr/>
        </p:nvCxnSpPr>
        <p:spPr>
          <a:xfrm flipV="1">
            <a:off x="4492319" y="4441082"/>
            <a:ext cx="1980" cy="339502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2399C166-C12B-4350-90C2-59C655A0A522}"/>
              </a:ext>
            </a:extLst>
          </p:cNvPr>
          <p:cNvCxnSpPr>
            <a:cxnSpLocks/>
          </p:cNvCxnSpPr>
          <p:nvPr/>
        </p:nvCxnSpPr>
        <p:spPr>
          <a:xfrm flipV="1">
            <a:off x="4666794" y="4076201"/>
            <a:ext cx="0" cy="64800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A91468FA-2EF4-4ADE-AC54-26D4E3FC3AEC}"/>
              </a:ext>
            </a:extLst>
          </p:cNvPr>
          <p:cNvCxnSpPr>
            <a:cxnSpLocks/>
          </p:cNvCxnSpPr>
          <p:nvPr/>
        </p:nvCxnSpPr>
        <p:spPr>
          <a:xfrm flipV="1">
            <a:off x="4847401" y="4076202"/>
            <a:ext cx="0" cy="72000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Oval 319">
            <a:extLst>
              <a:ext uri="{FF2B5EF4-FFF2-40B4-BE49-F238E27FC236}">
                <a16:creationId xmlns:a16="http://schemas.microsoft.com/office/drawing/2014/main" id="{D40BE3A8-2235-401E-BED8-D93A223B5B9F}"/>
              </a:ext>
            </a:extLst>
          </p:cNvPr>
          <p:cNvSpPr/>
          <p:nvPr/>
        </p:nvSpPr>
        <p:spPr>
          <a:xfrm rot="5400000">
            <a:off x="4052447" y="4169339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7559B1A8-3906-4E1C-8F2F-A13D94A96648}"/>
              </a:ext>
            </a:extLst>
          </p:cNvPr>
          <p:cNvSpPr/>
          <p:nvPr/>
        </p:nvSpPr>
        <p:spPr>
          <a:xfrm rot="5400000">
            <a:off x="4233168" y="4536077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53915E97-94A7-4361-B9FA-ABF156B99A5F}"/>
              </a:ext>
            </a:extLst>
          </p:cNvPr>
          <p:cNvSpPr/>
          <p:nvPr/>
        </p:nvSpPr>
        <p:spPr>
          <a:xfrm rot="5400000">
            <a:off x="4414149" y="4293758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0AB4D4EB-73FF-4437-94CE-362603319AE8}"/>
              </a:ext>
            </a:extLst>
          </p:cNvPr>
          <p:cNvCxnSpPr>
            <a:cxnSpLocks/>
          </p:cNvCxnSpPr>
          <p:nvPr/>
        </p:nvCxnSpPr>
        <p:spPr>
          <a:xfrm flipH="1">
            <a:off x="2919955" y="5259025"/>
            <a:ext cx="319706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7EC3EF87-13A3-4C84-BEE4-51750D5A99E8}"/>
              </a:ext>
            </a:extLst>
          </p:cNvPr>
          <p:cNvCxnSpPr>
            <a:cxnSpLocks/>
          </p:cNvCxnSpPr>
          <p:nvPr/>
        </p:nvCxnSpPr>
        <p:spPr>
          <a:xfrm>
            <a:off x="2716779" y="5038725"/>
            <a:ext cx="203176" cy="219154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771B2F99-8C7B-4E7C-83C8-9B1C8E9ECDA8}"/>
              </a:ext>
            </a:extLst>
          </p:cNvPr>
          <p:cNvCxnSpPr>
            <a:cxnSpLocks/>
          </p:cNvCxnSpPr>
          <p:nvPr/>
        </p:nvCxnSpPr>
        <p:spPr>
          <a:xfrm flipV="1">
            <a:off x="2716779" y="4059340"/>
            <a:ext cx="0" cy="979387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5ACB3347-E83F-493C-A7E1-D9D6D67D794F}"/>
              </a:ext>
            </a:extLst>
          </p:cNvPr>
          <p:cNvCxnSpPr>
            <a:cxnSpLocks/>
          </p:cNvCxnSpPr>
          <p:nvPr/>
        </p:nvCxnSpPr>
        <p:spPr>
          <a:xfrm>
            <a:off x="8669554" y="2806097"/>
            <a:ext cx="713273" cy="1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19B5B7EA-8B47-48BA-9EA1-5963817D5F05}"/>
              </a:ext>
            </a:extLst>
          </p:cNvPr>
          <p:cNvCxnSpPr>
            <a:cxnSpLocks/>
          </p:cNvCxnSpPr>
          <p:nvPr/>
        </p:nvCxnSpPr>
        <p:spPr>
          <a:xfrm flipV="1">
            <a:off x="8016263" y="2805796"/>
            <a:ext cx="653688" cy="454641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3D9021D8-9EAF-4C6E-A86E-83AA75EA5ABA}"/>
              </a:ext>
            </a:extLst>
          </p:cNvPr>
          <p:cNvCxnSpPr>
            <a:cxnSpLocks/>
          </p:cNvCxnSpPr>
          <p:nvPr/>
        </p:nvCxnSpPr>
        <p:spPr>
          <a:xfrm flipV="1">
            <a:off x="8964505" y="2985970"/>
            <a:ext cx="414978" cy="274467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7D048E3F-6EC1-465A-8263-C39F033D9D86}"/>
              </a:ext>
            </a:extLst>
          </p:cNvPr>
          <p:cNvCxnSpPr>
            <a:cxnSpLocks/>
          </p:cNvCxnSpPr>
          <p:nvPr/>
        </p:nvCxnSpPr>
        <p:spPr>
          <a:xfrm>
            <a:off x="5275925" y="5237281"/>
            <a:ext cx="2698671" cy="1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511616F4-6E77-4CE1-906A-5C739982A1A8}"/>
              </a:ext>
            </a:extLst>
          </p:cNvPr>
          <p:cNvCxnSpPr>
            <a:cxnSpLocks/>
          </p:cNvCxnSpPr>
          <p:nvPr/>
        </p:nvCxnSpPr>
        <p:spPr>
          <a:xfrm>
            <a:off x="5340144" y="5417217"/>
            <a:ext cx="2698671" cy="1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18977B9-C413-44D9-8400-7AF67E9DE5F2}"/>
              </a:ext>
            </a:extLst>
          </p:cNvPr>
          <p:cNvCxnSpPr>
            <a:cxnSpLocks/>
          </p:cNvCxnSpPr>
          <p:nvPr/>
        </p:nvCxnSpPr>
        <p:spPr>
          <a:xfrm>
            <a:off x="7534276" y="5597152"/>
            <a:ext cx="468441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BB6006E7-ED97-4B0D-BF95-23679E9FA611}"/>
              </a:ext>
            </a:extLst>
          </p:cNvPr>
          <p:cNvCxnSpPr>
            <a:cxnSpLocks/>
          </p:cNvCxnSpPr>
          <p:nvPr/>
        </p:nvCxnSpPr>
        <p:spPr>
          <a:xfrm>
            <a:off x="8201113" y="5235812"/>
            <a:ext cx="314237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2FDB313E-45D9-4517-B858-B0FC7973C5D2}"/>
              </a:ext>
            </a:extLst>
          </p:cNvPr>
          <p:cNvCxnSpPr>
            <a:cxnSpLocks/>
          </p:cNvCxnSpPr>
          <p:nvPr/>
        </p:nvCxnSpPr>
        <p:spPr>
          <a:xfrm flipV="1">
            <a:off x="8515350" y="4780584"/>
            <a:ext cx="445235" cy="455228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E8E907F4-7F12-410A-AC24-35130A297981}"/>
              </a:ext>
            </a:extLst>
          </p:cNvPr>
          <p:cNvCxnSpPr>
            <a:cxnSpLocks/>
          </p:cNvCxnSpPr>
          <p:nvPr/>
        </p:nvCxnSpPr>
        <p:spPr>
          <a:xfrm flipH="1" flipV="1">
            <a:off x="8960585" y="3260437"/>
            <a:ext cx="6542" cy="1520147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Oval 354">
            <a:extLst>
              <a:ext uri="{FF2B5EF4-FFF2-40B4-BE49-F238E27FC236}">
                <a16:creationId xmlns:a16="http://schemas.microsoft.com/office/drawing/2014/main" id="{F20FFCF6-7E33-48C3-BDC5-BB323D66A477}"/>
              </a:ext>
            </a:extLst>
          </p:cNvPr>
          <p:cNvSpPr/>
          <p:nvPr/>
        </p:nvSpPr>
        <p:spPr>
          <a:xfrm rot="5400000">
            <a:off x="7909321" y="3207858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B7401A04-ACC9-4313-AA97-041C68435D11}"/>
              </a:ext>
            </a:extLst>
          </p:cNvPr>
          <p:cNvCxnSpPr>
            <a:cxnSpLocks/>
          </p:cNvCxnSpPr>
          <p:nvPr/>
        </p:nvCxnSpPr>
        <p:spPr>
          <a:xfrm>
            <a:off x="5340144" y="5597152"/>
            <a:ext cx="654233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6380DEEA-8347-4B23-815E-C6963179BAF0}"/>
              </a:ext>
            </a:extLst>
          </p:cNvPr>
          <p:cNvCxnSpPr>
            <a:cxnSpLocks/>
          </p:cNvCxnSpPr>
          <p:nvPr/>
        </p:nvCxnSpPr>
        <p:spPr>
          <a:xfrm>
            <a:off x="5340144" y="6317282"/>
            <a:ext cx="213753" cy="231156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7E02C956-D130-4BDC-8DFF-C18C9991867C}"/>
              </a:ext>
            </a:extLst>
          </p:cNvPr>
          <p:cNvCxnSpPr>
            <a:cxnSpLocks/>
          </p:cNvCxnSpPr>
          <p:nvPr/>
        </p:nvCxnSpPr>
        <p:spPr>
          <a:xfrm>
            <a:off x="5553897" y="6548438"/>
            <a:ext cx="0" cy="309562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E2837180-BD2F-48A9-9A4B-358999D1ACAF}"/>
              </a:ext>
            </a:extLst>
          </p:cNvPr>
          <p:cNvCxnSpPr>
            <a:cxnSpLocks/>
          </p:cNvCxnSpPr>
          <p:nvPr/>
        </p:nvCxnSpPr>
        <p:spPr>
          <a:xfrm flipV="1">
            <a:off x="5350562" y="6137152"/>
            <a:ext cx="106877" cy="195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67241AF3-F432-4B6F-8B48-37412CB52C70}"/>
              </a:ext>
            </a:extLst>
          </p:cNvPr>
          <p:cNvCxnSpPr>
            <a:cxnSpLocks/>
          </p:cNvCxnSpPr>
          <p:nvPr/>
        </p:nvCxnSpPr>
        <p:spPr>
          <a:xfrm>
            <a:off x="5457439" y="6137152"/>
            <a:ext cx="300424" cy="309873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D6FA8977-D9F9-4DE7-A518-C8CD4294AA70}"/>
              </a:ext>
            </a:extLst>
          </p:cNvPr>
          <p:cNvCxnSpPr>
            <a:cxnSpLocks/>
          </p:cNvCxnSpPr>
          <p:nvPr/>
        </p:nvCxnSpPr>
        <p:spPr>
          <a:xfrm>
            <a:off x="5757863" y="6447025"/>
            <a:ext cx="0" cy="410975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48C56D77-F694-4AA7-8853-464060ECB051}"/>
              </a:ext>
            </a:extLst>
          </p:cNvPr>
          <p:cNvCxnSpPr>
            <a:cxnSpLocks/>
          </p:cNvCxnSpPr>
          <p:nvPr/>
        </p:nvCxnSpPr>
        <p:spPr>
          <a:xfrm flipV="1">
            <a:off x="5353666" y="5954943"/>
            <a:ext cx="640711" cy="1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88060CCA-076A-413F-8198-30B2DEA2D403}"/>
              </a:ext>
            </a:extLst>
          </p:cNvPr>
          <p:cNvCxnSpPr>
            <a:cxnSpLocks/>
          </p:cNvCxnSpPr>
          <p:nvPr/>
        </p:nvCxnSpPr>
        <p:spPr>
          <a:xfrm>
            <a:off x="6007899" y="5954945"/>
            <a:ext cx="245392" cy="267927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Oval 383">
            <a:extLst>
              <a:ext uri="{FF2B5EF4-FFF2-40B4-BE49-F238E27FC236}">
                <a16:creationId xmlns:a16="http://schemas.microsoft.com/office/drawing/2014/main" id="{309F0344-30DA-426D-A356-93A4E2B495AD}"/>
              </a:ext>
            </a:extLst>
          </p:cNvPr>
          <p:cNvSpPr/>
          <p:nvPr/>
        </p:nvSpPr>
        <p:spPr>
          <a:xfrm rot="5400000">
            <a:off x="6193013" y="6169958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DC89C02E-A165-4B54-A20E-E2066AC01823}"/>
              </a:ext>
            </a:extLst>
          </p:cNvPr>
          <p:cNvSpPr/>
          <p:nvPr/>
        </p:nvSpPr>
        <p:spPr>
          <a:xfrm rot="5400000">
            <a:off x="5968082" y="5523712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86" name="Oval 385">
            <a:extLst>
              <a:ext uri="{FF2B5EF4-FFF2-40B4-BE49-F238E27FC236}">
                <a16:creationId xmlns:a16="http://schemas.microsoft.com/office/drawing/2014/main" id="{392D0202-0340-4933-9E13-2C3FEB6019C3}"/>
              </a:ext>
            </a:extLst>
          </p:cNvPr>
          <p:cNvSpPr/>
          <p:nvPr/>
        </p:nvSpPr>
        <p:spPr>
          <a:xfrm rot="5400000">
            <a:off x="7417562" y="5531691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94C2E58C-181E-481A-A9A7-80B6876FC104}"/>
              </a:ext>
            </a:extLst>
          </p:cNvPr>
          <p:cNvCxnSpPr>
            <a:cxnSpLocks/>
          </p:cNvCxnSpPr>
          <p:nvPr/>
        </p:nvCxnSpPr>
        <p:spPr>
          <a:xfrm>
            <a:off x="5353666" y="5777282"/>
            <a:ext cx="986671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421471FC-853F-4550-B173-3727D5F90204}"/>
              </a:ext>
            </a:extLst>
          </p:cNvPr>
          <p:cNvCxnSpPr>
            <a:cxnSpLocks/>
          </p:cNvCxnSpPr>
          <p:nvPr/>
        </p:nvCxnSpPr>
        <p:spPr>
          <a:xfrm>
            <a:off x="6340337" y="5777282"/>
            <a:ext cx="152400" cy="15240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880E1FD1-C5BC-4B3A-8A55-88B0927BD67E}"/>
              </a:ext>
            </a:extLst>
          </p:cNvPr>
          <p:cNvCxnSpPr>
            <a:cxnSpLocks/>
          </p:cNvCxnSpPr>
          <p:nvPr/>
        </p:nvCxnSpPr>
        <p:spPr>
          <a:xfrm>
            <a:off x="6492737" y="5929682"/>
            <a:ext cx="3047513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: Rounded Corners 392">
            <a:extLst>
              <a:ext uri="{FF2B5EF4-FFF2-40B4-BE49-F238E27FC236}">
                <a16:creationId xmlns:a16="http://schemas.microsoft.com/office/drawing/2014/main" id="{A00584C8-84D9-4A17-8B13-2A24D59E0E14}"/>
              </a:ext>
            </a:extLst>
          </p:cNvPr>
          <p:cNvSpPr/>
          <p:nvPr/>
        </p:nvSpPr>
        <p:spPr>
          <a:xfrm>
            <a:off x="9547824" y="5439025"/>
            <a:ext cx="289652" cy="6229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63505CDD-80A3-4BD3-810E-9E2653B1C9E3}"/>
              </a:ext>
            </a:extLst>
          </p:cNvPr>
          <p:cNvCxnSpPr>
            <a:cxnSpLocks/>
          </p:cNvCxnSpPr>
          <p:nvPr/>
        </p:nvCxnSpPr>
        <p:spPr>
          <a:xfrm>
            <a:off x="9265214" y="5743339"/>
            <a:ext cx="468441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Oval 394">
            <a:extLst>
              <a:ext uri="{FF2B5EF4-FFF2-40B4-BE49-F238E27FC236}">
                <a16:creationId xmlns:a16="http://schemas.microsoft.com/office/drawing/2014/main" id="{BE151DF8-565A-4BE9-A649-BB60DBD49573}"/>
              </a:ext>
            </a:extLst>
          </p:cNvPr>
          <p:cNvSpPr/>
          <p:nvPr/>
        </p:nvSpPr>
        <p:spPr>
          <a:xfrm rot="5400000">
            <a:off x="9148500" y="5677878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8A24289E-C607-4AA7-A56F-A1B7DF8C2656}"/>
              </a:ext>
            </a:extLst>
          </p:cNvPr>
          <p:cNvCxnSpPr>
            <a:cxnSpLocks/>
          </p:cNvCxnSpPr>
          <p:nvPr/>
        </p:nvCxnSpPr>
        <p:spPr>
          <a:xfrm>
            <a:off x="9338249" y="5552938"/>
            <a:ext cx="247155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A5417BD4-C941-4A92-8E78-B423595A331E}"/>
              </a:ext>
            </a:extLst>
          </p:cNvPr>
          <p:cNvCxnSpPr>
            <a:cxnSpLocks/>
          </p:cNvCxnSpPr>
          <p:nvPr/>
        </p:nvCxnSpPr>
        <p:spPr>
          <a:xfrm flipV="1">
            <a:off x="9328341" y="4596178"/>
            <a:ext cx="759751" cy="837769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1DC4BF55-9A9A-46C7-8BC2-B39CBC4B4F55}"/>
              </a:ext>
            </a:extLst>
          </p:cNvPr>
          <p:cNvCxnSpPr>
            <a:cxnSpLocks/>
          </p:cNvCxnSpPr>
          <p:nvPr/>
        </p:nvCxnSpPr>
        <p:spPr>
          <a:xfrm flipH="1" flipV="1">
            <a:off x="9324203" y="5438554"/>
            <a:ext cx="4137" cy="121461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1A448552-FA62-4F6D-838A-EB68BC944927}"/>
              </a:ext>
            </a:extLst>
          </p:cNvPr>
          <p:cNvCxnSpPr>
            <a:cxnSpLocks/>
          </p:cNvCxnSpPr>
          <p:nvPr/>
        </p:nvCxnSpPr>
        <p:spPr>
          <a:xfrm>
            <a:off x="9338440" y="5560013"/>
            <a:ext cx="247155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74EB50CC-6F7C-4F52-AE24-1C760FAAF9D0}"/>
              </a:ext>
            </a:extLst>
          </p:cNvPr>
          <p:cNvCxnSpPr>
            <a:cxnSpLocks/>
          </p:cNvCxnSpPr>
          <p:nvPr/>
        </p:nvCxnSpPr>
        <p:spPr>
          <a:xfrm flipH="1" flipV="1">
            <a:off x="10083524" y="3505638"/>
            <a:ext cx="385" cy="1085462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Freeform: Shape 483">
            <a:extLst>
              <a:ext uri="{FF2B5EF4-FFF2-40B4-BE49-F238E27FC236}">
                <a16:creationId xmlns:a16="http://schemas.microsoft.com/office/drawing/2014/main" id="{1F484C9A-354E-49CC-92BA-D6B0B94AB412}"/>
              </a:ext>
            </a:extLst>
          </p:cNvPr>
          <p:cNvSpPr/>
          <p:nvPr/>
        </p:nvSpPr>
        <p:spPr>
          <a:xfrm>
            <a:off x="9795758" y="1799915"/>
            <a:ext cx="1296000" cy="1296000"/>
          </a:xfrm>
          <a:custGeom>
            <a:avLst/>
            <a:gdLst>
              <a:gd name="connsiteX0" fmla="*/ 112454 w 1296000"/>
              <a:gd name="connsiteY0" fmla="*/ 0 h 1296000"/>
              <a:gd name="connsiteX1" fmla="*/ 1183546 w 1296000"/>
              <a:gd name="connsiteY1" fmla="*/ 0 h 1296000"/>
              <a:gd name="connsiteX2" fmla="*/ 1296000 w 1296000"/>
              <a:gd name="connsiteY2" fmla="*/ 112454 h 1296000"/>
              <a:gd name="connsiteX3" fmla="*/ 1296000 w 1296000"/>
              <a:gd name="connsiteY3" fmla="*/ 1183546 h 1296000"/>
              <a:gd name="connsiteX4" fmla="*/ 1183546 w 1296000"/>
              <a:gd name="connsiteY4" fmla="*/ 1296000 h 1296000"/>
              <a:gd name="connsiteX5" fmla="*/ 112454 w 1296000"/>
              <a:gd name="connsiteY5" fmla="*/ 1296000 h 1296000"/>
              <a:gd name="connsiteX6" fmla="*/ 0 w 1296000"/>
              <a:gd name="connsiteY6" fmla="*/ 1183546 h 1296000"/>
              <a:gd name="connsiteX7" fmla="*/ 0 w 1296000"/>
              <a:gd name="connsiteY7" fmla="*/ 112454 h 1296000"/>
              <a:gd name="connsiteX8" fmla="*/ 112454 w 1296000"/>
              <a:gd name="connsiteY8" fmla="*/ 0 h 12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000" h="1296000">
                <a:moveTo>
                  <a:pt x="112454" y="0"/>
                </a:moveTo>
                <a:lnTo>
                  <a:pt x="1183546" y="0"/>
                </a:lnTo>
                <a:cubicBezTo>
                  <a:pt x="1245653" y="0"/>
                  <a:pt x="1296000" y="50347"/>
                  <a:pt x="1296000" y="112454"/>
                </a:cubicBezTo>
                <a:lnTo>
                  <a:pt x="1296000" y="1183546"/>
                </a:lnTo>
                <a:cubicBezTo>
                  <a:pt x="1296000" y="1245653"/>
                  <a:pt x="1245653" y="1296000"/>
                  <a:pt x="1183546" y="1296000"/>
                </a:cubicBezTo>
                <a:lnTo>
                  <a:pt x="112454" y="1296000"/>
                </a:lnTo>
                <a:cubicBezTo>
                  <a:pt x="50347" y="1296000"/>
                  <a:pt x="0" y="1245653"/>
                  <a:pt x="0" y="1183546"/>
                </a:cubicBezTo>
                <a:lnTo>
                  <a:pt x="0" y="112454"/>
                </a:lnTo>
                <a:cubicBezTo>
                  <a:pt x="0" y="50347"/>
                  <a:pt x="50347" y="0"/>
                  <a:pt x="112454" y="0"/>
                </a:cubicBezTo>
                <a:close/>
              </a:path>
            </a:pathLst>
          </a:custGeom>
          <a:solidFill>
            <a:srgbClr val="3498DB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 extrusionH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BE"/>
          </a:p>
        </p:txBody>
      </p: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83A23464-B917-4142-9489-45A4936EA062}"/>
              </a:ext>
            </a:extLst>
          </p:cNvPr>
          <p:cNvCxnSpPr>
            <a:cxnSpLocks/>
          </p:cNvCxnSpPr>
          <p:nvPr/>
        </p:nvCxnSpPr>
        <p:spPr>
          <a:xfrm flipH="1">
            <a:off x="10272747" y="1799915"/>
            <a:ext cx="171011" cy="24965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99AC9423-F256-4B6B-905F-991D049527A2}"/>
              </a:ext>
            </a:extLst>
          </p:cNvPr>
          <p:cNvCxnSpPr>
            <a:cxnSpLocks/>
          </p:cNvCxnSpPr>
          <p:nvPr/>
        </p:nvCxnSpPr>
        <p:spPr>
          <a:xfrm flipH="1">
            <a:off x="10177497" y="2049565"/>
            <a:ext cx="95250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Oval 486">
            <a:extLst>
              <a:ext uri="{FF2B5EF4-FFF2-40B4-BE49-F238E27FC236}">
                <a16:creationId xmlns:a16="http://schemas.microsoft.com/office/drawing/2014/main" id="{2DEE8CD7-96BB-46A5-87EA-F56C3EF9EBD5}"/>
              </a:ext>
            </a:extLst>
          </p:cNvPr>
          <p:cNvSpPr/>
          <p:nvPr/>
        </p:nvSpPr>
        <p:spPr>
          <a:xfrm>
            <a:off x="10020747" y="1976041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E8F751BD-96DD-443F-BE13-79352A17B348}"/>
              </a:ext>
            </a:extLst>
          </p:cNvPr>
          <p:cNvCxnSpPr>
            <a:cxnSpLocks/>
          </p:cNvCxnSpPr>
          <p:nvPr/>
        </p:nvCxnSpPr>
        <p:spPr>
          <a:xfrm rot="5400000" flipH="1">
            <a:off x="10820440" y="2819130"/>
            <a:ext cx="171011" cy="24965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915BEC8E-30D7-44A4-8D37-3660C6250A51}"/>
              </a:ext>
            </a:extLst>
          </p:cNvPr>
          <p:cNvCxnSpPr>
            <a:cxnSpLocks/>
          </p:cNvCxnSpPr>
          <p:nvPr/>
        </p:nvCxnSpPr>
        <p:spPr>
          <a:xfrm rot="5400000" flipH="1">
            <a:off x="10733496" y="2810825"/>
            <a:ext cx="95250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Oval 489">
            <a:extLst>
              <a:ext uri="{FF2B5EF4-FFF2-40B4-BE49-F238E27FC236}">
                <a16:creationId xmlns:a16="http://schemas.microsoft.com/office/drawing/2014/main" id="{0BEA8FA6-5526-4B2C-A3D6-45AB935C6A1A}"/>
              </a:ext>
            </a:extLst>
          </p:cNvPr>
          <p:cNvSpPr/>
          <p:nvPr/>
        </p:nvSpPr>
        <p:spPr>
          <a:xfrm rot="5400000">
            <a:off x="10707321" y="2606726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A19095B6-9D94-4A6E-91AF-CCF0F12C9EC8}"/>
              </a:ext>
            </a:extLst>
          </p:cNvPr>
          <p:cNvCxnSpPr>
            <a:cxnSpLocks/>
          </p:cNvCxnSpPr>
          <p:nvPr/>
        </p:nvCxnSpPr>
        <p:spPr>
          <a:xfrm flipH="1">
            <a:off x="10771336" y="2102998"/>
            <a:ext cx="320422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17192CBF-E163-4D4E-B306-C213EC205101}"/>
              </a:ext>
            </a:extLst>
          </p:cNvPr>
          <p:cNvCxnSpPr>
            <a:cxnSpLocks/>
            <a:endCxn id="493" idx="7"/>
          </p:cNvCxnSpPr>
          <p:nvPr/>
        </p:nvCxnSpPr>
        <p:spPr>
          <a:xfrm flipH="1">
            <a:off x="10609460" y="2102998"/>
            <a:ext cx="161876" cy="197661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Oval 492">
            <a:extLst>
              <a:ext uri="{FF2B5EF4-FFF2-40B4-BE49-F238E27FC236}">
                <a16:creationId xmlns:a16="http://schemas.microsoft.com/office/drawing/2014/main" id="{3787B231-21B2-4AC4-8203-E2AD0D05A613}"/>
              </a:ext>
            </a:extLst>
          </p:cNvPr>
          <p:cNvSpPr/>
          <p:nvPr/>
        </p:nvSpPr>
        <p:spPr>
          <a:xfrm>
            <a:off x="10483476" y="2279124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4D044D93-9687-4F1B-872F-58615FFB416E}"/>
              </a:ext>
            </a:extLst>
          </p:cNvPr>
          <p:cNvCxnSpPr>
            <a:cxnSpLocks/>
          </p:cNvCxnSpPr>
          <p:nvPr/>
        </p:nvCxnSpPr>
        <p:spPr>
          <a:xfrm rot="10800000" flipH="1">
            <a:off x="9835476" y="2540650"/>
            <a:ext cx="320422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1FA40173-E363-4423-B7C0-14C2AA2FC584}"/>
              </a:ext>
            </a:extLst>
          </p:cNvPr>
          <p:cNvCxnSpPr>
            <a:cxnSpLocks/>
          </p:cNvCxnSpPr>
          <p:nvPr/>
        </p:nvCxnSpPr>
        <p:spPr>
          <a:xfrm>
            <a:off x="10155898" y="2540651"/>
            <a:ext cx="0" cy="143544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Oval 495">
            <a:extLst>
              <a:ext uri="{FF2B5EF4-FFF2-40B4-BE49-F238E27FC236}">
                <a16:creationId xmlns:a16="http://schemas.microsoft.com/office/drawing/2014/main" id="{FBA64665-4CDF-41E2-B625-37963C6C7B50}"/>
              </a:ext>
            </a:extLst>
          </p:cNvPr>
          <p:cNvSpPr/>
          <p:nvPr/>
        </p:nvSpPr>
        <p:spPr>
          <a:xfrm rot="10800000">
            <a:off x="10322884" y="2604829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88EB2794-44F0-4880-A0D9-FAF6548E9498}"/>
              </a:ext>
            </a:extLst>
          </p:cNvPr>
          <p:cNvCxnSpPr>
            <a:cxnSpLocks/>
          </p:cNvCxnSpPr>
          <p:nvPr/>
        </p:nvCxnSpPr>
        <p:spPr>
          <a:xfrm>
            <a:off x="10155898" y="2684195"/>
            <a:ext cx="140260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Oval 497">
            <a:extLst>
              <a:ext uri="{FF2B5EF4-FFF2-40B4-BE49-F238E27FC236}">
                <a16:creationId xmlns:a16="http://schemas.microsoft.com/office/drawing/2014/main" id="{B33E897C-CB76-4638-BF25-23EFF6AE7943}"/>
              </a:ext>
            </a:extLst>
          </p:cNvPr>
          <p:cNvSpPr/>
          <p:nvPr/>
        </p:nvSpPr>
        <p:spPr>
          <a:xfrm>
            <a:off x="10019483" y="2292317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99" name="Oval 498">
            <a:extLst>
              <a:ext uri="{FF2B5EF4-FFF2-40B4-BE49-F238E27FC236}">
                <a16:creationId xmlns:a16="http://schemas.microsoft.com/office/drawing/2014/main" id="{98DE7B1F-5964-4AA0-90B0-06B10EE72C83}"/>
              </a:ext>
            </a:extLst>
          </p:cNvPr>
          <p:cNvSpPr/>
          <p:nvPr/>
        </p:nvSpPr>
        <p:spPr>
          <a:xfrm>
            <a:off x="10072522" y="2871762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00" name="Oval 499">
            <a:extLst>
              <a:ext uri="{FF2B5EF4-FFF2-40B4-BE49-F238E27FC236}">
                <a16:creationId xmlns:a16="http://schemas.microsoft.com/office/drawing/2014/main" id="{508414FA-B209-4816-A804-3AA772BCBCD9}"/>
              </a:ext>
            </a:extLst>
          </p:cNvPr>
          <p:cNvSpPr/>
          <p:nvPr/>
        </p:nvSpPr>
        <p:spPr>
          <a:xfrm>
            <a:off x="10524747" y="2006340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01" name="Oval 500">
            <a:extLst>
              <a:ext uri="{FF2B5EF4-FFF2-40B4-BE49-F238E27FC236}">
                <a16:creationId xmlns:a16="http://schemas.microsoft.com/office/drawing/2014/main" id="{3D02E47E-42DD-4FDF-9F76-0AFC9B247F01}"/>
              </a:ext>
            </a:extLst>
          </p:cNvPr>
          <p:cNvSpPr/>
          <p:nvPr/>
        </p:nvSpPr>
        <p:spPr>
          <a:xfrm>
            <a:off x="10837659" y="2327905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02" name="Freeform: Shape 501">
            <a:extLst>
              <a:ext uri="{FF2B5EF4-FFF2-40B4-BE49-F238E27FC236}">
                <a16:creationId xmlns:a16="http://schemas.microsoft.com/office/drawing/2014/main" id="{BB77873A-0BD5-4587-A445-62AA50F64BFB}"/>
              </a:ext>
            </a:extLst>
          </p:cNvPr>
          <p:cNvSpPr/>
          <p:nvPr/>
        </p:nvSpPr>
        <p:spPr>
          <a:xfrm>
            <a:off x="3631647" y="5151025"/>
            <a:ext cx="1296000" cy="1296000"/>
          </a:xfrm>
          <a:custGeom>
            <a:avLst/>
            <a:gdLst>
              <a:gd name="connsiteX0" fmla="*/ 112454 w 1296000"/>
              <a:gd name="connsiteY0" fmla="*/ 0 h 1296000"/>
              <a:gd name="connsiteX1" fmla="*/ 1183546 w 1296000"/>
              <a:gd name="connsiteY1" fmla="*/ 0 h 1296000"/>
              <a:gd name="connsiteX2" fmla="*/ 1296000 w 1296000"/>
              <a:gd name="connsiteY2" fmla="*/ 112454 h 1296000"/>
              <a:gd name="connsiteX3" fmla="*/ 1296000 w 1296000"/>
              <a:gd name="connsiteY3" fmla="*/ 1183546 h 1296000"/>
              <a:gd name="connsiteX4" fmla="*/ 1183546 w 1296000"/>
              <a:gd name="connsiteY4" fmla="*/ 1296000 h 1296000"/>
              <a:gd name="connsiteX5" fmla="*/ 112454 w 1296000"/>
              <a:gd name="connsiteY5" fmla="*/ 1296000 h 1296000"/>
              <a:gd name="connsiteX6" fmla="*/ 0 w 1296000"/>
              <a:gd name="connsiteY6" fmla="*/ 1183546 h 1296000"/>
              <a:gd name="connsiteX7" fmla="*/ 0 w 1296000"/>
              <a:gd name="connsiteY7" fmla="*/ 112454 h 1296000"/>
              <a:gd name="connsiteX8" fmla="*/ 112454 w 1296000"/>
              <a:gd name="connsiteY8" fmla="*/ 0 h 12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000" h="1296000">
                <a:moveTo>
                  <a:pt x="112454" y="0"/>
                </a:moveTo>
                <a:lnTo>
                  <a:pt x="1183546" y="0"/>
                </a:lnTo>
                <a:cubicBezTo>
                  <a:pt x="1245653" y="0"/>
                  <a:pt x="1296000" y="50347"/>
                  <a:pt x="1296000" y="112454"/>
                </a:cubicBezTo>
                <a:lnTo>
                  <a:pt x="1296000" y="1183546"/>
                </a:lnTo>
                <a:cubicBezTo>
                  <a:pt x="1296000" y="1245653"/>
                  <a:pt x="1245653" y="1296000"/>
                  <a:pt x="1183546" y="1296000"/>
                </a:cubicBezTo>
                <a:lnTo>
                  <a:pt x="112454" y="1296000"/>
                </a:lnTo>
                <a:cubicBezTo>
                  <a:pt x="50347" y="1296000"/>
                  <a:pt x="0" y="1245653"/>
                  <a:pt x="0" y="1183546"/>
                </a:cubicBezTo>
                <a:lnTo>
                  <a:pt x="0" y="112454"/>
                </a:lnTo>
                <a:cubicBezTo>
                  <a:pt x="0" y="50347"/>
                  <a:pt x="50347" y="0"/>
                  <a:pt x="112454" y="0"/>
                </a:cubicBezTo>
                <a:close/>
              </a:path>
            </a:pathLst>
          </a:custGeom>
          <a:solidFill>
            <a:srgbClr val="E44A4A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 extrusionH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BE"/>
          </a:p>
        </p:txBody>
      </p:sp>
      <p:cxnSp>
        <p:nvCxnSpPr>
          <p:cNvPr id="503" name="Straight Connector 502">
            <a:extLst>
              <a:ext uri="{FF2B5EF4-FFF2-40B4-BE49-F238E27FC236}">
                <a16:creationId xmlns:a16="http://schemas.microsoft.com/office/drawing/2014/main" id="{5BA952C6-4B9E-4031-9ED9-91E3346D2178}"/>
              </a:ext>
            </a:extLst>
          </p:cNvPr>
          <p:cNvCxnSpPr>
            <a:cxnSpLocks/>
          </p:cNvCxnSpPr>
          <p:nvPr/>
        </p:nvCxnSpPr>
        <p:spPr>
          <a:xfrm flipH="1">
            <a:off x="4108636" y="5151025"/>
            <a:ext cx="171011" cy="24965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8427DA31-176F-40B8-A27E-930CA9779092}"/>
              </a:ext>
            </a:extLst>
          </p:cNvPr>
          <p:cNvCxnSpPr>
            <a:cxnSpLocks/>
          </p:cNvCxnSpPr>
          <p:nvPr/>
        </p:nvCxnSpPr>
        <p:spPr>
          <a:xfrm flipH="1">
            <a:off x="4013386" y="5400675"/>
            <a:ext cx="95250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Oval 504">
            <a:extLst>
              <a:ext uri="{FF2B5EF4-FFF2-40B4-BE49-F238E27FC236}">
                <a16:creationId xmlns:a16="http://schemas.microsoft.com/office/drawing/2014/main" id="{C9E79F19-B1EE-4AB7-99D5-DEEFFD859CEF}"/>
              </a:ext>
            </a:extLst>
          </p:cNvPr>
          <p:cNvSpPr/>
          <p:nvPr/>
        </p:nvSpPr>
        <p:spPr>
          <a:xfrm>
            <a:off x="3856636" y="5327151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876C5854-E01E-487B-9D58-468E0257BCB7}"/>
              </a:ext>
            </a:extLst>
          </p:cNvPr>
          <p:cNvCxnSpPr>
            <a:cxnSpLocks/>
          </p:cNvCxnSpPr>
          <p:nvPr/>
        </p:nvCxnSpPr>
        <p:spPr>
          <a:xfrm rot="5400000" flipH="1">
            <a:off x="4656329" y="6170240"/>
            <a:ext cx="171011" cy="24965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B5E8434C-19B5-4E70-A3C3-7F4B9A5390F7}"/>
              </a:ext>
            </a:extLst>
          </p:cNvPr>
          <p:cNvCxnSpPr>
            <a:cxnSpLocks/>
          </p:cNvCxnSpPr>
          <p:nvPr/>
        </p:nvCxnSpPr>
        <p:spPr>
          <a:xfrm rot="5400000" flipH="1">
            <a:off x="4569385" y="6161935"/>
            <a:ext cx="95250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Oval 507">
            <a:extLst>
              <a:ext uri="{FF2B5EF4-FFF2-40B4-BE49-F238E27FC236}">
                <a16:creationId xmlns:a16="http://schemas.microsoft.com/office/drawing/2014/main" id="{4D5C89A9-E43F-474C-B00C-4A47B6DA9BFC}"/>
              </a:ext>
            </a:extLst>
          </p:cNvPr>
          <p:cNvSpPr/>
          <p:nvPr/>
        </p:nvSpPr>
        <p:spPr>
          <a:xfrm rot="5400000">
            <a:off x="4543210" y="5957836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C8E2DBA-8749-484B-859C-D0D3F51B4CA7}"/>
              </a:ext>
            </a:extLst>
          </p:cNvPr>
          <p:cNvCxnSpPr>
            <a:cxnSpLocks/>
          </p:cNvCxnSpPr>
          <p:nvPr/>
        </p:nvCxnSpPr>
        <p:spPr>
          <a:xfrm flipH="1">
            <a:off x="4607225" y="5454108"/>
            <a:ext cx="320422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A498F59D-DE47-4D01-9875-EC41149E5F7A}"/>
              </a:ext>
            </a:extLst>
          </p:cNvPr>
          <p:cNvCxnSpPr>
            <a:cxnSpLocks/>
            <a:endCxn id="511" idx="7"/>
          </p:cNvCxnSpPr>
          <p:nvPr/>
        </p:nvCxnSpPr>
        <p:spPr>
          <a:xfrm flipH="1">
            <a:off x="4445349" y="5454108"/>
            <a:ext cx="161876" cy="197661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Oval 510">
            <a:extLst>
              <a:ext uri="{FF2B5EF4-FFF2-40B4-BE49-F238E27FC236}">
                <a16:creationId xmlns:a16="http://schemas.microsoft.com/office/drawing/2014/main" id="{C49EBD61-69D6-46CF-BC5B-C5AC94F2B548}"/>
              </a:ext>
            </a:extLst>
          </p:cNvPr>
          <p:cNvSpPr/>
          <p:nvPr/>
        </p:nvSpPr>
        <p:spPr>
          <a:xfrm>
            <a:off x="4319365" y="5630234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574B0DB4-6C3C-4BB3-BAE6-11C8592BEF31}"/>
              </a:ext>
            </a:extLst>
          </p:cNvPr>
          <p:cNvCxnSpPr>
            <a:cxnSpLocks/>
          </p:cNvCxnSpPr>
          <p:nvPr/>
        </p:nvCxnSpPr>
        <p:spPr>
          <a:xfrm rot="10800000" flipH="1">
            <a:off x="3671365" y="5891760"/>
            <a:ext cx="320422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7F9A4C52-9CC4-48FD-B830-C6F29DC1EFCB}"/>
              </a:ext>
            </a:extLst>
          </p:cNvPr>
          <p:cNvCxnSpPr>
            <a:cxnSpLocks/>
          </p:cNvCxnSpPr>
          <p:nvPr/>
        </p:nvCxnSpPr>
        <p:spPr>
          <a:xfrm>
            <a:off x="3991787" y="5891761"/>
            <a:ext cx="0" cy="143544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Oval 513">
            <a:extLst>
              <a:ext uri="{FF2B5EF4-FFF2-40B4-BE49-F238E27FC236}">
                <a16:creationId xmlns:a16="http://schemas.microsoft.com/office/drawing/2014/main" id="{E4032D08-72CF-4066-88D6-7E46D69ECF91}"/>
              </a:ext>
            </a:extLst>
          </p:cNvPr>
          <p:cNvSpPr/>
          <p:nvPr/>
        </p:nvSpPr>
        <p:spPr>
          <a:xfrm rot="10800000">
            <a:off x="4158773" y="5955939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4D9F3404-9ADC-46D7-AA72-07D76A1DBEFE}"/>
              </a:ext>
            </a:extLst>
          </p:cNvPr>
          <p:cNvCxnSpPr>
            <a:cxnSpLocks/>
          </p:cNvCxnSpPr>
          <p:nvPr/>
        </p:nvCxnSpPr>
        <p:spPr>
          <a:xfrm>
            <a:off x="3991787" y="6035305"/>
            <a:ext cx="140260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Oval 515">
            <a:extLst>
              <a:ext uri="{FF2B5EF4-FFF2-40B4-BE49-F238E27FC236}">
                <a16:creationId xmlns:a16="http://schemas.microsoft.com/office/drawing/2014/main" id="{451305A7-7B0F-4B1F-9741-0124F1F90305}"/>
              </a:ext>
            </a:extLst>
          </p:cNvPr>
          <p:cNvSpPr/>
          <p:nvPr/>
        </p:nvSpPr>
        <p:spPr>
          <a:xfrm>
            <a:off x="3855372" y="5643427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17" name="Oval 516">
            <a:extLst>
              <a:ext uri="{FF2B5EF4-FFF2-40B4-BE49-F238E27FC236}">
                <a16:creationId xmlns:a16="http://schemas.microsoft.com/office/drawing/2014/main" id="{4BA84F2B-CA16-4233-B00D-47F158FCA8B5}"/>
              </a:ext>
            </a:extLst>
          </p:cNvPr>
          <p:cNvSpPr/>
          <p:nvPr/>
        </p:nvSpPr>
        <p:spPr>
          <a:xfrm>
            <a:off x="3908411" y="6222872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18" name="Oval 517">
            <a:extLst>
              <a:ext uri="{FF2B5EF4-FFF2-40B4-BE49-F238E27FC236}">
                <a16:creationId xmlns:a16="http://schemas.microsoft.com/office/drawing/2014/main" id="{8F6D770F-AABF-4F1B-95A4-DE0956F4A5F1}"/>
              </a:ext>
            </a:extLst>
          </p:cNvPr>
          <p:cNvSpPr/>
          <p:nvPr/>
        </p:nvSpPr>
        <p:spPr>
          <a:xfrm>
            <a:off x="4360636" y="5357450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89112D12-659A-48B5-90E5-E2D451AA59FA}"/>
              </a:ext>
            </a:extLst>
          </p:cNvPr>
          <p:cNvCxnSpPr>
            <a:cxnSpLocks/>
          </p:cNvCxnSpPr>
          <p:nvPr/>
        </p:nvCxnSpPr>
        <p:spPr>
          <a:xfrm>
            <a:off x="10839624" y="5872474"/>
            <a:ext cx="468441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Oval 518">
            <a:extLst>
              <a:ext uri="{FF2B5EF4-FFF2-40B4-BE49-F238E27FC236}">
                <a16:creationId xmlns:a16="http://schemas.microsoft.com/office/drawing/2014/main" id="{0323F999-A76C-4ED2-A6DD-0FDB54278863}"/>
              </a:ext>
            </a:extLst>
          </p:cNvPr>
          <p:cNvSpPr/>
          <p:nvPr/>
        </p:nvSpPr>
        <p:spPr>
          <a:xfrm>
            <a:off x="4673548" y="5679015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20" name="Rectangle: Rounded Corners 519">
            <a:extLst>
              <a:ext uri="{FF2B5EF4-FFF2-40B4-BE49-F238E27FC236}">
                <a16:creationId xmlns:a16="http://schemas.microsoft.com/office/drawing/2014/main" id="{3666B1F7-B5E3-4A4C-952F-B3A9220BF9D3}"/>
              </a:ext>
            </a:extLst>
          </p:cNvPr>
          <p:cNvSpPr/>
          <p:nvPr/>
        </p:nvSpPr>
        <p:spPr>
          <a:xfrm>
            <a:off x="7974660" y="5107119"/>
            <a:ext cx="289652" cy="6229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21" name="Oval 520">
            <a:extLst>
              <a:ext uri="{FF2B5EF4-FFF2-40B4-BE49-F238E27FC236}">
                <a16:creationId xmlns:a16="http://schemas.microsoft.com/office/drawing/2014/main" id="{15067086-0B5B-4A1D-9A1C-2E17FA680E62}"/>
              </a:ext>
            </a:extLst>
          </p:cNvPr>
          <p:cNvSpPr/>
          <p:nvPr/>
        </p:nvSpPr>
        <p:spPr>
          <a:xfrm rot="5400000">
            <a:off x="8065486" y="5175501"/>
            <a:ext cx="108000" cy="108000"/>
          </a:xfrm>
          <a:prstGeom prst="ellipse">
            <a:avLst/>
          </a:prstGeom>
          <a:solidFill>
            <a:srgbClr val="FFC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522" name="Oval 521">
            <a:extLst>
              <a:ext uri="{FF2B5EF4-FFF2-40B4-BE49-F238E27FC236}">
                <a16:creationId xmlns:a16="http://schemas.microsoft.com/office/drawing/2014/main" id="{CA7A40C8-725E-4C18-B63D-DBC5FBDF17AF}"/>
              </a:ext>
            </a:extLst>
          </p:cNvPr>
          <p:cNvSpPr/>
          <p:nvPr/>
        </p:nvSpPr>
        <p:spPr>
          <a:xfrm rot="5400000">
            <a:off x="8065486" y="5554011"/>
            <a:ext cx="108000" cy="108000"/>
          </a:xfrm>
          <a:prstGeom prst="ellipse">
            <a:avLst/>
          </a:prstGeom>
          <a:solidFill>
            <a:srgbClr val="FFC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6778F0F7-FA28-4704-991B-0E2E4AE56778}"/>
              </a:ext>
            </a:extLst>
          </p:cNvPr>
          <p:cNvCxnSpPr>
            <a:cxnSpLocks/>
          </p:cNvCxnSpPr>
          <p:nvPr/>
        </p:nvCxnSpPr>
        <p:spPr>
          <a:xfrm>
            <a:off x="10845207" y="5686652"/>
            <a:ext cx="468441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Oval 524">
            <a:extLst>
              <a:ext uri="{FF2B5EF4-FFF2-40B4-BE49-F238E27FC236}">
                <a16:creationId xmlns:a16="http://schemas.microsoft.com/office/drawing/2014/main" id="{53F42583-0E32-4D29-96F4-4BCF9815EF68}"/>
              </a:ext>
            </a:extLst>
          </p:cNvPr>
          <p:cNvSpPr/>
          <p:nvPr/>
        </p:nvSpPr>
        <p:spPr>
          <a:xfrm rot="5400000">
            <a:off x="9632595" y="5500011"/>
            <a:ext cx="108000" cy="108000"/>
          </a:xfrm>
          <a:prstGeom prst="ellipse">
            <a:avLst/>
          </a:prstGeom>
          <a:solidFill>
            <a:srgbClr val="FFC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526" name="Oval 525">
            <a:extLst>
              <a:ext uri="{FF2B5EF4-FFF2-40B4-BE49-F238E27FC236}">
                <a16:creationId xmlns:a16="http://schemas.microsoft.com/office/drawing/2014/main" id="{491B8AB7-BBC7-4D1D-8DB5-964FD79B77D8}"/>
              </a:ext>
            </a:extLst>
          </p:cNvPr>
          <p:cNvSpPr/>
          <p:nvPr/>
        </p:nvSpPr>
        <p:spPr>
          <a:xfrm rot="5400000">
            <a:off x="9636294" y="5893347"/>
            <a:ext cx="108000" cy="108000"/>
          </a:xfrm>
          <a:prstGeom prst="ellipse">
            <a:avLst/>
          </a:prstGeom>
          <a:solidFill>
            <a:srgbClr val="FFC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536" name="Rectangle: Rounded Corners 535">
            <a:extLst>
              <a:ext uri="{FF2B5EF4-FFF2-40B4-BE49-F238E27FC236}">
                <a16:creationId xmlns:a16="http://schemas.microsoft.com/office/drawing/2014/main" id="{1EE53F28-917B-4E2A-9796-EAF84CE004DB}"/>
              </a:ext>
            </a:extLst>
          </p:cNvPr>
          <p:cNvSpPr/>
          <p:nvPr/>
        </p:nvSpPr>
        <p:spPr>
          <a:xfrm>
            <a:off x="10641679" y="5376701"/>
            <a:ext cx="1130887" cy="110596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29" name="Oval 528">
            <a:extLst>
              <a:ext uri="{FF2B5EF4-FFF2-40B4-BE49-F238E27FC236}">
                <a16:creationId xmlns:a16="http://schemas.microsoft.com/office/drawing/2014/main" id="{0F60ADE6-4822-437B-AE46-D55F3A208F00}"/>
              </a:ext>
            </a:extLst>
          </p:cNvPr>
          <p:cNvSpPr/>
          <p:nvPr/>
        </p:nvSpPr>
        <p:spPr>
          <a:xfrm>
            <a:off x="10676922" y="5402667"/>
            <a:ext cx="1060135" cy="1060135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FC960CCE-F5A8-4401-9D36-8040A3CCAD84}"/>
              </a:ext>
            </a:extLst>
          </p:cNvPr>
          <p:cNvGrpSpPr/>
          <p:nvPr/>
        </p:nvGrpSpPr>
        <p:grpSpPr>
          <a:xfrm>
            <a:off x="10814959" y="5534261"/>
            <a:ext cx="797062" cy="796623"/>
            <a:chOff x="6728636" y="653558"/>
            <a:chExt cx="421289" cy="421057"/>
          </a:xfrm>
        </p:grpSpPr>
        <p:sp>
          <p:nvSpPr>
            <p:cNvPr id="531" name="Teardrop 530">
              <a:extLst>
                <a:ext uri="{FF2B5EF4-FFF2-40B4-BE49-F238E27FC236}">
                  <a16:creationId xmlns:a16="http://schemas.microsoft.com/office/drawing/2014/main" id="{C600ECEB-CBFE-4BA4-A315-5D04A14B5397}"/>
                </a:ext>
              </a:extLst>
            </p:cNvPr>
            <p:cNvSpPr/>
            <p:nvPr/>
          </p:nvSpPr>
          <p:spPr>
            <a:xfrm>
              <a:off x="6728636" y="883800"/>
              <a:ext cx="188895" cy="183316"/>
            </a:xfrm>
            <a:prstGeom prst="teardrop">
              <a:avLst>
                <a:gd name="adj" fmla="val 12339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32" name="Teardrop 531">
              <a:extLst>
                <a:ext uri="{FF2B5EF4-FFF2-40B4-BE49-F238E27FC236}">
                  <a16:creationId xmlns:a16="http://schemas.microsoft.com/office/drawing/2014/main" id="{A6549FE8-2EE5-4998-804E-CE646A37476E}"/>
                </a:ext>
              </a:extLst>
            </p:cNvPr>
            <p:cNvSpPr/>
            <p:nvPr/>
          </p:nvSpPr>
          <p:spPr>
            <a:xfrm rot="5400000">
              <a:off x="6730684" y="656348"/>
              <a:ext cx="188895" cy="183316"/>
            </a:xfrm>
            <a:prstGeom prst="teardrop">
              <a:avLst>
                <a:gd name="adj" fmla="val 122963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33" name="Teardrop 532">
              <a:extLst>
                <a:ext uri="{FF2B5EF4-FFF2-40B4-BE49-F238E27FC236}">
                  <a16:creationId xmlns:a16="http://schemas.microsoft.com/office/drawing/2014/main" id="{F5EAD6F1-0C35-4950-AFE9-85DFCA9B725E}"/>
                </a:ext>
              </a:extLst>
            </p:cNvPr>
            <p:cNvSpPr/>
            <p:nvPr/>
          </p:nvSpPr>
          <p:spPr>
            <a:xfrm rot="10800000">
              <a:off x="6961030" y="659138"/>
              <a:ext cx="188895" cy="183316"/>
            </a:xfrm>
            <a:prstGeom prst="teardrop">
              <a:avLst>
                <a:gd name="adj" fmla="val 123144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34" name="Teardrop 533">
              <a:extLst>
                <a:ext uri="{FF2B5EF4-FFF2-40B4-BE49-F238E27FC236}">
                  <a16:creationId xmlns:a16="http://schemas.microsoft.com/office/drawing/2014/main" id="{28E22283-B1BB-43B1-AD67-F5216055C509}"/>
                </a:ext>
              </a:extLst>
            </p:cNvPr>
            <p:cNvSpPr/>
            <p:nvPr/>
          </p:nvSpPr>
          <p:spPr>
            <a:xfrm rot="16200000">
              <a:off x="6956497" y="888510"/>
              <a:ext cx="188895" cy="183316"/>
            </a:xfrm>
            <a:prstGeom prst="teardrop">
              <a:avLst>
                <a:gd name="adj" fmla="val 122963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535" name="Oval 534">
            <a:extLst>
              <a:ext uri="{FF2B5EF4-FFF2-40B4-BE49-F238E27FC236}">
                <a16:creationId xmlns:a16="http://schemas.microsoft.com/office/drawing/2014/main" id="{FDEA8392-6172-472E-A3A9-232207EE73A9}"/>
              </a:ext>
            </a:extLst>
          </p:cNvPr>
          <p:cNvSpPr/>
          <p:nvPr/>
        </p:nvSpPr>
        <p:spPr>
          <a:xfrm>
            <a:off x="11082409" y="5795812"/>
            <a:ext cx="247726" cy="24772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542" name="Straight Connector 541">
            <a:extLst>
              <a:ext uri="{FF2B5EF4-FFF2-40B4-BE49-F238E27FC236}">
                <a16:creationId xmlns:a16="http://schemas.microsoft.com/office/drawing/2014/main" id="{C664E726-1D71-4CA8-BC6B-0F1F67A37268}"/>
              </a:ext>
            </a:extLst>
          </p:cNvPr>
          <p:cNvCxnSpPr>
            <a:cxnSpLocks/>
          </p:cNvCxnSpPr>
          <p:nvPr/>
        </p:nvCxnSpPr>
        <p:spPr>
          <a:xfrm flipH="1">
            <a:off x="10265320" y="3505638"/>
            <a:ext cx="0" cy="82800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Oval 560">
            <a:extLst>
              <a:ext uri="{FF2B5EF4-FFF2-40B4-BE49-F238E27FC236}">
                <a16:creationId xmlns:a16="http://schemas.microsoft.com/office/drawing/2014/main" id="{1BF844C7-DB63-4767-871C-B7B9C8A3CC8B}"/>
              </a:ext>
            </a:extLst>
          </p:cNvPr>
          <p:cNvSpPr/>
          <p:nvPr/>
        </p:nvSpPr>
        <p:spPr>
          <a:xfrm rot="5400000">
            <a:off x="10194662" y="4287939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574" name="Oval 573">
            <a:extLst>
              <a:ext uri="{FF2B5EF4-FFF2-40B4-BE49-F238E27FC236}">
                <a16:creationId xmlns:a16="http://schemas.microsoft.com/office/drawing/2014/main" id="{6FA8374D-5283-4849-AC52-8CE3B9AEB274}"/>
              </a:ext>
            </a:extLst>
          </p:cNvPr>
          <p:cNvSpPr/>
          <p:nvPr/>
        </p:nvSpPr>
        <p:spPr>
          <a:xfrm>
            <a:off x="9342102" y="2589153"/>
            <a:ext cx="72000" cy="7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75" name="Oval 574">
            <a:extLst>
              <a:ext uri="{FF2B5EF4-FFF2-40B4-BE49-F238E27FC236}">
                <a16:creationId xmlns:a16="http://schemas.microsoft.com/office/drawing/2014/main" id="{900A809C-182B-411A-B808-6851830481C5}"/>
              </a:ext>
            </a:extLst>
          </p:cNvPr>
          <p:cNvSpPr/>
          <p:nvPr/>
        </p:nvSpPr>
        <p:spPr>
          <a:xfrm>
            <a:off x="9333091" y="2412097"/>
            <a:ext cx="72000" cy="7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6F083512-498B-4E9C-B9C5-D229261E8D8C}"/>
              </a:ext>
            </a:extLst>
          </p:cNvPr>
          <p:cNvCxnSpPr>
            <a:cxnSpLocks/>
          </p:cNvCxnSpPr>
          <p:nvPr/>
        </p:nvCxnSpPr>
        <p:spPr>
          <a:xfrm flipV="1">
            <a:off x="10984126" y="3482531"/>
            <a:ext cx="0" cy="112707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>
            <a:extLst>
              <a:ext uri="{FF2B5EF4-FFF2-40B4-BE49-F238E27FC236}">
                <a16:creationId xmlns:a16="http://schemas.microsoft.com/office/drawing/2014/main" id="{D57E7769-7B89-40C9-9C7E-FF462FD26F66}"/>
              </a:ext>
            </a:extLst>
          </p:cNvPr>
          <p:cNvCxnSpPr>
            <a:cxnSpLocks/>
          </p:cNvCxnSpPr>
          <p:nvPr/>
        </p:nvCxnSpPr>
        <p:spPr>
          <a:xfrm flipV="1">
            <a:off x="10806733" y="3505640"/>
            <a:ext cx="0" cy="115200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>
            <a:extLst>
              <a:ext uri="{FF2B5EF4-FFF2-40B4-BE49-F238E27FC236}">
                <a16:creationId xmlns:a16="http://schemas.microsoft.com/office/drawing/2014/main" id="{008CD769-2550-4726-927B-7568FE47269D}"/>
              </a:ext>
            </a:extLst>
          </p:cNvPr>
          <p:cNvCxnSpPr>
            <a:cxnSpLocks/>
          </p:cNvCxnSpPr>
          <p:nvPr/>
        </p:nvCxnSpPr>
        <p:spPr>
          <a:xfrm flipV="1">
            <a:off x="10625320" y="3505638"/>
            <a:ext cx="0" cy="1202879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Connector 578">
            <a:extLst>
              <a:ext uri="{FF2B5EF4-FFF2-40B4-BE49-F238E27FC236}">
                <a16:creationId xmlns:a16="http://schemas.microsoft.com/office/drawing/2014/main" id="{4EC2B8BD-5A51-44DF-9A3F-3C480A05186C}"/>
              </a:ext>
            </a:extLst>
          </p:cNvPr>
          <p:cNvCxnSpPr>
            <a:cxnSpLocks/>
          </p:cNvCxnSpPr>
          <p:nvPr/>
        </p:nvCxnSpPr>
        <p:spPr>
          <a:xfrm flipV="1">
            <a:off x="10443758" y="3505638"/>
            <a:ext cx="0" cy="1248998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Connector 580">
            <a:extLst>
              <a:ext uri="{FF2B5EF4-FFF2-40B4-BE49-F238E27FC236}">
                <a16:creationId xmlns:a16="http://schemas.microsoft.com/office/drawing/2014/main" id="{CBB967AE-A07A-4934-9BA6-34BE60A9996D}"/>
              </a:ext>
            </a:extLst>
          </p:cNvPr>
          <p:cNvCxnSpPr>
            <a:cxnSpLocks/>
          </p:cNvCxnSpPr>
          <p:nvPr/>
        </p:nvCxnSpPr>
        <p:spPr>
          <a:xfrm>
            <a:off x="10984059" y="4614343"/>
            <a:ext cx="229180" cy="214812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Connector 582">
            <a:extLst>
              <a:ext uri="{FF2B5EF4-FFF2-40B4-BE49-F238E27FC236}">
                <a16:creationId xmlns:a16="http://schemas.microsoft.com/office/drawing/2014/main" id="{02BA0F4C-92C4-4484-B929-36B8B06FFE98}"/>
              </a:ext>
            </a:extLst>
          </p:cNvPr>
          <p:cNvCxnSpPr>
            <a:cxnSpLocks/>
          </p:cNvCxnSpPr>
          <p:nvPr/>
        </p:nvCxnSpPr>
        <p:spPr>
          <a:xfrm>
            <a:off x="11219046" y="4832243"/>
            <a:ext cx="1002077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Connector 585">
            <a:extLst>
              <a:ext uri="{FF2B5EF4-FFF2-40B4-BE49-F238E27FC236}">
                <a16:creationId xmlns:a16="http://schemas.microsoft.com/office/drawing/2014/main" id="{FB2ECC0B-91DB-4134-A968-C6F55604B49C}"/>
              </a:ext>
            </a:extLst>
          </p:cNvPr>
          <p:cNvCxnSpPr>
            <a:cxnSpLocks/>
          </p:cNvCxnSpPr>
          <p:nvPr/>
        </p:nvCxnSpPr>
        <p:spPr>
          <a:xfrm>
            <a:off x="10814959" y="4669404"/>
            <a:ext cx="337162" cy="326118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Connector 587">
            <a:extLst>
              <a:ext uri="{FF2B5EF4-FFF2-40B4-BE49-F238E27FC236}">
                <a16:creationId xmlns:a16="http://schemas.microsoft.com/office/drawing/2014/main" id="{9E57E2F4-3A90-44AF-B7C5-FD8029E29271}"/>
              </a:ext>
            </a:extLst>
          </p:cNvPr>
          <p:cNvCxnSpPr>
            <a:cxnSpLocks/>
          </p:cNvCxnSpPr>
          <p:nvPr/>
        </p:nvCxnSpPr>
        <p:spPr>
          <a:xfrm>
            <a:off x="11173311" y="4995522"/>
            <a:ext cx="1043050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Connector 595">
            <a:extLst>
              <a:ext uri="{FF2B5EF4-FFF2-40B4-BE49-F238E27FC236}">
                <a16:creationId xmlns:a16="http://schemas.microsoft.com/office/drawing/2014/main" id="{BB6568A2-C114-4A2D-9CCE-874371DFC544}"/>
              </a:ext>
            </a:extLst>
          </p:cNvPr>
          <p:cNvCxnSpPr>
            <a:cxnSpLocks/>
          </p:cNvCxnSpPr>
          <p:nvPr/>
        </p:nvCxnSpPr>
        <p:spPr>
          <a:xfrm>
            <a:off x="10627042" y="4708517"/>
            <a:ext cx="525079" cy="516326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Connector 598">
            <a:extLst>
              <a:ext uri="{FF2B5EF4-FFF2-40B4-BE49-F238E27FC236}">
                <a16:creationId xmlns:a16="http://schemas.microsoft.com/office/drawing/2014/main" id="{01F35160-84C7-41F9-966B-4F11FEDCAF6E}"/>
              </a:ext>
            </a:extLst>
          </p:cNvPr>
          <p:cNvCxnSpPr>
            <a:cxnSpLocks/>
          </p:cNvCxnSpPr>
          <p:nvPr/>
        </p:nvCxnSpPr>
        <p:spPr>
          <a:xfrm>
            <a:off x="10445320" y="4754636"/>
            <a:ext cx="464165" cy="465294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Oval 605">
            <a:extLst>
              <a:ext uri="{FF2B5EF4-FFF2-40B4-BE49-F238E27FC236}">
                <a16:creationId xmlns:a16="http://schemas.microsoft.com/office/drawing/2014/main" id="{A3021655-7152-4BDE-8781-F74E1AD43F72}"/>
              </a:ext>
            </a:extLst>
          </p:cNvPr>
          <p:cNvSpPr/>
          <p:nvPr/>
        </p:nvSpPr>
        <p:spPr>
          <a:xfrm>
            <a:off x="10585992" y="3511696"/>
            <a:ext cx="72000" cy="7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416BD00-B426-4A39-87F0-08360A69912D}"/>
              </a:ext>
            </a:extLst>
          </p:cNvPr>
          <p:cNvGrpSpPr/>
          <p:nvPr/>
        </p:nvGrpSpPr>
        <p:grpSpPr>
          <a:xfrm>
            <a:off x="9383404" y="1386506"/>
            <a:ext cx="2121384" cy="2119132"/>
            <a:chOff x="4322454" y="2326306"/>
            <a:chExt cx="2121384" cy="2119132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9CB09B9-2E20-4219-98C2-40B166CB9A22}"/>
                </a:ext>
              </a:extLst>
            </p:cNvPr>
            <p:cNvGrpSpPr/>
            <p:nvPr/>
          </p:nvGrpSpPr>
          <p:grpSpPr>
            <a:xfrm>
              <a:off x="4871096" y="2326306"/>
              <a:ext cx="1080000" cy="156845"/>
              <a:chOff x="4860000" y="2304000"/>
              <a:chExt cx="1080000" cy="156845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5ED499DD-7CD2-49BB-8D65-71C6A4C16802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2747426A-05AD-4129-863E-2F1D5BA6124D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DE416DC8-96DC-48D9-AE40-4E38CF26536A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9F8883F6-9206-460F-A1FE-559E11D83DB4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F1292B1D-E910-4F82-8F08-D72F5FBDAF16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1F28ED8F-A8FD-4E14-BD6D-36A05BA53319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BC03CF25-C26A-47F6-936C-301614E1C8C0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4A389F00-A14C-4C0F-8CA1-1C932ACE7F64}"/>
                </a:ext>
              </a:extLst>
            </p:cNvPr>
            <p:cNvGrpSpPr/>
            <p:nvPr/>
          </p:nvGrpSpPr>
          <p:grpSpPr>
            <a:xfrm rot="5400000">
              <a:off x="5825416" y="3285860"/>
              <a:ext cx="1080000" cy="156845"/>
              <a:chOff x="4860000" y="2304000"/>
              <a:chExt cx="1080000" cy="156845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0BF18E2-FB3B-4CA9-8056-372D5BC8A2CD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55D409CC-77BE-4E2B-ACC9-6C26649229D0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F875AE84-3466-4E61-B677-2FBC00413BE6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FC832787-0ED7-4895-8781-6B9EE6395372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B8D37A52-E280-4AAC-8D07-0D09D8C14993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353AED62-81A5-4D3D-B10C-F67F06B4BF70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4478EE5-A5C9-4372-AEE1-FEF4BFAF44AE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9EF86F83-5EC0-40AA-8907-3FB63427DE1E}"/>
                </a:ext>
              </a:extLst>
            </p:cNvPr>
            <p:cNvGrpSpPr/>
            <p:nvPr/>
          </p:nvGrpSpPr>
          <p:grpSpPr>
            <a:xfrm>
              <a:off x="4844370" y="4288593"/>
              <a:ext cx="1080000" cy="156845"/>
              <a:chOff x="4860000" y="2304000"/>
              <a:chExt cx="1080000" cy="156845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C29CF9A-24EB-4E63-BDF9-5E983996BC47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E99EC89-7C9C-41B7-BBF8-A044FBC7622D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4582FC1-E15B-4A92-8A36-E1B5F0824990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7CE353AC-3234-42AA-B08E-A4EBA18AB5C7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30DCFA4-5FDF-4723-BA4B-36374BE025F9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FD6078A-BCA9-4E5E-8800-5E1449C7EF2A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61BDCD0F-EA52-439A-9845-FCE2A495434D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526F7B05-60EA-49E1-98EA-D795E147A154}"/>
                </a:ext>
              </a:extLst>
            </p:cNvPr>
            <p:cNvGrpSpPr/>
            <p:nvPr/>
          </p:nvGrpSpPr>
          <p:grpSpPr>
            <a:xfrm rot="5400000">
              <a:off x="3860877" y="3307603"/>
              <a:ext cx="1080000" cy="156845"/>
              <a:chOff x="4860000" y="2304000"/>
              <a:chExt cx="1080000" cy="156845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64FC26A-D016-4AC4-826D-37A87B29ADA0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380C9DA-E218-495A-8911-6A8FA2B0C5EE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B307FF33-4AB6-4C01-8604-B39D22F04477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DEE0DCDB-13D7-482A-937C-304EC33AA898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561E35A0-7C8A-4B07-BADA-942323D0CC38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BDE867B8-7CF8-4E84-8E5B-DF3641929DBF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0A2282F1-3072-4AE6-8AD9-E851F80BEA03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FF11310F-025C-41F1-BDEE-2073228CD03C}"/>
                </a:ext>
              </a:extLst>
            </p:cNvPr>
            <p:cNvSpPr/>
            <p:nvPr/>
          </p:nvSpPr>
          <p:spPr>
            <a:xfrm>
              <a:off x="4484370" y="2486025"/>
              <a:ext cx="1800000" cy="1800000"/>
            </a:xfrm>
            <a:custGeom>
              <a:avLst/>
              <a:gdLst>
                <a:gd name="connsiteX0" fmla="*/ 300006 w 1800000"/>
                <a:gd name="connsiteY0" fmla="*/ 0 h 1800000"/>
                <a:gd name="connsiteX1" fmla="*/ 1499994 w 1800000"/>
                <a:gd name="connsiteY1" fmla="*/ 0 h 1800000"/>
                <a:gd name="connsiteX2" fmla="*/ 1800000 w 1800000"/>
                <a:gd name="connsiteY2" fmla="*/ 300006 h 1800000"/>
                <a:gd name="connsiteX3" fmla="*/ 1800000 w 1800000"/>
                <a:gd name="connsiteY3" fmla="*/ 1499994 h 1800000"/>
                <a:gd name="connsiteX4" fmla="*/ 1499994 w 1800000"/>
                <a:gd name="connsiteY4" fmla="*/ 1800000 h 1800000"/>
                <a:gd name="connsiteX5" fmla="*/ 300006 w 1800000"/>
                <a:gd name="connsiteY5" fmla="*/ 1800000 h 1800000"/>
                <a:gd name="connsiteX6" fmla="*/ 0 w 1800000"/>
                <a:gd name="connsiteY6" fmla="*/ 1499994 h 1800000"/>
                <a:gd name="connsiteX7" fmla="*/ 0 w 1800000"/>
                <a:gd name="connsiteY7" fmla="*/ 300006 h 1800000"/>
                <a:gd name="connsiteX8" fmla="*/ 300006 w 1800000"/>
                <a:gd name="connsiteY8" fmla="*/ 0 h 1800000"/>
                <a:gd name="connsiteX9" fmla="*/ 364454 w 1800000"/>
                <a:gd name="connsiteY9" fmla="*/ 252000 h 1800000"/>
                <a:gd name="connsiteX10" fmla="*/ 252000 w 1800000"/>
                <a:gd name="connsiteY10" fmla="*/ 364454 h 1800000"/>
                <a:gd name="connsiteX11" fmla="*/ 252000 w 1800000"/>
                <a:gd name="connsiteY11" fmla="*/ 1435546 h 1800000"/>
                <a:gd name="connsiteX12" fmla="*/ 364454 w 1800000"/>
                <a:gd name="connsiteY12" fmla="*/ 1548000 h 1800000"/>
                <a:gd name="connsiteX13" fmla="*/ 1435546 w 1800000"/>
                <a:gd name="connsiteY13" fmla="*/ 1548000 h 1800000"/>
                <a:gd name="connsiteX14" fmla="*/ 1548000 w 1800000"/>
                <a:gd name="connsiteY14" fmla="*/ 1435546 h 1800000"/>
                <a:gd name="connsiteX15" fmla="*/ 1548000 w 1800000"/>
                <a:gd name="connsiteY15" fmla="*/ 364454 h 1800000"/>
                <a:gd name="connsiteX16" fmla="*/ 1435546 w 1800000"/>
                <a:gd name="connsiteY16" fmla="*/ 252000 h 1800000"/>
                <a:gd name="connsiteX17" fmla="*/ 364454 w 1800000"/>
                <a:gd name="connsiteY17" fmla="*/ 252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0000" h="1800000">
                  <a:moveTo>
                    <a:pt x="300006" y="0"/>
                  </a:moveTo>
                  <a:lnTo>
                    <a:pt x="1499994" y="0"/>
                  </a:lnTo>
                  <a:cubicBezTo>
                    <a:pt x="1665683" y="0"/>
                    <a:pt x="1800000" y="134317"/>
                    <a:pt x="1800000" y="300006"/>
                  </a:cubicBezTo>
                  <a:lnTo>
                    <a:pt x="1800000" y="1499994"/>
                  </a:lnTo>
                  <a:cubicBezTo>
                    <a:pt x="1800000" y="1665683"/>
                    <a:pt x="1665683" y="1800000"/>
                    <a:pt x="1499994" y="1800000"/>
                  </a:cubicBezTo>
                  <a:lnTo>
                    <a:pt x="300006" y="1800000"/>
                  </a:lnTo>
                  <a:cubicBezTo>
                    <a:pt x="134317" y="1800000"/>
                    <a:pt x="0" y="1665683"/>
                    <a:pt x="0" y="1499994"/>
                  </a:cubicBezTo>
                  <a:lnTo>
                    <a:pt x="0" y="300006"/>
                  </a:lnTo>
                  <a:cubicBezTo>
                    <a:pt x="0" y="134317"/>
                    <a:pt x="134317" y="0"/>
                    <a:pt x="300006" y="0"/>
                  </a:cubicBezTo>
                  <a:close/>
                  <a:moveTo>
                    <a:pt x="364454" y="252000"/>
                  </a:moveTo>
                  <a:cubicBezTo>
                    <a:pt x="302347" y="252000"/>
                    <a:pt x="252000" y="302347"/>
                    <a:pt x="252000" y="364454"/>
                  </a:cubicBezTo>
                  <a:lnTo>
                    <a:pt x="252000" y="1435546"/>
                  </a:lnTo>
                  <a:cubicBezTo>
                    <a:pt x="252000" y="1497653"/>
                    <a:pt x="302347" y="1548000"/>
                    <a:pt x="364454" y="1548000"/>
                  </a:cubicBezTo>
                  <a:lnTo>
                    <a:pt x="1435546" y="1548000"/>
                  </a:lnTo>
                  <a:cubicBezTo>
                    <a:pt x="1497653" y="1548000"/>
                    <a:pt x="1548000" y="1497653"/>
                    <a:pt x="1548000" y="1435546"/>
                  </a:cubicBezTo>
                  <a:lnTo>
                    <a:pt x="1548000" y="364454"/>
                  </a:lnTo>
                  <a:cubicBezTo>
                    <a:pt x="1548000" y="302347"/>
                    <a:pt x="1497653" y="252000"/>
                    <a:pt x="1435546" y="252000"/>
                  </a:cubicBezTo>
                  <a:lnTo>
                    <a:pt x="364454" y="252000"/>
                  </a:lnTo>
                  <a:close/>
                </a:path>
              </a:pathLst>
            </a:custGeom>
            <a:solidFill>
              <a:srgbClr val="2980B9"/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extrusionH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/>
            </a:p>
          </p:txBody>
        </p:sp>
      </p:grpSp>
      <p:cxnSp>
        <p:nvCxnSpPr>
          <p:cNvPr id="609" name="Straight Connector 608">
            <a:extLst>
              <a:ext uri="{FF2B5EF4-FFF2-40B4-BE49-F238E27FC236}">
                <a16:creationId xmlns:a16="http://schemas.microsoft.com/office/drawing/2014/main" id="{034C3FD8-7337-41CD-9FDA-98351E2B9F5F}"/>
              </a:ext>
            </a:extLst>
          </p:cNvPr>
          <p:cNvCxnSpPr>
            <a:cxnSpLocks/>
          </p:cNvCxnSpPr>
          <p:nvPr/>
        </p:nvCxnSpPr>
        <p:spPr>
          <a:xfrm flipH="1">
            <a:off x="2514600" y="5443900"/>
            <a:ext cx="769569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>
            <a:extLst>
              <a:ext uri="{FF2B5EF4-FFF2-40B4-BE49-F238E27FC236}">
                <a16:creationId xmlns:a16="http://schemas.microsoft.com/office/drawing/2014/main" id="{EB99E9EC-521A-4221-A411-3929EC992CA9}"/>
              </a:ext>
            </a:extLst>
          </p:cNvPr>
          <p:cNvCxnSpPr>
            <a:cxnSpLocks/>
          </p:cNvCxnSpPr>
          <p:nvPr/>
        </p:nvCxnSpPr>
        <p:spPr>
          <a:xfrm flipH="1">
            <a:off x="1085850" y="5619025"/>
            <a:ext cx="2211333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>
            <a:extLst>
              <a:ext uri="{FF2B5EF4-FFF2-40B4-BE49-F238E27FC236}">
                <a16:creationId xmlns:a16="http://schemas.microsoft.com/office/drawing/2014/main" id="{811E987C-D14E-4C4C-AD47-F621AE2673D5}"/>
              </a:ext>
            </a:extLst>
          </p:cNvPr>
          <p:cNvSpPr/>
          <p:nvPr/>
        </p:nvSpPr>
        <p:spPr>
          <a:xfrm rot="5400000">
            <a:off x="2356061" y="5368111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14" name="Oval 613">
            <a:extLst>
              <a:ext uri="{FF2B5EF4-FFF2-40B4-BE49-F238E27FC236}">
                <a16:creationId xmlns:a16="http://schemas.microsoft.com/office/drawing/2014/main" id="{7A0FFBCF-4007-4B1F-90CB-97EC0A50E630}"/>
              </a:ext>
            </a:extLst>
          </p:cNvPr>
          <p:cNvSpPr/>
          <p:nvPr/>
        </p:nvSpPr>
        <p:spPr>
          <a:xfrm rot="5400000">
            <a:off x="928350" y="5539328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615" name="Straight Connector 614">
            <a:extLst>
              <a:ext uri="{FF2B5EF4-FFF2-40B4-BE49-F238E27FC236}">
                <a16:creationId xmlns:a16="http://schemas.microsoft.com/office/drawing/2014/main" id="{280A093E-4822-4ACD-BF4D-9B911DE04CBD}"/>
              </a:ext>
            </a:extLst>
          </p:cNvPr>
          <p:cNvCxnSpPr>
            <a:cxnSpLocks/>
          </p:cNvCxnSpPr>
          <p:nvPr/>
        </p:nvCxnSpPr>
        <p:spPr>
          <a:xfrm>
            <a:off x="2636044" y="5797196"/>
            <a:ext cx="565593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>
            <a:extLst>
              <a:ext uri="{FF2B5EF4-FFF2-40B4-BE49-F238E27FC236}">
                <a16:creationId xmlns:a16="http://schemas.microsoft.com/office/drawing/2014/main" id="{5C41AA3F-AAFA-48DD-BF86-A5270E3725B4}"/>
              </a:ext>
            </a:extLst>
          </p:cNvPr>
          <p:cNvCxnSpPr>
            <a:cxnSpLocks/>
          </p:cNvCxnSpPr>
          <p:nvPr/>
        </p:nvCxnSpPr>
        <p:spPr>
          <a:xfrm>
            <a:off x="2675544" y="5979054"/>
            <a:ext cx="564117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>
            <a:extLst>
              <a:ext uri="{FF2B5EF4-FFF2-40B4-BE49-F238E27FC236}">
                <a16:creationId xmlns:a16="http://schemas.microsoft.com/office/drawing/2014/main" id="{CDD9AF94-22A8-419A-BB54-D76BAFAFAD13}"/>
              </a:ext>
            </a:extLst>
          </p:cNvPr>
          <p:cNvCxnSpPr>
            <a:cxnSpLocks/>
          </p:cNvCxnSpPr>
          <p:nvPr/>
        </p:nvCxnSpPr>
        <p:spPr>
          <a:xfrm flipV="1">
            <a:off x="2199825" y="5798194"/>
            <a:ext cx="436219" cy="318749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Straight Connector 622">
            <a:extLst>
              <a:ext uri="{FF2B5EF4-FFF2-40B4-BE49-F238E27FC236}">
                <a16:creationId xmlns:a16="http://schemas.microsoft.com/office/drawing/2014/main" id="{DDD3A451-F35D-487B-9A4D-10624AAF6987}"/>
              </a:ext>
            </a:extLst>
          </p:cNvPr>
          <p:cNvCxnSpPr>
            <a:cxnSpLocks/>
          </p:cNvCxnSpPr>
          <p:nvPr/>
        </p:nvCxnSpPr>
        <p:spPr>
          <a:xfrm flipV="1">
            <a:off x="2353087" y="5980858"/>
            <a:ext cx="317695" cy="232143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Straight Connector 624">
            <a:extLst>
              <a:ext uri="{FF2B5EF4-FFF2-40B4-BE49-F238E27FC236}">
                <a16:creationId xmlns:a16="http://schemas.microsoft.com/office/drawing/2014/main" id="{065B0493-FA23-4074-8653-50AD24733B6D}"/>
              </a:ext>
            </a:extLst>
          </p:cNvPr>
          <p:cNvCxnSpPr>
            <a:cxnSpLocks/>
          </p:cNvCxnSpPr>
          <p:nvPr/>
        </p:nvCxnSpPr>
        <p:spPr>
          <a:xfrm>
            <a:off x="2733065" y="6159073"/>
            <a:ext cx="564117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>
            <a:extLst>
              <a:ext uri="{FF2B5EF4-FFF2-40B4-BE49-F238E27FC236}">
                <a16:creationId xmlns:a16="http://schemas.microsoft.com/office/drawing/2014/main" id="{577D8553-542E-435E-AA6E-3B78E9CA882C}"/>
              </a:ext>
            </a:extLst>
          </p:cNvPr>
          <p:cNvCxnSpPr>
            <a:cxnSpLocks/>
          </p:cNvCxnSpPr>
          <p:nvPr/>
        </p:nvCxnSpPr>
        <p:spPr>
          <a:xfrm flipV="1">
            <a:off x="2521920" y="6158692"/>
            <a:ext cx="206389" cy="15081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Connector 626">
            <a:extLst>
              <a:ext uri="{FF2B5EF4-FFF2-40B4-BE49-F238E27FC236}">
                <a16:creationId xmlns:a16="http://schemas.microsoft.com/office/drawing/2014/main" id="{791A7595-2B21-4D9F-BD94-1CF1A39BF4C7}"/>
              </a:ext>
            </a:extLst>
          </p:cNvPr>
          <p:cNvCxnSpPr>
            <a:cxnSpLocks/>
          </p:cNvCxnSpPr>
          <p:nvPr/>
        </p:nvCxnSpPr>
        <p:spPr>
          <a:xfrm>
            <a:off x="2995613" y="6339025"/>
            <a:ext cx="289662" cy="0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Oval 629">
            <a:extLst>
              <a:ext uri="{FF2B5EF4-FFF2-40B4-BE49-F238E27FC236}">
                <a16:creationId xmlns:a16="http://schemas.microsoft.com/office/drawing/2014/main" id="{0FF6B014-B138-4E52-90BA-E5CE51F2433B}"/>
              </a:ext>
            </a:extLst>
          </p:cNvPr>
          <p:cNvSpPr/>
          <p:nvPr/>
        </p:nvSpPr>
        <p:spPr>
          <a:xfrm>
            <a:off x="2870970" y="6266097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633" name="Straight Connector 632">
            <a:extLst>
              <a:ext uri="{FF2B5EF4-FFF2-40B4-BE49-F238E27FC236}">
                <a16:creationId xmlns:a16="http://schemas.microsoft.com/office/drawing/2014/main" id="{31FAE23A-D411-4930-85AA-21495DDC242F}"/>
              </a:ext>
            </a:extLst>
          </p:cNvPr>
          <p:cNvCxnSpPr>
            <a:cxnSpLocks/>
          </p:cNvCxnSpPr>
          <p:nvPr/>
        </p:nvCxnSpPr>
        <p:spPr>
          <a:xfrm flipV="1">
            <a:off x="2191516" y="6127011"/>
            <a:ext cx="0" cy="730989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Connector 634">
            <a:extLst>
              <a:ext uri="{FF2B5EF4-FFF2-40B4-BE49-F238E27FC236}">
                <a16:creationId xmlns:a16="http://schemas.microsoft.com/office/drawing/2014/main" id="{450FFF94-6309-410E-918D-BC4EA36B0411}"/>
              </a:ext>
            </a:extLst>
          </p:cNvPr>
          <p:cNvCxnSpPr>
            <a:cxnSpLocks/>
          </p:cNvCxnSpPr>
          <p:nvPr/>
        </p:nvCxnSpPr>
        <p:spPr>
          <a:xfrm flipV="1">
            <a:off x="2353087" y="6226955"/>
            <a:ext cx="0" cy="631045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" name="Oval 643">
            <a:extLst>
              <a:ext uri="{FF2B5EF4-FFF2-40B4-BE49-F238E27FC236}">
                <a16:creationId xmlns:a16="http://schemas.microsoft.com/office/drawing/2014/main" id="{EBBB69B1-E46C-42E8-B7EA-07A5DD60201D}"/>
              </a:ext>
            </a:extLst>
          </p:cNvPr>
          <p:cNvSpPr/>
          <p:nvPr/>
        </p:nvSpPr>
        <p:spPr>
          <a:xfrm>
            <a:off x="3220546" y="5224055"/>
            <a:ext cx="72000" cy="7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640" name="Straight Connector 639">
            <a:extLst>
              <a:ext uri="{FF2B5EF4-FFF2-40B4-BE49-F238E27FC236}">
                <a16:creationId xmlns:a16="http://schemas.microsoft.com/office/drawing/2014/main" id="{3CDB0D67-63AF-4DD9-A8E5-892B8316532D}"/>
              </a:ext>
            </a:extLst>
          </p:cNvPr>
          <p:cNvCxnSpPr>
            <a:cxnSpLocks/>
          </p:cNvCxnSpPr>
          <p:nvPr/>
        </p:nvCxnSpPr>
        <p:spPr>
          <a:xfrm flipV="1">
            <a:off x="2521920" y="6316601"/>
            <a:ext cx="0" cy="166062"/>
          </a:xfrm>
          <a:prstGeom prst="line">
            <a:avLst/>
          </a:prstGeom>
          <a:ln w="762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3" name="Oval 642">
            <a:extLst>
              <a:ext uri="{FF2B5EF4-FFF2-40B4-BE49-F238E27FC236}">
                <a16:creationId xmlns:a16="http://schemas.microsoft.com/office/drawing/2014/main" id="{F388FFF3-A49D-4DBC-A665-691D17CB5E73}"/>
              </a:ext>
            </a:extLst>
          </p:cNvPr>
          <p:cNvSpPr/>
          <p:nvPr/>
        </p:nvSpPr>
        <p:spPr>
          <a:xfrm rot="5400000">
            <a:off x="2448212" y="6463078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3E5DB4C-B538-4ED4-B38F-A703812743CA}"/>
              </a:ext>
            </a:extLst>
          </p:cNvPr>
          <p:cNvGrpSpPr/>
          <p:nvPr/>
        </p:nvGrpSpPr>
        <p:grpSpPr>
          <a:xfrm>
            <a:off x="3218759" y="4739306"/>
            <a:ext cx="2121384" cy="2119132"/>
            <a:chOff x="4322454" y="2326306"/>
            <a:chExt cx="2121384" cy="2119132"/>
          </a:xfrm>
          <a:solidFill>
            <a:schemeClr val="accent2"/>
          </a:solidFill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050D850-7CD7-4EDD-887E-CFD53503B23F}"/>
                </a:ext>
              </a:extLst>
            </p:cNvPr>
            <p:cNvGrpSpPr/>
            <p:nvPr/>
          </p:nvGrpSpPr>
          <p:grpSpPr>
            <a:xfrm>
              <a:off x="4871096" y="2326306"/>
              <a:ext cx="1080000" cy="156845"/>
              <a:chOff x="4860000" y="2304000"/>
              <a:chExt cx="1080000" cy="156845"/>
            </a:xfrm>
            <a:grpFill/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7804E7C-7996-40A5-8228-D943746E5353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3E150B9-F309-45D0-A5E2-1246695C612B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4E8F5D4-F267-43BE-B03C-1C5029B06424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0DEE706-3464-40B5-A892-F010090EE6CC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EC526E9-F3B2-45B0-9596-27BC3624242E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AB065B51-BFA3-4029-AE62-51DD6548C460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845D97F-5690-400D-B1C1-5B64DC67D366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EE90DA6-757B-43BE-91AE-5E021B1C3283}"/>
                </a:ext>
              </a:extLst>
            </p:cNvPr>
            <p:cNvGrpSpPr/>
            <p:nvPr/>
          </p:nvGrpSpPr>
          <p:grpSpPr>
            <a:xfrm rot="5400000">
              <a:off x="5825416" y="3285860"/>
              <a:ext cx="1080000" cy="156845"/>
              <a:chOff x="4860000" y="2304000"/>
              <a:chExt cx="1080000" cy="156845"/>
            </a:xfrm>
            <a:grpFill/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4F8017E-06D2-402F-9567-E8695167A696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7F6DB16B-5627-430B-BF74-D4D0D0486371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97D3024D-2EE5-493A-8F37-FE6C936E34E9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08329D0-1A2B-4F4C-9CB5-D6DD86A059FD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E2E8554-C097-42BC-B3EB-BFE687630D1A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21BC6A6-FC7E-4000-A73F-4544B7BC0264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F7A99B84-B431-4C93-8F0E-344A97D6FB90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661C07B-3FE0-47E5-B402-2CE4E056A176}"/>
                </a:ext>
              </a:extLst>
            </p:cNvPr>
            <p:cNvGrpSpPr/>
            <p:nvPr/>
          </p:nvGrpSpPr>
          <p:grpSpPr>
            <a:xfrm>
              <a:off x="4844370" y="4288593"/>
              <a:ext cx="1080000" cy="156845"/>
              <a:chOff x="4860000" y="2304000"/>
              <a:chExt cx="1080000" cy="156845"/>
            </a:xfrm>
            <a:grpFill/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B61E45E7-7CA8-4AF4-9E45-C894292BAD23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7AB92C9-15B5-4D6F-8450-9C2DEB475C28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112A6FE-AC93-496D-9A83-B4A848BAEA89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9AF0F03-51AD-4AD2-B14F-4C58AB9F12AF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0DA0E1C-9866-4C1E-8906-884A24E6C321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376C863D-D693-4859-BDF5-D3FCD06D0CD9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1A72999-29D8-4CC3-8FC1-804D41145D01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7172D16-5E8C-492C-A37A-69BDC44CE4A6}"/>
                </a:ext>
              </a:extLst>
            </p:cNvPr>
            <p:cNvGrpSpPr/>
            <p:nvPr/>
          </p:nvGrpSpPr>
          <p:grpSpPr>
            <a:xfrm rot="5400000">
              <a:off x="3860877" y="3307603"/>
              <a:ext cx="1080000" cy="156845"/>
              <a:chOff x="4860000" y="2304000"/>
              <a:chExt cx="1080000" cy="156845"/>
            </a:xfrm>
            <a:grpFill/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BC25ED25-4344-4391-8A57-4E8A28E8F469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FC35588C-9C62-43FF-ABAB-9E7BEE8D431A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A4F4F37E-4BC5-4B4F-8330-3819F5EB5671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DEB7DFF-8580-485D-AD80-C0D322ED1F9F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EA2D21C-BF09-4898-9BCD-263265CA135A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816EB25-359D-410F-8D1F-47637E999855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BFFCE85F-D8D8-44D9-97B2-DA18B88ED56B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A4A2949-0302-4DE4-8C61-667DC04C43EC}"/>
                </a:ext>
              </a:extLst>
            </p:cNvPr>
            <p:cNvSpPr/>
            <p:nvPr/>
          </p:nvSpPr>
          <p:spPr>
            <a:xfrm>
              <a:off x="4484370" y="2486025"/>
              <a:ext cx="1800000" cy="1800000"/>
            </a:xfrm>
            <a:custGeom>
              <a:avLst/>
              <a:gdLst>
                <a:gd name="connsiteX0" fmla="*/ 300006 w 1800000"/>
                <a:gd name="connsiteY0" fmla="*/ 0 h 1800000"/>
                <a:gd name="connsiteX1" fmla="*/ 1499994 w 1800000"/>
                <a:gd name="connsiteY1" fmla="*/ 0 h 1800000"/>
                <a:gd name="connsiteX2" fmla="*/ 1800000 w 1800000"/>
                <a:gd name="connsiteY2" fmla="*/ 300006 h 1800000"/>
                <a:gd name="connsiteX3" fmla="*/ 1800000 w 1800000"/>
                <a:gd name="connsiteY3" fmla="*/ 1499994 h 1800000"/>
                <a:gd name="connsiteX4" fmla="*/ 1499994 w 1800000"/>
                <a:gd name="connsiteY4" fmla="*/ 1800000 h 1800000"/>
                <a:gd name="connsiteX5" fmla="*/ 300006 w 1800000"/>
                <a:gd name="connsiteY5" fmla="*/ 1800000 h 1800000"/>
                <a:gd name="connsiteX6" fmla="*/ 0 w 1800000"/>
                <a:gd name="connsiteY6" fmla="*/ 1499994 h 1800000"/>
                <a:gd name="connsiteX7" fmla="*/ 0 w 1800000"/>
                <a:gd name="connsiteY7" fmla="*/ 300006 h 1800000"/>
                <a:gd name="connsiteX8" fmla="*/ 300006 w 1800000"/>
                <a:gd name="connsiteY8" fmla="*/ 0 h 1800000"/>
                <a:gd name="connsiteX9" fmla="*/ 364454 w 1800000"/>
                <a:gd name="connsiteY9" fmla="*/ 252000 h 1800000"/>
                <a:gd name="connsiteX10" fmla="*/ 252000 w 1800000"/>
                <a:gd name="connsiteY10" fmla="*/ 364454 h 1800000"/>
                <a:gd name="connsiteX11" fmla="*/ 252000 w 1800000"/>
                <a:gd name="connsiteY11" fmla="*/ 1435546 h 1800000"/>
                <a:gd name="connsiteX12" fmla="*/ 364454 w 1800000"/>
                <a:gd name="connsiteY12" fmla="*/ 1548000 h 1800000"/>
                <a:gd name="connsiteX13" fmla="*/ 1435546 w 1800000"/>
                <a:gd name="connsiteY13" fmla="*/ 1548000 h 1800000"/>
                <a:gd name="connsiteX14" fmla="*/ 1548000 w 1800000"/>
                <a:gd name="connsiteY14" fmla="*/ 1435546 h 1800000"/>
                <a:gd name="connsiteX15" fmla="*/ 1548000 w 1800000"/>
                <a:gd name="connsiteY15" fmla="*/ 364454 h 1800000"/>
                <a:gd name="connsiteX16" fmla="*/ 1435546 w 1800000"/>
                <a:gd name="connsiteY16" fmla="*/ 252000 h 1800000"/>
                <a:gd name="connsiteX17" fmla="*/ 364454 w 1800000"/>
                <a:gd name="connsiteY17" fmla="*/ 252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0000" h="1800000">
                  <a:moveTo>
                    <a:pt x="300006" y="0"/>
                  </a:moveTo>
                  <a:lnTo>
                    <a:pt x="1499994" y="0"/>
                  </a:lnTo>
                  <a:cubicBezTo>
                    <a:pt x="1665683" y="0"/>
                    <a:pt x="1800000" y="134317"/>
                    <a:pt x="1800000" y="300006"/>
                  </a:cubicBezTo>
                  <a:lnTo>
                    <a:pt x="1800000" y="1499994"/>
                  </a:lnTo>
                  <a:cubicBezTo>
                    <a:pt x="1800000" y="1665683"/>
                    <a:pt x="1665683" y="1800000"/>
                    <a:pt x="1499994" y="1800000"/>
                  </a:cubicBezTo>
                  <a:lnTo>
                    <a:pt x="300006" y="1800000"/>
                  </a:lnTo>
                  <a:cubicBezTo>
                    <a:pt x="134317" y="1800000"/>
                    <a:pt x="0" y="1665683"/>
                    <a:pt x="0" y="1499994"/>
                  </a:cubicBezTo>
                  <a:lnTo>
                    <a:pt x="0" y="300006"/>
                  </a:lnTo>
                  <a:cubicBezTo>
                    <a:pt x="0" y="134317"/>
                    <a:pt x="134317" y="0"/>
                    <a:pt x="300006" y="0"/>
                  </a:cubicBezTo>
                  <a:close/>
                  <a:moveTo>
                    <a:pt x="364454" y="252000"/>
                  </a:moveTo>
                  <a:cubicBezTo>
                    <a:pt x="302347" y="252000"/>
                    <a:pt x="252000" y="302347"/>
                    <a:pt x="252000" y="364454"/>
                  </a:cubicBezTo>
                  <a:lnTo>
                    <a:pt x="252000" y="1435546"/>
                  </a:lnTo>
                  <a:cubicBezTo>
                    <a:pt x="252000" y="1497653"/>
                    <a:pt x="302347" y="1548000"/>
                    <a:pt x="364454" y="1548000"/>
                  </a:cubicBezTo>
                  <a:lnTo>
                    <a:pt x="1435546" y="1548000"/>
                  </a:lnTo>
                  <a:cubicBezTo>
                    <a:pt x="1497653" y="1548000"/>
                    <a:pt x="1548000" y="1497653"/>
                    <a:pt x="1548000" y="1435546"/>
                  </a:cubicBezTo>
                  <a:lnTo>
                    <a:pt x="1548000" y="364454"/>
                  </a:lnTo>
                  <a:cubicBezTo>
                    <a:pt x="1548000" y="302347"/>
                    <a:pt x="1497653" y="252000"/>
                    <a:pt x="1435546" y="252000"/>
                  </a:cubicBezTo>
                  <a:lnTo>
                    <a:pt x="364454" y="252000"/>
                  </a:lnTo>
                  <a:close/>
                </a:path>
              </a:pathLst>
            </a:custGeom>
            <a:solidFill>
              <a:srgbClr val="E03030"/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extrusionH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/>
            </a:p>
          </p:txBody>
        </p:sp>
      </p:grpSp>
      <p:sp>
        <p:nvSpPr>
          <p:cNvPr id="302" name="Rectangle: Rounded Corners 301">
            <a:extLst>
              <a:ext uri="{FF2B5EF4-FFF2-40B4-BE49-F238E27FC236}">
                <a16:creationId xmlns:a16="http://schemas.microsoft.com/office/drawing/2014/main" id="{148E2372-33F2-4140-8338-7303BF61E6AD}"/>
              </a:ext>
            </a:extLst>
          </p:cNvPr>
          <p:cNvSpPr/>
          <p:nvPr/>
        </p:nvSpPr>
        <p:spPr>
          <a:xfrm>
            <a:off x="412843" y="254000"/>
            <a:ext cx="7028929" cy="3805340"/>
          </a:xfrm>
          <a:prstGeom prst="roundRect">
            <a:avLst>
              <a:gd name="adj" fmla="val 11341"/>
            </a:avLst>
          </a:prstGeom>
          <a:pattFill prst="narVert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07" name="TextBox 606">
            <a:extLst>
              <a:ext uri="{FF2B5EF4-FFF2-40B4-BE49-F238E27FC236}">
                <a16:creationId xmlns:a16="http://schemas.microsoft.com/office/drawing/2014/main" id="{66512093-7097-4C1B-8BC3-C171E4DA28E3}"/>
              </a:ext>
            </a:extLst>
          </p:cNvPr>
          <p:cNvSpPr txBox="1"/>
          <p:nvPr/>
        </p:nvSpPr>
        <p:spPr>
          <a:xfrm>
            <a:off x="820455" y="629957"/>
            <a:ext cx="628928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Built-in Coloring for Highly-Concurrent Doubly-Linked Lists</a:t>
            </a:r>
          </a:p>
          <a:p>
            <a:r>
              <a:rPr lang="en-US" dirty="0" err="1">
                <a:latin typeface="Roboto Thin" panose="02000000000000000000" pitchFamily="2" charset="0"/>
                <a:ea typeface="Roboto Thin" panose="02000000000000000000" pitchFamily="2" charset="0"/>
              </a:rPr>
              <a:t>Hagit</a:t>
            </a:r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n-US" dirty="0" err="1">
                <a:latin typeface="Roboto Thin" panose="02000000000000000000" pitchFamily="2" charset="0"/>
                <a:ea typeface="Roboto Thin" panose="02000000000000000000" pitchFamily="2" charset="0"/>
              </a:rPr>
              <a:t>Attiya</a:t>
            </a:r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 &amp; </a:t>
            </a:r>
            <a:r>
              <a:rPr lang="en-US" dirty="0" err="1">
                <a:latin typeface="Roboto Thin" panose="02000000000000000000" pitchFamily="2" charset="0"/>
                <a:ea typeface="Roboto Thin" panose="02000000000000000000" pitchFamily="2" charset="0"/>
              </a:rPr>
              <a:t>Eshcar</a:t>
            </a:r>
            <a:r>
              <a:rPr lang="en-US" dirty="0">
                <a:latin typeface="Roboto Thin" panose="02000000000000000000" pitchFamily="2" charset="0"/>
                <a:ea typeface="Roboto Thin" panose="02000000000000000000" pitchFamily="2" charset="0"/>
              </a:rPr>
              <a:t> Hillel</a:t>
            </a:r>
            <a:endParaRPr lang="fr-BE" sz="32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608" name="TextBox 607">
            <a:extLst>
              <a:ext uri="{FF2B5EF4-FFF2-40B4-BE49-F238E27FC236}">
                <a16:creationId xmlns:a16="http://schemas.microsoft.com/office/drawing/2014/main" id="{DB6FDD37-E34F-40AE-8F03-FBCC3579FD27}"/>
              </a:ext>
            </a:extLst>
          </p:cNvPr>
          <p:cNvSpPr txBox="1"/>
          <p:nvPr/>
        </p:nvSpPr>
        <p:spPr>
          <a:xfrm>
            <a:off x="820454" y="3162400"/>
            <a:ext cx="6289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Explained by Nicolas van de Walle</a:t>
            </a:r>
            <a:endParaRPr lang="fr-BE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670" name="Arc 669">
            <a:extLst>
              <a:ext uri="{FF2B5EF4-FFF2-40B4-BE49-F238E27FC236}">
                <a16:creationId xmlns:a16="http://schemas.microsoft.com/office/drawing/2014/main" id="{5957BE85-4FE3-47FC-AD10-DCD83AA30030}"/>
              </a:ext>
            </a:extLst>
          </p:cNvPr>
          <p:cNvSpPr/>
          <p:nvPr/>
        </p:nvSpPr>
        <p:spPr>
          <a:xfrm>
            <a:off x="6761362" y="426383"/>
            <a:ext cx="509901" cy="545495"/>
          </a:xfrm>
          <a:prstGeom prst="arc">
            <a:avLst/>
          </a:prstGeom>
          <a:noFill/>
          <a:ln w="5715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705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0" repeatCount="indefinite" accel="9000" decel="26000" fill="remove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hsl" dir="ccw">
                                      <p:cBhvr>
                                        <p:cTn id="6" dur="2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0" dur="29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1" dur="29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9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0" repeatCount="indefinite" accel="9000" decel="26000" fill="remove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cw">
                                      <p:cBhvr>
                                        <p:cTn id="14" dur="2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8" dur="2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10" repeatCount="indefinite" accel="9000" decel="26000" fill="remove" nodeType="withEffect">
                                  <p:stCondLst>
                                    <p:cond delay="900"/>
                                  </p:stCondLst>
                                  <p:childTnLst>
                                    <p:animClr clrSpc="hsl" dir="ccw">
                                      <p:cBhvr>
                                        <p:cTn id="22" dur="7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23" dur="7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7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10" repeatCount="indefinite" accel="9000" decel="26000" fill="remove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hsl" dir="ccw">
                                      <p:cBhvr>
                                        <p:cTn id="26" dur="14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27" dur="14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4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10" repeatCount="indefinite" accel="9000" decel="26000" fill="remove" nodeType="withEffect">
                                  <p:stCondLst>
                                    <p:cond delay="900"/>
                                  </p:stCondLst>
                                  <p:childTnLst>
                                    <p:animClr clrSpc="hsl" dir="ccw">
                                      <p:cBhvr>
                                        <p:cTn id="30" dur="7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31" dur="7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7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10" repeatCount="indefinite" accel="9000" decel="26000" fill="remove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hsl" dir="ccw">
                                      <p:cBhvr>
                                        <p:cTn id="34" dur="2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10" repeatCount="indefinite" accel="9000" decel="26000" fill="remove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cw">
                                      <p:cBhvr>
                                        <p:cTn id="38" dur="2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10" repeatCount="indefinite" accel="9000" decel="26000" fill="remove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cw">
                                      <p:cBhvr>
                                        <p:cTn id="42" dur="2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46" dur="9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47" dur="9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9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50" dur="22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51" dur="22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2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54" dur="13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55" dur="13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3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58" dur="16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59" dur="16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6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62" dur="9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63" dur="9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9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66" dur="22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67" dur="22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2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70" dur="13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71" dur="13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3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74" dur="16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75" dur="16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6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6" repeatCount="indefinite" accel="9000" decel="26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repeatCount="indefinite" accel="9000" decel="26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E404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6" repeatCount="indefinite" accel="9000" decel="26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86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repeatCount="indefinite" accel="9000" decel="26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E4040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4" dur="6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96" dur="15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97" dur="15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15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3 L 0.00013 0.14236 L -0.07148 0.2794 L -0.13841 0.2794 " pathEditMode="relative" ptsTypes="AAAA">
                                      <p:cBhvr>
                                        <p:cTn id="100" dur="7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93 L -0.04479 -0.00093 C -0.06875 -0.03935 -0.04492 -0.00301 -0.07005 -0.04028 C -0.09271 -0.04028 -0.13698 -0.04005 -0.15911 -0.04005 " pathEditMode="relative" rAng="0" ptsTypes="AAAA">
                                      <p:cBhvr>
                                        <p:cTn id="102" dur="10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69" y="-1968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92 L -0.03789 -0.00092 C -0.06198 -0.03981 -0.0487 -0.02384 -0.07383 -0.06088 L -0.1582 -0.06111 " pathEditMode="relative" rAng="0" ptsTypes="AAAA">
                                      <p:cBhvr>
                                        <p:cTn id="104" dur="12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-3009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3 C 0.00013 0.05579 0.00013 0.11319 0.00039 0.1706 L 0.04441 0.24306 C 0.04388 0.2662 0.04401 0.24329 0.04375 0.26991 " pathEditMode="relative" rAng="0" ptsTypes="AAAA">
                                      <p:cBhvr>
                                        <p:cTn id="106" dur="80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13495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08" dur="15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09" dur="15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15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12" dur="15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13" dur="15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15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16" dur="22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17" dur="22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22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20" dur="29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21" dur="29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29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11111E-6 L -0.02917 -0.00092 C -0.03412 -0.01157 -0.03998 -0.02222 -0.04492 -0.03264 C -0.04531 -0.09028 -0.04427 -0.0706 -0.0444 -0.17454 " pathEditMode="relative" rAng="0" ptsTypes="AAAA">
                                      <p:cBhvr>
                                        <p:cTn id="124" dur="700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3" y="-8727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" grpId="0" animBg="1"/>
      <p:bldP spid="574" grpId="0" animBg="1"/>
      <p:bldP spid="575" grpId="0" animBg="1"/>
      <p:bldP spid="606" grpId="0" animBg="1"/>
      <p:bldP spid="644" grpId="0" animBg="1"/>
      <p:bldP spid="607" grpId="0"/>
      <p:bldP spid="60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428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69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Roboto Light</vt:lpstr>
      <vt:lpstr>Roboto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van de Walle</dc:creator>
  <cp:lastModifiedBy>Nicolas van de Walle</cp:lastModifiedBy>
  <cp:revision>41</cp:revision>
  <dcterms:created xsi:type="dcterms:W3CDTF">2020-05-05T10:21:39Z</dcterms:created>
  <dcterms:modified xsi:type="dcterms:W3CDTF">2020-05-06T17:25:48Z</dcterms:modified>
</cp:coreProperties>
</file>