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an de Walle" initials="NvdW" lastIdx="1" clrIdx="0">
    <p:extLst>
      <p:ext uri="{19B8F6BF-5375-455C-9EA6-DF929625EA0E}">
        <p15:presenceInfo xmlns:p15="http://schemas.microsoft.com/office/powerpoint/2012/main" userId="7dbd24f1f8dba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ABDB77"/>
    <a:srgbClr val="6CA62C"/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4" autoAdjust="0"/>
    <p:restoredTop sz="94660"/>
  </p:normalViewPr>
  <p:slideViewPr>
    <p:cSldViewPr snapToGrid="0">
      <p:cViewPr>
        <p:scale>
          <a:sx n="150" d="100"/>
          <a:sy n="150" d="100"/>
        </p:scale>
        <p:origin x="10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1F2-4577-4EC5-AB71-C991A13E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57CF-0674-4796-8804-34A9825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0DD2-588F-4B57-BE96-0320E4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091-D7FE-42F1-8DBB-0FB8CC5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2A5-333F-4D00-9877-18212D7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9A-C7E3-4EEC-B5B6-16213CE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EC93-9100-415B-A2AD-E3F07E51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58A8-C7FA-45F4-9341-DDDEE62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2D52-B580-4772-ABC9-1C7AEEE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F3F-59C7-4FD9-A366-A1D859B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C37B-0930-4CEE-8A62-1B803CF6A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008C-12F6-4A00-8434-C715C64B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355-6948-4F8C-805D-53E37BE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BC1-3618-46F7-800C-0B3EEAC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1133-56F2-4ACB-A635-6A8A45A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0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62-355C-4988-ABA9-E8E5D8C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FB9-409A-4B3A-99BA-1C89760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817-1519-43E5-86FD-E975FF6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6711-50EF-4892-B3D4-28B876A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56D-CEDE-414C-9895-8B2EEF3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440-F3D4-48FD-AB4B-02DF68A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6ADF-1F48-4323-87B2-2CCB090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8992-050E-4E08-A4A0-43C1E0D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6C88-E677-418B-B356-23B4F4E6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8F6E-D61C-4545-97F3-6A07244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0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B04D-8B1E-424E-B7A4-5CB550B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FA8-32E3-4EB9-B051-F7F73067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0C45-3957-4CB1-85C2-F27B9331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437A-CAF0-4C14-A488-FFC0FC93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9324-ECC9-499F-90BA-80792C2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EBC8-B34E-4DBB-A5DF-861668F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DF1-1354-4821-A68A-7F992DF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64C-FCC4-4383-8E68-358BFBEB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8ABF-2F8B-4477-8608-9F14E991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CCF7-F3AD-4C9A-A8AE-BF393054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FDEA-EB87-4F5C-A3F3-38CECF66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A794-2F11-4A6E-AE3A-7369D3C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28D7-A39C-492C-B57D-C56D35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6ED-D674-41AD-BFB6-4F008E3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7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F2C-FF48-4403-AE0B-36E5E9F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237B-C63C-4648-AD4B-A6E6CBB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3FA9-1A16-4B6B-9DB5-D76B223B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2827-15F9-43F3-B7E3-8F1C7F4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3B3-3C02-4910-B98F-415E43D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531D-5CC1-4382-821E-8A03C90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1966-56ED-4F35-9703-29844D0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67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547-8386-499C-B36E-38E12A2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FC7-2B13-4E05-ABE5-F8E0995B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FEA7-F9D4-4208-B91C-809ADEA9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B78-9008-4F01-8F50-817F7C3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D2F0-0478-4EF8-8173-338E774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3A2-C1F1-466E-A430-D07059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D55-4C46-4896-8C72-8FE9561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7F7-E805-4378-916B-995B2680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EF96-05F2-40BE-A6A5-D907993B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A5E-B226-4A8E-9D85-F89CCCD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27F0-9E44-4382-8DA6-1147B2A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4CA0-DF50-489F-9A04-41234176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7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EE33-E32E-4F12-8AEF-CC2F493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8B1-CE56-499A-85DA-F9A6FCE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DE15-4D56-4DA9-B1B8-99421524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920-62CB-495C-8529-9D6639115F7C}" type="datetimeFigureOut">
              <a:rPr lang="fr-BE" smtClean="0"/>
              <a:t>08-05-20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915-85BD-4D7D-A721-CD8F11F2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D9-DF08-4406-A160-80276E3F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DEB374-C3AB-42DD-9BE8-18761CB337D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FF7107-69AE-4C41-AC5F-7F4167991ABF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3153FC-9A12-4A1B-884D-3298757F6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CA3F1-C72E-48FE-BD6A-11669FEB5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96277B9-D13B-4F4E-A9AC-E6B1CE295CF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992096-686B-4E9A-ADC9-65D5DBC3109B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B7EE-3591-4D53-9000-C734882183C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86231A-F5AB-429C-AF6A-81CB133204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03C64DF-5D30-406F-B7BA-6FD56814A58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E3AB8A-DBAF-42F4-AEEC-7FAAC8947F3C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F4913-EF2C-45F5-85A5-98E0F32EC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12947E-421E-45FC-8E3B-3FB5BE8FB3D7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54A44D1-AEAF-4730-A5E3-67A335D75497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D25980-5D63-4250-B571-9FE442782052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C3552E-1A66-4D66-875B-13FDB5260C63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5969C6-59A5-4ED2-B404-F54887A74EF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4CF36-175C-4C44-AF75-9AB146DB80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16CE7D-7CBC-4B23-AD2C-5D6114EF1C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92DF406-678A-4244-81F4-B5F4BD37B155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6A79B-6146-4980-872B-E43127B08D18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A2B8-56CD-4CB6-986B-3F7B47954809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0AEB6-71A6-45FE-8B87-A031D7C84DDB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F44E5-5CB1-4A99-B809-4C459643CE84}"/>
              </a:ext>
            </a:extLst>
          </p:cNvPr>
          <p:cNvGrpSpPr/>
          <p:nvPr/>
        </p:nvGrpSpPr>
        <p:grpSpPr>
          <a:xfrm>
            <a:off x="767037" y="360253"/>
            <a:ext cx="2121384" cy="2119132"/>
            <a:chOff x="4322454" y="2326306"/>
            <a:chExt cx="2121384" cy="21191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327070-9026-4226-8795-F50F206EE84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BEA09A-E83C-4FF8-83F7-669D74AD30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4CD3B2-EC99-46AF-A9EC-0025B750EE0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27D1CDD-E96F-4E96-987F-29FBE2780E2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47FB68-ED70-4FCA-A584-E8644004908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C2422B-24A5-4D73-AD56-4F290BD8B74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D6CB8B-32D6-4029-854E-7CF116036D5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4EBD5E8-204A-4C58-8D3A-BEB0E0BF4F8C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0F646-D04D-4D8C-A2E7-26C526461E26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027D5AA-AB1B-44E1-9DC0-604369236B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2CBF7DE-35FC-42C1-AA95-418A880E4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F7B8BB-7E02-4566-8CFA-88FE36C6A1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F5F1-20E5-41D9-BA27-C0F24B562F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D78519-A9F6-4911-B578-B01D2F0BF31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862927-F616-49E4-9C61-60F5421F178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C8BAA3-0A21-459A-AEAB-512BB4F7CF8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2A7CD-71E1-4567-9B29-553758AFF47B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98E1B1-356B-4723-AA91-13A123E2BE5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ED5C84-6E67-47E5-8B38-D4E3D79E9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B0740D-5AA4-4B1F-B187-72375D9E743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A6C7EC-56A3-4E1F-AEB8-96AA0865AEE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CD48A4-59C8-4E0F-A2E7-209376A3A8D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9987C4-DF90-473B-AA34-4FB596AF91C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917CD3-9F46-474F-86E2-2D55D361017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77455-19FB-43E9-B001-3EC35104C2AD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BD5EC5-E18D-4B6F-8B21-0E5DE8A8B0A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A93132-BE26-4AF9-BEC1-6E64A44B025C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AFE41-20D7-44DA-A185-7FBA42D167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05DB0B-B4FB-4284-AFA5-4E94AEDCDF7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439D9E-0510-4339-8F4C-C78F115E35C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8508BD-C704-40AD-9BB1-C02748CDCC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AEF960-B739-4659-B47E-CFBE40CD27F9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B548C2-E28D-46E7-AF42-4ED60DECF527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3746692-4BEE-43DF-9CFB-C3E1B1EC6F18}"/>
              </a:ext>
            </a:extLst>
          </p:cNvPr>
          <p:cNvSpPr/>
          <p:nvPr/>
        </p:nvSpPr>
        <p:spPr>
          <a:xfrm rot="5400000">
            <a:off x="5316040" y="858505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F5F15C2-8E0B-42FC-9F01-1A47D5D227E3}"/>
              </a:ext>
            </a:extLst>
          </p:cNvPr>
          <p:cNvSpPr/>
          <p:nvPr/>
        </p:nvSpPr>
        <p:spPr>
          <a:xfrm>
            <a:off x="5951174" y="763482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0F9BF0-4BBB-4E14-BDFA-36E77CF83DE8}"/>
              </a:ext>
            </a:extLst>
          </p:cNvPr>
          <p:cNvSpPr/>
          <p:nvPr/>
        </p:nvSpPr>
        <p:spPr>
          <a:xfrm rot="5400000">
            <a:off x="6042000" y="83186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4FCA59C-4C0B-4915-82A3-D635F27F135D}"/>
              </a:ext>
            </a:extLst>
          </p:cNvPr>
          <p:cNvSpPr/>
          <p:nvPr/>
        </p:nvSpPr>
        <p:spPr>
          <a:xfrm rot="5400000">
            <a:off x="6042000" y="121037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1F7888-06C6-44CE-AA0A-C9ACF0E3BEBA}"/>
              </a:ext>
            </a:extLst>
          </p:cNvPr>
          <p:cNvSpPr/>
          <p:nvPr/>
        </p:nvSpPr>
        <p:spPr>
          <a:xfrm>
            <a:off x="6590599" y="521964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534C3B-F250-49E5-9E8B-30E825E72288}"/>
              </a:ext>
            </a:extLst>
          </p:cNvPr>
          <p:cNvGrpSpPr/>
          <p:nvPr/>
        </p:nvGrpSpPr>
        <p:grpSpPr>
          <a:xfrm>
            <a:off x="6728636" y="653558"/>
            <a:ext cx="797062" cy="796623"/>
            <a:chOff x="6728636" y="653558"/>
            <a:chExt cx="421289" cy="421057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8A6E0743-9AFF-4F0B-A167-32496F10D8BE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FE57FD9-B7AA-4CA7-BB23-AC06ED43DA94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FF7693F1-CDAE-4674-AE39-FE4CDB7D1B5C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151FABA3-9E89-4027-BF39-5D48EA4D64A7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BC52A2B8-0B10-4354-8A16-2AC7846E24BD}"/>
              </a:ext>
            </a:extLst>
          </p:cNvPr>
          <p:cNvSpPr/>
          <p:nvPr/>
        </p:nvSpPr>
        <p:spPr>
          <a:xfrm>
            <a:off x="6996086" y="915109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011852-93F8-4E07-B889-441BE40F6C0F}"/>
              </a:ext>
            </a:extLst>
          </p:cNvPr>
          <p:cNvSpPr/>
          <p:nvPr/>
        </p:nvSpPr>
        <p:spPr>
          <a:xfrm>
            <a:off x="9245923" y="735972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DCFBD3-E3C1-48F6-9AD3-DDC56E1547FA}"/>
              </a:ext>
            </a:extLst>
          </p:cNvPr>
          <p:cNvSpPr/>
          <p:nvPr/>
        </p:nvSpPr>
        <p:spPr>
          <a:xfrm>
            <a:off x="1315679" y="3263317"/>
            <a:ext cx="6210016" cy="2941107"/>
          </a:xfrm>
          <a:prstGeom prst="roundRect">
            <a:avLst>
              <a:gd name="adj" fmla="val 5828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746E99-493A-4A7B-A96A-727C968EC87B}"/>
              </a:ext>
            </a:extLst>
          </p:cNvPr>
          <p:cNvGrpSpPr/>
          <p:nvPr/>
        </p:nvGrpSpPr>
        <p:grpSpPr>
          <a:xfrm>
            <a:off x="6147419" y="3481081"/>
            <a:ext cx="1077932" cy="1076788"/>
            <a:chOff x="4322454" y="2326306"/>
            <a:chExt cx="2121384" cy="21191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577BA2-F3FF-4DE0-894F-F7F05BAED47C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FC3E127-78EA-4DC1-9703-C4465B217B3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D85AF43-8ED5-4528-B390-890317DEAA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9918EA-1220-411B-AEDF-CD71EB9A680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2B7897-A717-41FE-9032-FD05E181D05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89E1C90-9083-486C-92BE-B8D3DD244C2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9E7EC5D-41BE-4BAF-BBB8-CEB284AE28A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B2E4DE-0727-445C-978C-3F48D4FAC21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23A851-FD25-4FF5-B108-7955257161E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487FF10-8F56-4E0F-AF41-1BAC169966A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21BBFC-7481-4F72-B896-20EED078E4F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6B92487-1E78-4814-8195-127F373DD81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F6D95F1-7A02-4245-BCE5-1EED58BEE95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15F4C1-4A5F-4D21-AAD2-C5D73BBF02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ED3A71-AF03-4DB4-98A5-5C90139EEF2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16663A9-6A2B-4D1A-864A-B35C3D0CA5C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D55F191-CC15-4DBC-A84C-0C0270E97D87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E835221-89CC-493B-BF3B-E46A8692B1E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CC02513-E0D9-491F-A99A-A33354996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697605-C51D-400E-A5EA-6119BD9F8C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A200BA8-6966-49C8-AA99-12FE6AFDF30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230ECE-499C-42F0-AAC8-85BF47C5EAB4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640A5C7-FB2C-440F-8301-F644B4DAA23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23EAB4-79B7-4F66-ACDA-DDF2226C633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5D0605-B809-4B25-A4D9-7062DEA99DA5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F0CA90-14D7-46C0-9F54-8D599BED641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AF667D-CBDA-472F-B3AF-74980C19696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F1DC717-51A7-4C8F-B641-F7893107358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650F3-4669-46A0-B753-E762F8E7B099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A4D542-4DBB-4CF9-9CC3-953243EB156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3DC9E9-04F1-4876-8D29-6B10E1E6AC1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F8076A3-0D5B-4411-AA4B-E86D0DD6403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01D157-0BCA-4289-A0D5-F57DF56A9AF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04DB6F4-7EBA-4113-BC85-60B92D88BA46}"/>
              </a:ext>
            </a:extLst>
          </p:cNvPr>
          <p:cNvSpPr/>
          <p:nvPr/>
        </p:nvSpPr>
        <p:spPr>
          <a:xfrm>
            <a:off x="6357821" y="3695213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BE0C9A-2B41-46DF-9ED5-83592AA108AC}"/>
              </a:ext>
            </a:extLst>
          </p:cNvPr>
          <p:cNvGrpSpPr/>
          <p:nvPr/>
        </p:nvGrpSpPr>
        <p:grpSpPr>
          <a:xfrm>
            <a:off x="6378784" y="4127624"/>
            <a:ext cx="240902" cy="45719"/>
            <a:chOff x="3494087" y="1512707"/>
            <a:chExt cx="460682" cy="14354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F161F8-8469-4746-8D21-FA248A9A16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BE31E6-B7F8-4150-AE52-C3AF4D86E6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73057E-FB80-42FA-9EB6-3BF0CFD239C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79B0C37F-D035-4DC3-A666-FA48B5E7B3B1}"/>
              </a:ext>
            </a:extLst>
          </p:cNvPr>
          <p:cNvSpPr/>
          <p:nvPr/>
        </p:nvSpPr>
        <p:spPr>
          <a:xfrm rot="10800000">
            <a:off x="6619715" y="41291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48ACD4-A229-4C23-AC56-B7AD1BFA8DCA}"/>
              </a:ext>
            </a:extLst>
          </p:cNvPr>
          <p:cNvGrpSpPr/>
          <p:nvPr/>
        </p:nvGrpSpPr>
        <p:grpSpPr>
          <a:xfrm>
            <a:off x="6909765" y="4180715"/>
            <a:ext cx="91463" cy="140928"/>
            <a:chOff x="4439732" y="1735257"/>
            <a:chExt cx="249650" cy="26626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2A1244-2596-4072-9A58-B4129ACFC14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A7EC24-4583-40B0-B198-B7EEBE402A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DFE32CE-2B95-45FC-AFA3-796BDD85653C}"/>
              </a:ext>
            </a:extLst>
          </p:cNvPr>
          <p:cNvSpPr/>
          <p:nvPr/>
        </p:nvSpPr>
        <p:spPr>
          <a:xfrm rot="5400000">
            <a:off x="6864506" y="4095052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8AEA32-263F-4E65-A271-5F7F2A80DB96}"/>
              </a:ext>
            </a:extLst>
          </p:cNvPr>
          <p:cNvGrpSpPr/>
          <p:nvPr/>
        </p:nvGrpSpPr>
        <p:grpSpPr>
          <a:xfrm rot="16200000">
            <a:off x="6600310" y="3709265"/>
            <a:ext cx="150485" cy="140928"/>
            <a:chOff x="4439732" y="1735257"/>
            <a:chExt cx="249650" cy="26626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717CF4-704F-4CB8-8CD5-C214987C6E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E75E21-E24A-488D-8303-9B95BBECA49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0E6B90C9-BE26-4C34-90AE-B61D722ED873}"/>
              </a:ext>
            </a:extLst>
          </p:cNvPr>
          <p:cNvSpPr/>
          <p:nvPr/>
        </p:nvSpPr>
        <p:spPr>
          <a:xfrm>
            <a:off x="6518958" y="3811799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B1A92-CCF7-4F3D-8142-D5BA52A8E27E}"/>
              </a:ext>
            </a:extLst>
          </p:cNvPr>
          <p:cNvGrpSpPr/>
          <p:nvPr/>
        </p:nvGrpSpPr>
        <p:grpSpPr>
          <a:xfrm>
            <a:off x="6746017" y="3879571"/>
            <a:ext cx="258856" cy="90000"/>
            <a:chOff x="4268071" y="1075055"/>
            <a:chExt cx="482298" cy="19766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EFD1EB-7249-4329-8AB1-B523F8FC4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51642C-E58D-4983-B742-D3220569A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3D8B18C3-AA9B-4044-A613-003950B6217A}"/>
              </a:ext>
            </a:extLst>
          </p:cNvPr>
          <p:cNvSpPr/>
          <p:nvPr/>
        </p:nvSpPr>
        <p:spPr>
          <a:xfrm>
            <a:off x="6679614" y="3940614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02F48CC-C08F-4C7A-AD7F-E19842191F7B}"/>
              </a:ext>
            </a:extLst>
          </p:cNvPr>
          <p:cNvSpPr/>
          <p:nvPr/>
        </p:nvSpPr>
        <p:spPr>
          <a:xfrm>
            <a:off x="6449138" y="4007682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1C3034B-8805-4D00-BC71-92A789BC73B5}"/>
              </a:ext>
            </a:extLst>
          </p:cNvPr>
          <p:cNvSpPr/>
          <p:nvPr/>
        </p:nvSpPr>
        <p:spPr>
          <a:xfrm>
            <a:off x="6832898" y="377858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A104B43-3C54-4388-8BAB-034688BFC8AE}"/>
              </a:ext>
            </a:extLst>
          </p:cNvPr>
          <p:cNvSpPr/>
          <p:nvPr/>
        </p:nvSpPr>
        <p:spPr>
          <a:xfrm>
            <a:off x="6882885" y="397909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04FFDF-9D97-4F34-BDA3-847402B4FFAB}"/>
              </a:ext>
            </a:extLst>
          </p:cNvPr>
          <p:cNvSpPr/>
          <p:nvPr/>
        </p:nvSpPr>
        <p:spPr>
          <a:xfrm>
            <a:off x="6517283" y="426489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554FA1-054B-449F-9A2F-848621C2CD3A}"/>
              </a:ext>
            </a:extLst>
          </p:cNvPr>
          <p:cNvGrpSpPr/>
          <p:nvPr/>
        </p:nvGrpSpPr>
        <p:grpSpPr>
          <a:xfrm>
            <a:off x="9574335" y="3302740"/>
            <a:ext cx="1077932" cy="1076788"/>
            <a:chOff x="4322454" y="2326306"/>
            <a:chExt cx="2121384" cy="2119132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9A2EEA8-83E0-478E-A68E-C2721122F63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679999-987F-418F-822F-6F2CC8018CD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7EEEB7A-9388-48DB-9820-A63439EECF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27771C1-91BD-4409-9E69-65DCC8905E6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595F3C-829D-4649-8FD0-BFD29970242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F7AB9E4-7F91-4B07-9CB7-02485F742C6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107345-A8A8-4927-8E6F-B1DA1928351D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FB5CDE2-FE1F-4A41-BEF3-DE5FA912005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E2390F8-7154-4A73-B78B-059E3769B85C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751139F-D951-4FB4-8E8A-6AD0ED6437A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682B752-7A03-4F5B-BAD8-71A3098E63E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DC42E37-6F4B-46B0-A134-95E4947FC6D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EDDC186-682D-40C9-AB0C-FC79A98834A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1E6679E-EE85-4D18-81C3-3A6EA22BC7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62136CC-F77F-4FAE-BD31-3E23527E907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2056CD-EC84-4219-B12C-F272D9127E3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F013370-2506-4E28-B559-90776EA158A5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934924-B9EE-46EF-B78E-20093C0ECAA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1BA87D-AAEB-4A41-8E07-1DBA1C3E320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AC5EE3E-A6F5-4F1A-B575-487299D3CC7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016C1A3-3D73-4023-B1A1-75C77D0D70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B78B29-23FE-4ECA-AE08-5AF833694D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EF1B881-D41E-4BB8-8696-9EFF0610E10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A4C735C-D22C-4DB0-B51C-F02E0FA3737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C1E6CC-DFC0-4BBB-BF24-D27924F5B9B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60020F4-3DC7-40E4-9CB2-20D804E5893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379FE49-6A5A-4949-8B03-4EF22FDE801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C3CDDD7-D0CB-4769-B229-1A9D4049A8B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D19D467-AC5F-4591-823F-181DB37708E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F08DB45-29F8-4626-8BF0-44AE13CD501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D3BA95-6BCB-4151-A9EB-FD7B6A8DFD9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B87ABA-6010-43DF-8E9B-DAA8C033C9A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825A9-4C50-43A9-B999-80A4670C056F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AFB97A8-F86E-4472-B12D-6C57BB9C0509}"/>
              </a:ext>
            </a:extLst>
          </p:cNvPr>
          <p:cNvSpPr/>
          <p:nvPr/>
        </p:nvSpPr>
        <p:spPr>
          <a:xfrm>
            <a:off x="8673968" y="352866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D3CF10-A40B-48D1-87EB-297B44D49246}"/>
              </a:ext>
            </a:extLst>
          </p:cNvPr>
          <p:cNvGrpSpPr/>
          <p:nvPr/>
        </p:nvGrpSpPr>
        <p:grpSpPr>
          <a:xfrm>
            <a:off x="8694931" y="3961076"/>
            <a:ext cx="240902" cy="45719"/>
            <a:chOff x="3494087" y="1512707"/>
            <a:chExt cx="460682" cy="143545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B41D87B-3C6B-4F6C-8155-2D06AB9C0A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C61060-0881-4C23-A813-8ECFBE4AC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1E7346-B266-4AE6-A5AC-F2887B7BA0B6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DC4275AB-82C4-4D34-A60D-4A8B85B43906}"/>
              </a:ext>
            </a:extLst>
          </p:cNvPr>
          <p:cNvSpPr/>
          <p:nvPr/>
        </p:nvSpPr>
        <p:spPr>
          <a:xfrm rot="10800000">
            <a:off x="8935862" y="396260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D67512-EE41-4D21-BC24-3206853F6BC9}"/>
              </a:ext>
            </a:extLst>
          </p:cNvPr>
          <p:cNvGrpSpPr/>
          <p:nvPr/>
        </p:nvGrpSpPr>
        <p:grpSpPr>
          <a:xfrm>
            <a:off x="9225912" y="4014167"/>
            <a:ext cx="91463" cy="140928"/>
            <a:chOff x="4439732" y="1735257"/>
            <a:chExt cx="249650" cy="26626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2944528-B912-47F3-8718-88F517FE18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8DCC3EA-0E7E-4037-BEE0-7691CC6F70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5A4E889C-3E9B-4080-BE32-D1BD6E3D5939}"/>
              </a:ext>
            </a:extLst>
          </p:cNvPr>
          <p:cNvSpPr/>
          <p:nvPr/>
        </p:nvSpPr>
        <p:spPr>
          <a:xfrm rot="5400000">
            <a:off x="9180653" y="392850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3BDFDB6-16A6-4931-AE4A-65997064834F}"/>
              </a:ext>
            </a:extLst>
          </p:cNvPr>
          <p:cNvGrpSpPr/>
          <p:nvPr/>
        </p:nvGrpSpPr>
        <p:grpSpPr>
          <a:xfrm rot="16200000">
            <a:off x="8916457" y="3542717"/>
            <a:ext cx="150485" cy="140928"/>
            <a:chOff x="4439732" y="1735257"/>
            <a:chExt cx="249650" cy="26626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BBA395C-3BB9-40D0-B336-73133C1AF0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2E79A-6E61-4F78-BE73-BC1E1670FB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D2709B4D-161F-464D-A587-58C5E64EF58C}"/>
              </a:ext>
            </a:extLst>
          </p:cNvPr>
          <p:cNvSpPr/>
          <p:nvPr/>
        </p:nvSpPr>
        <p:spPr>
          <a:xfrm>
            <a:off x="8835105" y="36452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A03A32-7312-4947-AF4F-F229FFDB5EF4}"/>
              </a:ext>
            </a:extLst>
          </p:cNvPr>
          <p:cNvGrpSpPr/>
          <p:nvPr/>
        </p:nvGrpSpPr>
        <p:grpSpPr>
          <a:xfrm>
            <a:off x="9062164" y="3713023"/>
            <a:ext cx="258856" cy="90000"/>
            <a:chOff x="4268071" y="1075055"/>
            <a:chExt cx="482298" cy="19766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FFDFC6-B88E-41B1-8EE9-1E2CC74EA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1AE83E-BA78-4D83-8337-CCCF29557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C96D6BF9-C6F9-4651-A336-7E4ACA7643EB}"/>
              </a:ext>
            </a:extLst>
          </p:cNvPr>
          <p:cNvSpPr/>
          <p:nvPr/>
        </p:nvSpPr>
        <p:spPr>
          <a:xfrm>
            <a:off x="8995761" y="377406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51751AC-FBD9-421B-BDD9-125920F56C42}"/>
              </a:ext>
            </a:extLst>
          </p:cNvPr>
          <p:cNvSpPr/>
          <p:nvPr/>
        </p:nvSpPr>
        <p:spPr>
          <a:xfrm>
            <a:off x="8765285" y="384113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7A490C2-1A04-4F5E-8917-97E902B46C71}"/>
              </a:ext>
            </a:extLst>
          </p:cNvPr>
          <p:cNvSpPr/>
          <p:nvPr/>
        </p:nvSpPr>
        <p:spPr>
          <a:xfrm>
            <a:off x="9149045" y="361203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D450C76-FA73-4D85-AC40-5E089D30A457}"/>
              </a:ext>
            </a:extLst>
          </p:cNvPr>
          <p:cNvSpPr/>
          <p:nvPr/>
        </p:nvSpPr>
        <p:spPr>
          <a:xfrm>
            <a:off x="9199032" y="381254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3C762E-5272-40A9-B5E2-C2FC2DF7DEF9}"/>
              </a:ext>
            </a:extLst>
          </p:cNvPr>
          <p:cNvSpPr/>
          <p:nvPr/>
        </p:nvSpPr>
        <p:spPr>
          <a:xfrm>
            <a:off x="8833430" y="409834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B2BA62-6BAE-4DAE-9BBD-AAA79D122B63}"/>
              </a:ext>
            </a:extLst>
          </p:cNvPr>
          <p:cNvGrpSpPr/>
          <p:nvPr/>
        </p:nvGrpSpPr>
        <p:grpSpPr>
          <a:xfrm>
            <a:off x="6162558" y="4860387"/>
            <a:ext cx="1077932" cy="1076788"/>
            <a:chOff x="4322454" y="2326306"/>
            <a:chExt cx="2121384" cy="2119132"/>
          </a:xfrm>
          <a:solidFill>
            <a:srgbClr val="83C937"/>
          </a:solidFill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71A99AF-D614-4A32-BF77-AC3637B67A1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BA4A3FD-51CB-492F-880D-A4880B227E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F719A1C-F4D5-4BDD-A9B7-7CC7C94E047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7926E77-DC94-4589-A515-7C969E9E5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2E1B54A-D026-4821-8A69-9229F9E5B14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32E510-EF6D-4647-940B-4009FB47F27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8327254-DE83-4922-8655-F978D071433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49A233-9F39-42EB-AF9C-AB8F1D944BE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C7C5DF-073E-4D9C-9B95-9371AE59C65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87374D1-DA0E-42E5-89F4-72E1E73BB27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A26E7CF-0B4B-40EB-8968-C53F7532FA5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8BC39F0-C486-4392-8B15-802A3B40D7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79827E-8D58-4519-B126-8EDC6776DFA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9DC3E0C-42BE-4A07-9700-12CE3EB108C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C40DBF2-7AF7-4A7C-AAFC-57A29639F5F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6998F27-8C9C-4DF5-9DDE-76D383235D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AF280E5-8125-4923-ABC5-2B7FB4E182C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4B6FE9C-314A-44B9-868F-CFCD33F8CCD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BA51D47-7126-4D2B-B0EB-519657BE169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23D6C8-FC6B-4214-A203-761E78D2D1A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2328CCD-C3B4-42DC-BEFB-BCAFEBFEC9C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E5CC5D5-6E21-473B-98FC-6C97B1F3DED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912474C4-31F2-4CE3-BAE3-BD928B7318C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349723-ABDF-4C07-B6B8-3DD71B0FC69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529E4C0-0BF3-4EEB-BF5E-06B639345D9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3E5237B-339F-40BA-88EF-255DCE1EF2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310FA4A-E8B0-4A95-843B-5EC1792381E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4605EC-9802-4A1F-8473-7CD415BD1C2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E32A6AA-8963-4D23-9746-77B54BE0CFC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DDEEE60-C647-4922-9233-45A66C5336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D26F95E-48C5-4770-B6C7-C823C3452A2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EA4E551-9743-4522-8239-7F23C6E6EE1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1161FCF-AB6D-445F-9669-A97EC756C33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E01CA8-38C4-4D8F-8CB4-FC4E5BF6434B}"/>
              </a:ext>
            </a:extLst>
          </p:cNvPr>
          <p:cNvSpPr/>
          <p:nvPr/>
        </p:nvSpPr>
        <p:spPr>
          <a:xfrm>
            <a:off x="6372960" y="507451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ABDB77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5710DCD-84E3-4AD4-9F36-7670C72875AC}"/>
              </a:ext>
            </a:extLst>
          </p:cNvPr>
          <p:cNvGrpSpPr/>
          <p:nvPr/>
        </p:nvGrpSpPr>
        <p:grpSpPr>
          <a:xfrm>
            <a:off x="6393923" y="5506930"/>
            <a:ext cx="240902" cy="45719"/>
            <a:chOff x="3494087" y="1512707"/>
            <a:chExt cx="460682" cy="143545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D681F5C-76CD-4849-8C08-40BE953BFF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784CAB3-75A8-4759-807A-49FA638D118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4EE42D6-08DD-45D4-8B30-2FEDEFFA1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D9D0AEED-081A-4A43-9F79-91A1AFD8AE4E}"/>
              </a:ext>
            </a:extLst>
          </p:cNvPr>
          <p:cNvSpPr/>
          <p:nvPr/>
        </p:nvSpPr>
        <p:spPr>
          <a:xfrm rot="10800000">
            <a:off x="6634854" y="550845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1FD2B7-D072-4664-8225-22F13A82DEEF}"/>
              </a:ext>
            </a:extLst>
          </p:cNvPr>
          <p:cNvGrpSpPr/>
          <p:nvPr/>
        </p:nvGrpSpPr>
        <p:grpSpPr>
          <a:xfrm>
            <a:off x="6924904" y="5560021"/>
            <a:ext cx="91463" cy="140928"/>
            <a:chOff x="4439732" y="1735257"/>
            <a:chExt cx="249650" cy="26626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FD946AF-EB8A-45D1-97B9-16CDE94996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6BF7522-9515-408A-8C82-391AED426F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>
            <a:extLst>
              <a:ext uri="{FF2B5EF4-FFF2-40B4-BE49-F238E27FC236}">
                <a16:creationId xmlns:a16="http://schemas.microsoft.com/office/drawing/2014/main" id="{1650DA52-FDBA-41AF-B6AB-9DCF8A5CF46D}"/>
              </a:ext>
            </a:extLst>
          </p:cNvPr>
          <p:cNvSpPr/>
          <p:nvPr/>
        </p:nvSpPr>
        <p:spPr>
          <a:xfrm rot="5400000">
            <a:off x="6879645" y="547435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CBF4688-9818-43C6-A12E-E3915061E9BF}"/>
              </a:ext>
            </a:extLst>
          </p:cNvPr>
          <p:cNvGrpSpPr/>
          <p:nvPr/>
        </p:nvGrpSpPr>
        <p:grpSpPr>
          <a:xfrm rot="16200000">
            <a:off x="6615449" y="5088571"/>
            <a:ext cx="150485" cy="140928"/>
            <a:chOff x="4439732" y="1735257"/>
            <a:chExt cx="249650" cy="26626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70EA470-F1FD-4F9E-8A80-5979CC6DB9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399F-A408-4D53-8C8B-6A79B2434B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22CAA979-2155-4FCF-9DE8-0F1BAC44387D}"/>
              </a:ext>
            </a:extLst>
          </p:cNvPr>
          <p:cNvSpPr/>
          <p:nvPr/>
        </p:nvSpPr>
        <p:spPr>
          <a:xfrm>
            <a:off x="6534097" y="519110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E0F488B-0C80-4CFA-8999-2E4053C03781}"/>
              </a:ext>
            </a:extLst>
          </p:cNvPr>
          <p:cNvGrpSpPr/>
          <p:nvPr/>
        </p:nvGrpSpPr>
        <p:grpSpPr>
          <a:xfrm>
            <a:off x="6761156" y="5258877"/>
            <a:ext cx="258856" cy="90000"/>
            <a:chOff x="4268071" y="1075055"/>
            <a:chExt cx="482298" cy="197661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8D1AD4-0608-4F3F-8246-A6F8387C2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D83108D-12D0-4971-8B40-3F529ACCE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1303E3CC-E5A8-4905-9A5B-41AEDD935471}"/>
              </a:ext>
            </a:extLst>
          </p:cNvPr>
          <p:cNvSpPr/>
          <p:nvPr/>
        </p:nvSpPr>
        <p:spPr>
          <a:xfrm>
            <a:off x="6694753" y="5319920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7C6016B-0307-4BE3-BB1D-CBC9DCFA8D7B}"/>
              </a:ext>
            </a:extLst>
          </p:cNvPr>
          <p:cNvSpPr/>
          <p:nvPr/>
        </p:nvSpPr>
        <p:spPr>
          <a:xfrm>
            <a:off x="6464277" y="538698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F4BE5C-A0F6-4D52-9679-49819D5628D4}"/>
              </a:ext>
            </a:extLst>
          </p:cNvPr>
          <p:cNvSpPr/>
          <p:nvPr/>
        </p:nvSpPr>
        <p:spPr>
          <a:xfrm>
            <a:off x="6848037" y="515788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ECEBF9D-2751-4C00-9350-AA8ECE6C560A}"/>
              </a:ext>
            </a:extLst>
          </p:cNvPr>
          <p:cNvSpPr/>
          <p:nvPr/>
        </p:nvSpPr>
        <p:spPr>
          <a:xfrm>
            <a:off x="6898024" y="535840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3DC8AFF-7DDD-4669-A917-1F7F389B0CE2}"/>
              </a:ext>
            </a:extLst>
          </p:cNvPr>
          <p:cNvSpPr/>
          <p:nvPr/>
        </p:nvSpPr>
        <p:spPr>
          <a:xfrm>
            <a:off x="6532422" y="56441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6401908-E9CA-43EC-998E-983C48DF70DC}"/>
              </a:ext>
            </a:extLst>
          </p:cNvPr>
          <p:cNvSpPr/>
          <p:nvPr/>
        </p:nvSpPr>
        <p:spPr>
          <a:xfrm>
            <a:off x="1399979" y="3349990"/>
            <a:ext cx="1514416" cy="10099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C4CDEEF-EF96-40F6-869D-3F0016AD0DB1}"/>
              </a:ext>
            </a:extLst>
          </p:cNvPr>
          <p:cNvSpPr/>
          <p:nvPr/>
        </p:nvSpPr>
        <p:spPr>
          <a:xfrm>
            <a:off x="1596948" y="3501738"/>
            <a:ext cx="704052" cy="70405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7BAD5A8-2308-483F-8EB8-40C820DE2C56}"/>
              </a:ext>
            </a:extLst>
          </p:cNvPr>
          <p:cNvGrpSpPr/>
          <p:nvPr/>
        </p:nvGrpSpPr>
        <p:grpSpPr>
          <a:xfrm>
            <a:off x="1701266" y="3599533"/>
            <a:ext cx="508416" cy="508136"/>
            <a:chOff x="6728636" y="653558"/>
            <a:chExt cx="421289" cy="421057"/>
          </a:xfrm>
        </p:grpSpPr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4A43F61A-FF34-47E3-9D22-71352A699C74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77C9E58A-9B92-480A-B451-8909688C838C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C822BE0D-1721-4BDB-814F-6F48471C9123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4B26EEDD-5EAC-4FA6-9C9F-976F7A1995C8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2A9A3203-5EC3-406F-A444-67BDEC2D8FEA}"/>
              </a:ext>
            </a:extLst>
          </p:cNvPr>
          <p:cNvSpPr/>
          <p:nvPr/>
        </p:nvSpPr>
        <p:spPr>
          <a:xfrm>
            <a:off x="1895800" y="3788247"/>
            <a:ext cx="104912" cy="1049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72F814-1E29-4296-ADCE-53F47BC0AD6A}"/>
              </a:ext>
            </a:extLst>
          </p:cNvPr>
          <p:cNvSpPr/>
          <p:nvPr/>
        </p:nvSpPr>
        <p:spPr>
          <a:xfrm>
            <a:off x="2506913" y="3490909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CEDAE6B-932D-4C0C-91E9-B997AD6D5A11}"/>
              </a:ext>
            </a:extLst>
          </p:cNvPr>
          <p:cNvSpPr/>
          <p:nvPr/>
        </p:nvSpPr>
        <p:spPr>
          <a:xfrm>
            <a:off x="2643241" y="3490335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05D4930-A27C-448A-A0C5-C1D9FCF16CA0}"/>
              </a:ext>
            </a:extLst>
          </p:cNvPr>
          <p:cNvSpPr/>
          <p:nvPr/>
        </p:nvSpPr>
        <p:spPr>
          <a:xfrm>
            <a:off x="3790933" y="3480042"/>
            <a:ext cx="1762527" cy="1194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C6C74C5-075E-4BBF-A056-43765445524B}"/>
              </a:ext>
            </a:extLst>
          </p:cNvPr>
          <p:cNvSpPr/>
          <p:nvPr/>
        </p:nvSpPr>
        <p:spPr>
          <a:xfrm>
            <a:off x="3790933" y="3629313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AE4E97-8910-4079-B953-19974ABB8128}"/>
              </a:ext>
            </a:extLst>
          </p:cNvPr>
          <p:cNvSpPr/>
          <p:nvPr/>
        </p:nvSpPr>
        <p:spPr>
          <a:xfrm>
            <a:off x="3788712" y="3778590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CD202F2E-0675-4C09-94E2-34B216F37F26}"/>
              </a:ext>
            </a:extLst>
          </p:cNvPr>
          <p:cNvSpPr/>
          <p:nvPr/>
        </p:nvSpPr>
        <p:spPr>
          <a:xfrm>
            <a:off x="3791464" y="393705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AE6E53D-0821-4C5E-B427-5A93CD3AAB51}"/>
              </a:ext>
            </a:extLst>
          </p:cNvPr>
          <p:cNvSpPr/>
          <p:nvPr/>
        </p:nvSpPr>
        <p:spPr>
          <a:xfrm>
            <a:off x="3791464" y="408632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BD03FB1C-DBD4-42C3-8FC2-B75E1C18A3A2}"/>
              </a:ext>
            </a:extLst>
          </p:cNvPr>
          <p:cNvSpPr/>
          <p:nvPr/>
        </p:nvSpPr>
        <p:spPr>
          <a:xfrm>
            <a:off x="3788712" y="423559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F78898A-54FF-4502-B7F6-B0800452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4552958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0F1F2C9C-31DB-4C09-AAB3-C66DDA84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A03962F1-F710-44B7-A1FE-A9D5FB6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D755B788-E1F3-44DB-8A35-139E5B4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4552142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01E7547-C972-418B-B773-970AB45A20CF}"/>
              </a:ext>
            </a:extLst>
          </p:cNvPr>
          <p:cNvGrpSpPr/>
          <p:nvPr/>
        </p:nvGrpSpPr>
        <p:grpSpPr>
          <a:xfrm rot="535198">
            <a:off x="3649579" y="4719651"/>
            <a:ext cx="493672" cy="111446"/>
            <a:chOff x="313065" y="4874207"/>
            <a:chExt cx="570886" cy="12887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E9E50A4-94C0-4877-9AC1-220460FDFF35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8059AA0-0864-438C-9905-5CE446738134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6FAD015-45D1-480B-9CF7-B86C6FA06266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FF5E9CD-12DC-4D79-8B4B-15254408E943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892563-CE5D-45D5-80CD-58E4DE1555D9}"/>
              </a:ext>
            </a:extLst>
          </p:cNvPr>
          <p:cNvGrpSpPr/>
          <p:nvPr/>
        </p:nvGrpSpPr>
        <p:grpSpPr>
          <a:xfrm rot="535198">
            <a:off x="3643925" y="5509095"/>
            <a:ext cx="493672" cy="111446"/>
            <a:chOff x="313065" y="4874207"/>
            <a:chExt cx="570886" cy="128877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14DF46-F2F2-431B-A63C-2F813E84FEF1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7A05283-BC9E-4CDA-BC3F-68B2A3B104D5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E8B0012-5C8D-4DDE-AEFD-ECB3754413D4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73E569A-919C-441A-BEC3-B9F0C6176E1A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594DC6A-1F4C-45D1-8FA4-EA6936ECD252}"/>
              </a:ext>
            </a:extLst>
          </p:cNvPr>
          <p:cNvGrpSpPr/>
          <p:nvPr/>
        </p:nvGrpSpPr>
        <p:grpSpPr>
          <a:xfrm rot="535198">
            <a:off x="4733310" y="4716470"/>
            <a:ext cx="493672" cy="111446"/>
            <a:chOff x="313065" y="4874207"/>
            <a:chExt cx="570886" cy="128877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4FA1CE0-BD28-4396-899B-CE9E58084653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442949D3-A446-4D4A-A2FB-054407E0D2C0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CA440EE-D21B-42B4-93D2-64E2635D8F8A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71ECDE-AD9B-4D14-B7C8-B76480740724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4B6B96-3828-483D-8BA1-316A7D14A297}"/>
              </a:ext>
            </a:extLst>
          </p:cNvPr>
          <p:cNvGrpSpPr/>
          <p:nvPr/>
        </p:nvGrpSpPr>
        <p:grpSpPr>
          <a:xfrm rot="535198">
            <a:off x="4728933" y="5513032"/>
            <a:ext cx="493672" cy="111446"/>
            <a:chOff x="313065" y="4874207"/>
            <a:chExt cx="570886" cy="128877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EBEBD3F-E44F-4203-8833-037A3C0476F7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22411CB-942E-40A7-9A43-680B932DE96C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F43F02E-CB5F-4F2A-94BC-CE76D9F4B433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7774311-3E8F-4EC9-B097-B01FAB276E66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11DC7F2-C583-4F1B-9C2D-AE837EF08D7D}"/>
              </a:ext>
            </a:extLst>
          </p:cNvPr>
          <p:cNvSpPr/>
          <p:nvPr/>
        </p:nvSpPr>
        <p:spPr>
          <a:xfrm>
            <a:off x="3846010" y="3511263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458D7FB-0FEF-4AB8-9B68-2CB061EEE3C7}"/>
              </a:ext>
            </a:extLst>
          </p:cNvPr>
          <p:cNvSpPr/>
          <p:nvPr/>
        </p:nvSpPr>
        <p:spPr>
          <a:xfrm>
            <a:off x="3846010" y="3652849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53F85B5-4323-48E5-974C-B4CB04F82BDE}"/>
              </a:ext>
            </a:extLst>
          </p:cNvPr>
          <p:cNvSpPr/>
          <p:nvPr/>
        </p:nvSpPr>
        <p:spPr>
          <a:xfrm>
            <a:off x="3843523" y="380064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60521-C9BA-4D4A-959B-646E51F77CAC}"/>
              </a:ext>
            </a:extLst>
          </p:cNvPr>
          <p:cNvSpPr/>
          <p:nvPr/>
        </p:nvSpPr>
        <p:spPr>
          <a:xfrm>
            <a:off x="3843800" y="396022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4B9EAAA-8CBB-494F-8BD7-DD8AA9CF6437}"/>
              </a:ext>
            </a:extLst>
          </p:cNvPr>
          <p:cNvSpPr/>
          <p:nvPr/>
        </p:nvSpPr>
        <p:spPr>
          <a:xfrm>
            <a:off x="3842395" y="4111015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53EFEE7-EE99-412B-A03A-72A33C90F5E9}"/>
              </a:ext>
            </a:extLst>
          </p:cNvPr>
          <p:cNvSpPr/>
          <p:nvPr/>
        </p:nvSpPr>
        <p:spPr>
          <a:xfrm>
            <a:off x="3842395" y="4257638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689CB316-12FB-4AFF-90D7-BED2B3FD9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41284" y="5256626"/>
            <a:ext cx="825826" cy="825826"/>
          </a:xfrm>
          <a:prstGeom prst="rect">
            <a:avLst/>
          </a:prstGeom>
        </p:spPr>
      </p:pic>
      <p:pic>
        <p:nvPicPr>
          <p:cNvPr id="329" name="Graphic 328">
            <a:extLst>
              <a:ext uri="{FF2B5EF4-FFF2-40B4-BE49-F238E27FC236}">
                <a16:creationId xmlns:a16="http://schemas.microsoft.com/office/drawing/2014/main" id="{CDE19AB8-EFC2-4655-95E1-B72FC113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27313" y="4548680"/>
            <a:ext cx="825826" cy="825826"/>
          </a:xfrm>
          <a:prstGeom prst="rect">
            <a:avLst/>
          </a:prstGeom>
        </p:spPr>
      </p:pic>
      <p:pic>
        <p:nvPicPr>
          <p:cNvPr id="323" name="Graphic 322">
            <a:extLst>
              <a:ext uri="{FF2B5EF4-FFF2-40B4-BE49-F238E27FC236}">
                <a16:creationId xmlns:a16="http://schemas.microsoft.com/office/drawing/2014/main" id="{E3CE96F2-5EC9-4E98-AADD-FB351C8A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95" y="4404459"/>
            <a:ext cx="1762527" cy="1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04537 L -0.01875 0.08958 L -0.03633 0.0895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8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3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0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4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C9732C4-AB8F-4534-B828-3B8D937FEA40}"/>
              </a:ext>
            </a:extLst>
          </p:cNvPr>
          <p:cNvSpPr/>
          <p:nvPr/>
        </p:nvSpPr>
        <p:spPr>
          <a:xfrm>
            <a:off x="9520261" y="3226721"/>
            <a:ext cx="394283" cy="11245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3944C03-DA6C-4B98-8F9E-FAB34BBA61F0}"/>
              </a:ext>
            </a:extLst>
          </p:cNvPr>
          <p:cNvSpPr/>
          <p:nvPr/>
        </p:nvSpPr>
        <p:spPr>
          <a:xfrm>
            <a:off x="8732071" y="3226721"/>
            <a:ext cx="394283" cy="97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B2ED4AD-92FF-44AF-9994-429AF143F569}"/>
              </a:ext>
            </a:extLst>
          </p:cNvPr>
          <p:cNvSpPr/>
          <p:nvPr/>
        </p:nvSpPr>
        <p:spPr>
          <a:xfrm>
            <a:off x="7953035" y="3226721"/>
            <a:ext cx="394283" cy="8194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E7A574C-733F-40AD-9212-F45BB108DD81}"/>
              </a:ext>
            </a:extLst>
          </p:cNvPr>
          <p:cNvSpPr/>
          <p:nvPr/>
        </p:nvSpPr>
        <p:spPr>
          <a:xfrm>
            <a:off x="7944237" y="3226721"/>
            <a:ext cx="1969952" cy="1135441"/>
          </a:xfrm>
          <a:custGeom>
            <a:avLst/>
            <a:gdLst>
              <a:gd name="connsiteX0" fmla="*/ 0 w 1969952"/>
              <a:gd name="connsiteY0" fmla="*/ 0 h 1135441"/>
              <a:gd name="connsiteX1" fmla="*/ 394284 w 1969952"/>
              <a:gd name="connsiteY1" fmla="*/ 0 h 1135441"/>
              <a:gd name="connsiteX2" fmla="*/ 787834 w 1969952"/>
              <a:gd name="connsiteY2" fmla="*/ 0 h 1135441"/>
              <a:gd name="connsiteX3" fmla="*/ 1182118 w 1969952"/>
              <a:gd name="connsiteY3" fmla="*/ 0 h 1135441"/>
              <a:gd name="connsiteX4" fmla="*/ 1575668 w 1969952"/>
              <a:gd name="connsiteY4" fmla="*/ 0 h 1135441"/>
              <a:gd name="connsiteX5" fmla="*/ 1969952 w 1969952"/>
              <a:gd name="connsiteY5" fmla="*/ 0 h 1135441"/>
              <a:gd name="connsiteX6" fmla="*/ 1969951 w 1969952"/>
              <a:gd name="connsiteY6" fmla="*/ 938299 h 1135441"/>
              <a:gd name="connsiteX7" fmla="*/ 1772809 w 1969952"/>
              <a:gd name="connsiteY7" fmla="*/ 1135441 h 1135441"/>
              <a:gd name="connsiteX8" fmla="*/ 1772810 w 1969952"/>
              <a:gd name="connsiteY8" fmla="*/ 1135440 h 1135441"/>
              <a:gd name="connsiteX9" fmla="*/ 1579673 w 1969952"/>
              <a:gd name="connsiteY9" fmla="*/ 978029 h 1135441"/>
              <a:gd name="connsiteX10" fmla="*/ 1576034 w 1969952"/>
              <a:gd name="connsiteY10" fmla="*/ 941934 h 1135441"/>
              <a:gd name="connsiteX11" fmla="*/ 1576035 w 1969952"/>
              <a:gd name="connsiteY11" fmla="*/ 365851 h 1135441"/>
              <a:gd name="connsiteX12" fmla="*/ 1575668 w 1969952"/>
              <a:gd name="connsiteY12" fmla="*/ 362210 h 1135441"/>
              <a:gd name="connsiteX13" fmla="*/ 1572030 w 1969952"/>
              <a:gd name="connsiteY13" fmla="*/ 326120 h 1135441"/>
              <a:gd name="connsiteX14" fmla="*/ 1378893 w 1969952"/>
              <a:gd name="connsiteY14" fmla="*/ 168709 h 1135441"/>
              <a:gd name="connsiteX15" fmla="*/ 1185756 w 1969952"/>
              <a:gd name="connsiteY15" fmla="*/ 326120 h 1135441"/>
              <a:gd name="connsiteX16" fmla="*/ 1182117 w 1969952"/>
              <a:gd name="connsiteY16" fmla="*/ 362217 h 1135441"/>
              <a:gd name="connsiteX17" fmla="*/ 1181751 w 1969952"/>
              <a:gd name="connsiteY17" fmla="*/ 365851 h 1135441"/>
              <a:gd name="connsiteX18" fmla="*/ 1181751 w 1969952"/>
              <a:gd name="connsiteY18" fmla="*/ 775533 h 1135441"/>
              <a:gd name="connsiteX19" fmla="*/ 1178112 w 1969952"/>
              <a:gd name="connsiteY19" fmla="*/ 811633 h 1135441"/>
              <a:gd name="connsiteX20" fmla="*/ 984975 w 1969952"/>
              <a:gd name="connsiteY20" fmla="*/ 969044 h 1135441"/>
              <a:gd name="connsiteX21" fmla="*/ 984976 w 1969952"/>
              <a:gd name="connsiteY21" fmla="*/ 969043 h 1135441"/>
              <a:gd name="connsiteX22" fmla="*/ 791839 w 1969952"/>
              <a:gd name="connsiteY22" fmla="*/ 811632 h 1135441"/>
              <a:gd name="connsiteX23" fmla="*/ 788201 w 1969952"/>
              <a:gd name="connsiteY23" fmla="*/ 775538 h 1135441"/>
              <a:gd name="connsiteX24" fmla="*/ 788201 w 1969952"/>
              <a:gd name="connsiteY24" fmla="*/ 290943 h 1135441"/>
              <a:gd name="connsiteX25" fmla="*/ 787834 w 1969952"/>
              <a:gd name="connsiteY25" fmla="*/ 287302 h 1135441"/>
              <a:gd name="connsiteX26" fmla="*/ 784196 w 1969952"/>
              <a:gd name="connsiteY26" fmla="*/ 251212 h 1135441"/>
              <a:gd name="connsiteX27" fmla="*/ 591059 w 1969952"/>
              <a:gd name="connsiteY27" fmla="*/ 93801 h 1135441"/>
              <a:gd name="connsiteX28" fmla="*/ 397922 w 1969952"/>
              <a:gd name="connsiteY28" fmla="*/ 251212 h 1135441"/>
              <a:gd name="connsiteX29" fmla="*/ 394284 w 1969952"/>
              <a:gd name="connsiteY29" fmla="*/ 287309 h 1135441"/>
              <a:gd name="connsiteX30" fmla="*/ 393917 w 1969952"/>
              <a:gd name="connsiteY30" fmla="*/ 290943 h 1135441"/>
              <a:gd name="connsiteX31" fmla="*/ 393917 w 1969952"/>
              <a:gd name="connsiteY31" fmla="*/ 638907 h 1135441"/>
              <a:gd name="connsiteX32" fmla="*/ 390278 w 1969952"/>
              <a:gd name="connsiteY32" fmla="*/ 675007 h 1135441"/>
              <a:gd name="connsiteX33" fmla="*/ 197141 w 1969952"/>
              <a:gd name="connsiteY33" fmla="*/ 832418 h 1135441"/>
              <a:gd name="connsiteX34" fmla="*/ 197142 w 1969952"/>
              <a:gd name="connsiteY34" fmla="*/ 832417 h 1135441"/>
              <a:gd name="connsiteX35" fmla="*/ 0 w 1969952"/>
              <a:gd name="connsiteY35" fmla="*/ 635275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69952" h="1135441">
                <a:moveTo>
                  <a:pt x="0" y="0"/>
                </a:moveTo>
                <a:lnTo>
                  <a:pt x="394284" y="0"/>
                </a:lnTo>
                <a:lnTo>
                  <a:pt x="787834" y="0"/>
                </a:lnTo>
                <a:lnTo>
                  <a:pt x="1182118" y="0"/>
                </a:lnTo>
                <a:lnTo>
                  <a:pt x="1575668" y="0"/>
                </a:lnTo>
                <a:lnTo>
                  <a:pt x="1969952" y="0"/>
                </a:lnTo>
                <a:lnTo>
                  <a:pt x="1969951" y="938299"/>
                </a:lnTo>
                <a:cubicBezTo>
                  <a:pt x="1969951" y="1047178"/>
                  <a:pt x="1881688" y="1135441"/>
                  <a:pt x="1772809" y="1135441"/>
                </a:cubicBezTo>
                <a:lnTo>
                  <a:pt x="1772810" y="1135440"/>
                </a:lnTo>
                <a:cubicBezTo>
                  <a:pt x="1677541" y="1135440"/>
                  <a:pt x="1598056" y="1067864"/>
                  <a:pt x="1579673" y="978029"/>
                </a:cubicBezTo>
                <a:lnTo>
                  <a:pt x="1576034" y="941934"/>
                </a:lnTo>
                <a:lnTo>
                  <a:pt x="1576035" y="365851"/>
                </a:lnTo>
                <a:lnTo>
                  <a:pt x="1575668" y="362210"/>
                </a:lnTo>
                <a:lnTo>
                  <a:pt x="1572030" y="326120"/>
                </a:lnTo>
                <a:cubicBezTo>
                  <a:pt x="1553647" y="236285"/>
                  <a:pt x="1474162" y="168709"/>
                  <a:pt x="1378893" y="168709"/>
                </a:cubicBezTo>
                <a:cubicBezTo>
                  <a:pt x="1283624" y="168709"/>
                  <a:pt x="1204139" y="236285"/>
                  <a:pt x="1185756" y="326120"/>
                </a:cubicBezTo>
                <a:lnTo>
                  <a:pt x="1182117" y="362217"/>
                </a:lnTo>
                <a:lnTo>
                  <a:pt x="1181751" y="365851"/>
                </a:lnTo>
                <a:lnTo>
                  <a:pt x="1181751" y="775533"/>
                </a:lnTo>
                <a:lnTo>
                  <a:pt x="1178112" y="811633"/>
                </a:lnTo>
                <a:cubicBezTo>
                  <a:pt x="1159729" y="901468"/>
                  <a:pt x="1080244" y="969044"/>
                  <a:pt x="984975" y="969044"/>
                </a:cubicBezTo>
                <a:lnTo>
                  <a:pt x="984976" y="969043"/>
                </a:lnTo>
                <a:cubicBezTo>
                  <a:pt x="889707" y="969043"/>
                  <a:pt x="810222" y="901467"/>
                  <a:pt x="791839" y="811632"/>
                </a:cubicBezTo>
                <a:lnTo>
                  <a:pt x="788201" y="775538"/>
                </a:lnTo>
                <a:lnTo>
                  <a:pt x="788201" y="290943"/>
                </a:lnTo>
                <a:lnTo>
                  <a:pt x="787834" y="287302"/>
                </a:lnTo>
                <a:lnTo>
                  <a:pt x="784196" y="251212"/>
                </a:lnTo>
                <a:cubicBezTo>
                  <a:pt x="765813" y="161377"/>
                  <a:pt x="686328" y="93801"/>
                  <a:pt x="591059" y="93801"/>
                </a:cubicBezTo>
                <a:cubicBezTo>
                  <a:pt x="495790" y="93801"/>
                  <a:pt x="416305" y="161377"/>
                  <a:pt x="397922" y="251212"/>
                </a:cubicBezTo>
                <a:lnTo>
                  <a:pt x="394284" y="287309"/>
                </a:lnTo>
                <a:lnTo>
                  <a:pt x="393917" y="290943"/>
                </a:lnTo>
                <a:lnTo>
                  <a:pt x="393917" y="638907"/>
                </a:lnTo>
                <a:lnTo>
                  <a:pt x="390278" y="675007"/>
                </a:lnTo>
                <a:cubicBezTo>
                  <a:pt x="371895" y="764842"/>
                  <a:pt x="292410" y="832418"/>
                  <a:pt x="197141" y="832418"/>
                </a:cubicBezTo>
                <a:lnTo>
                  <a:pt x="197142" y="832417"/>
                </a:lnTo>
                <a:cubicBezTo>
                  <a:pt x="88263" y="832417"/>
                  <a:pt x="0" y="744154"/>
                  <a:pt x="0" y="635275"/>
                </a:cubicBezTo>
                <a:close/>
              </a:path>
            </a:pathLst>
          </a:cu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711FD-6CBC-4165-A7BE-2E4FEA1D4F64}"/>
              </a:ext>
            </a:extLst>
          </p:cNvPr>
          <p:cNvSpPr/>
          <p:nvPr/>
        </p:nvSpPr>
        <p:spPr>
          <a:xfrm rot="16200000">
            <a:off x="715025" y="1221162"/>
            <a:ext cx="716536" cy="447676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D522C-4A47-46AD-BE47-36ABB754AFC6}"/>
              </a:ext>
            </a:extLst>
          </p:cNvPr>
          <p:cNvGrpSpPr/>
          <p:nvPr/>
        </p:nvGrpSpPr>
        <p:grpSpPr>
          <a:xfrm>
            <a:off x="675261" y="3794442"/>
            <a:ext cx="75459" cy="178828"/>
            <a:chOff x="675261" y="3794442"/>
            <a:chExt cx="75459" cy="178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CB7BB6-7FA6-4555-95F0-8F9DAC9D26F5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753DCA-227F-4F22-AC88-127618DBA9E0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0389B-2C98-4931-A221-37629519BF24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28E33-7543-4CD0-AA8F-40A9EFE5852E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0E66FE2-E0F7-46C2-AF9B-5BE183C7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1DBD170-388B-45CE-AA82-F8AE761FA1A6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035124-B1E9-4E11-AFB1-14648E95E733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789581-F053-44FA-A837-574ED41C134F}"/>
              </a:ext>
            </a:extLst>
          </p:cNvPr>
          <p:cNvSpPr/>
          <p:nvPr/>
        </p:nvSpPr>
        <p:spPr>
          <a:xfrm>
            <a:off x="4847604" y="629531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6158AB-32B8-42AB-BFFC-C4A24724DEE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41CC383-5C70-4C8B-AA51-E9B4B2DCBEDF}"/>
              </a:ext>
            </a:extLst>
          </p:cNvPr>
          <p:cNvSpPr/>
          <p:nvPr/>
        </p:nvSpPr>
        <p:spPr>
          <a:xfrm>
            <a:off x="3164015" y="50617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07407E-6 L -0.00052 0.0706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1090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1.875E-6 0.03912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81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762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27</cp:revision>
  <dcterms:created xsi:type="dcterms:W3CDTF">2020-05-05T13:36:58Z</dcterms:created>
  <dcterms:modified xsi:type="dcterms:W3CDTF">2020-05-08T15:11:03Z</dcterms:modified>
</cp:coreProperties>
</file>