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van de Walle" initials="NvdW" lastIdx="1" clrIdx="0">
    <p:extLst>
      <p:ext uri="{19B8F6BF-5375-455C-9EA6-DF929625EA0E}">
        <p15:presenceInfo xmlns:p15="http://schemas.microsoft.com/office/powerpoint/2012/main" userId="7dbd24f1f8dba6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737"/>
    <a:srgbClr val="FF1111"/>
    <a:srgbClr val="009AD0"/>
    <a:srgbClr val="ABDB77"/>
    <a:srgbClr val="6CA62C"/>
    <a:srgbClr val="83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4" autoAdjust="0"/>
    <p:restoredTop sz="94660"/>
  </p:normalViewPr>
  <p:slideViewPr>
    <p:cSldViewPr snapToGrid="0">
      <p:cViewPr>
        <p:scale>
          <a:sx n="75" d="100"/>
          <a:sy n="75" d="100"/>
        </p:scale>
        <p:origin x="16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1F2-4577-4EC5-AB71-C991A13E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57CF-0674-4796-8804-34A98254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0DD2-588F-4B57-BE96-0320E4C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7091-D7FE-42F1-8DBB-0FB8CC52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82A5-333F-4D00-9877-18212D7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6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C9A-C7E3-4EEC-B5B6-16213CE7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EC93-9100-415B-A2AD-E3F07E51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58A8-C7FA-45F4-9341-DDDEE62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2D52-B580-4772-ABC9-1C7AEEE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EF3F-59C7-4FD9-A366-A1D859B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4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C37B-0930-4CEE-8A62-1B803CF6A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008C-12F6-4A00-8434-C715C64B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1355-6948-4F8C-805D-53E37BE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ABC1-3618-46F7-800C-0B3EEAC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1133-56F2-4ACB-A635-6A8A45A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0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62-355C-4988-ABA9-E8E5D8C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4FB9-409A-4B3A-99BA-1C89760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B817-1519-43E5-86FD-E975FF6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6711-50EF-4892-B3D4-28B876A3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56D-CEDE-414C-9895-8B2EEF3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7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440-F3D4-48FD-AB4B-02DF68A1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6ADF-1F48-4323-87B2-2CCB090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8992-050E-4E08-A4A0-43C1E0D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6C88-E677-418B-B356-23B4F4E6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8F6E-D61C-4545-97F3-6A07244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0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B04D-8B1E-424E-B7A4-5CB550B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FA8-32E3-4EB9-B051-F7F73067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0C45-3957-4CB1-85C2-F27B9331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437A-CAF0-4C14-A488-FFC0FC93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9324-ECC9-499F-90BA-80792C2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EBC8-B34E-4DBB-A5DF-861668F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DF1-1354-4821-A68A-7F992DF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64C-FCC4-4383-8E68-358BFBEB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8ABF-2F8B-4477-8608-9F14E991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FCCF7-F3AD-4C9A-A8AE-BF393054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FDEA-EB87-4F5C-A3F3-38CECF66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A794-2F11-4A6E-AE3A-7369D3C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728D7-A39C-492C-B57D-C56D35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D66ED-D674-41AD-BFB6-4F008E3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7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F2C-FF48-4403-AE0B-36E5E9F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237B-C63C-4648-AD4B-A6E6CBB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3FA9-1A16-4B6B-9DB5-D76B223B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2827-15F9-43F3-B7E3-8F1C7F4D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3B3-3C02-4910-B98F-415E43D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531D-5CC1-4382-821E-8A03C90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1966-56ED-4F35-9703-29844D0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67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E547-8386-499C-B36E-38E12A2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CFC7-2B13-4E05-ABE5-F8E0995B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4FEA7-F9D4-4208-B91C-809ADEA9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8B78-9008-4F01-8F50-817F7C3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D2F0-0478-4EF8-8173-338E774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3A2-C1F1-466E-A430-D07059C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D55-4C46-4896-8C72-8FE9561B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77F7-E805-4378-916B-995B2680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EF96-05F2-40BE-A6A5-D907993B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8A5E-B226-4A8E-9D85-F89CCCD5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27F0-9E44-4382-8DA6-1147B2A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54CA0-DF50-489F-9A04-41234176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7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EE33-E32E-4F12-8AEF-CC2F493E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8B1-CE56-499A-85DA-F9A6FCE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DE15-4D56-4DA9-B1B8-99421524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D920-62CB-495C-8529-9D6639115F7C}" type="datetimeFigureOut">
              <a:rPr lang="fr-BE" smtClean="0"/>
              <a:t>21-05-20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915-85BD-4D7D-A721-CD8F11F2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49D9-DF08-4406-A160-80276E3F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B2860AF-9C58-433F-B22E-CD3D6A1497F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FF505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5F28A-3DE2-49D0-8FA2-335C1D922405}"/>
              </a:ext>
            </a:extLst>
          </p:cNvPr>
          <p:cNvGrpSpPr/>
          <p:nvPr/>
        </p:nvGrpSpPr>
        <p:grpSpPr>
          <a:xfrm>
            <a:off x="3836108" y="771972"/>
            <a:ext cx="266261" cy="249650"/>
            <a:chOff x="3836108" y="771972"/>
            <a:chExt cx="266261" cy="2496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B94137-FE68-4DB3-B608-54BBE279B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6F1DB23-93AC-4FD3-B8B3-0C5D635CC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EBF4F3B7-98F6-470D-9E6D-F77D520F3A0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048996-2135-4466-A293-903EF3CDDAF1}"/>
              </a:ext>
            </a:extLst>
          </p:cNvPr>
          <p:cNvGrpSpPr/>
          <p:nvPr/>
        </p:nvGrpSpPr>
        <p:grpSpPr>
          <a:xfrm>
            <a:off x="4439732" y="1735257"/>
            <a:ext cx="249650" cy="266260"/>
            <a:chOff x="4439732" y="1735257"/>
            <a:chExt cx="249650" cy="266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FFC4E2-B28C-4B1B-B94F-79E55A7E94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9039A3-3A8E-4EC2-BC39-3134ADC0228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ECD2835-95FD-4BDC-8382-09CB06E1356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AAEFD-0D19-4D2C-B293-1D1AE1B4DE16}"/>
              </a:ext>
            </a:extLst>
          </p:cNvPr>
          <p:cNvGrpSpPr/>
          <p:nvPr/>
        </p:nvGrpSpPr>
        <p:grpSpPr>
          <a:xfrm>
            <a:off x="4268071" y="1075055"/>
            <a:ext cx="482298" cy="197661"/>
            <a:chOff x="4268071" y="1075055"/>
            <a:chExt cx="482298" cy="19766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D64C6F-66C5-4F03-8FF1-7A68518FD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43DB23-4254-4D41-A1F7-F83B454E5D2C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D668049-5B35-44D3-AA59-C6020CA42045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8238C1-D2FE-4D95-AF56-9A2D73B45A61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AE526-D694-403C-829B-1ECD372D97FE}"/>
              </a:ext>
            </a:extLst>
          </p:cNvPr>
          <p:cNvGrpSpPr/>
          <p:nvPr/>
        </p:nvGrpSpPr>
        <p:grpSpPr>
          <a:xfrm>
            <a:off x="3494087" y="1512707"/>
            <a:ext cx="460682" cy="143545"/>
            <a:chOff x="3494087" y="1512707"/>
            <a:chExt cx="460682" cy="1435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145415-FE2F-469D-B5DA-9AED528C79A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169E86-CBF0-45D2-A9CC-310EE9CA3C0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4972A-7B14-4266-BC85-EE633AB65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E36FAAF-80C6-4BBB-B132-B335DCAD4F0B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9BAC1A-C017-4D1B-87A7-A14842C262AF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E9C53F-EF0D-41DC-8C51-679FC1C073D7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029981-437E-411B-9693-06CB91DE2A7F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782E35-FEFA-489A-91F2-9FA340A6CD9B}"/>
              </a:ext>
            </a:extLst>
          </p:cNvPr>
          <p:cNvGrpSpPr/>
          <p:nvPr/>
        </p:nvGrpSpPr>
        <p:grpSpPr>
          <a:xfrm>
            <a:off x="3041677" y="360406"/>
            <a:ext cx="2121384" cy="2119132"/>
            <a:chOff x="4322454" y="2326306"/>
            <a:chExt cx="2121384" cy="2119132"/>
          </a:xfrm>
          <a:solidFill>
            <a:srgbClr val="FF3737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514F663-3000-4A47-B4C5-2BA88985A869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7679284-FA51-4C0D-BCF0-488643578FE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C9DEDBC-03E9-4B3A-976C-E9286F06B9B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2A9C0A-B0CC-4EAE-A6E2-F9479EC2F93B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767DBFB-2B7B-4B46-980A-B4DB71954BE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2FA3A1A-66F9-420F-AE9D-9FABA8C3B12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BBA0141-EA68-4B45-9E1C-3CCEF6B17AD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5960733-3360-472E-9105-D74950B0CFB8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091837-1AD3-449B-8655-81A6FF5F7067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1E70EBE-04E3-4C68-ABE3-C8C4191B50A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D13173-74AD-4F35-8A82-B5B63A8F65D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1E3633E-5848-482D-A8C9-2161B0EC4D4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85357D7-6D12-4928-9926-540DDCCDB93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A07CC1D-BEFC-45A4-AD05-75C140DA53F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21197E5-D522-4546-A14A-9221978C9B9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60BA6A9-556F-4A9D-B466-97142F687C9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B79A785-9364-4580-8CB4-6468D7D42191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A0865E5-0DAD-4992-BC79-CEECC84493BF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CCEEDC8-2373-4F38-9CC9-B78D17D9F3D8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2733B78-44B8-46A7-A8AD-387947D7187C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A9BA75-29EB-4334-A85B-0CE6B74D952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5761160-02D9-4376-9106-87DE1B13C10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50E3EDC-E4C7-4D8E-B6A6-B9691DA52E3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8B48913-96EE-44EF-9C43-1DE450B790B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6E8738-5B6E-4DDD-A2F3-FF229A5855B4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B174D6-4CFA-4D84-BC4F-7EE13F77759C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CF833FF-6A2D-4709-9ECC-245264E9854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105E26-3BF9-4A1A-A4D0-21BBC2BA88F1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F9C1A2D-DC2A-4919-81FF-1325EB5B9541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6785188-CCB0-4A80-8DD9-3CFF05467AE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BB4EBF-F813-4A9E-8BB3-13065B7435B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5019E87-DEBA-4787-849C-AD9CC75AAC2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9D5B3E-5196-4F5D-ACAB-240D6621CEDD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grpFill/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29805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DEB374-C3AB-42DD-9BE8-18761CB337D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FF7107-69AE-4C41-AC5F-7F4167991ABF}"/>
              </a:ext>
            </a:extLst>
          </p:cNvPr>
          <p:cNvGrpSpPr/>
          <p:nvPr/>
        </p:nvGrpSpPr>
        <p:grpSpPr>
          <a:xfrm>
            <a:off x="3836108" y="771972"/>
            <a:ext cx="266261" cy="249650"/>
            <a:chOff x="3836108" y="771972"/>
            <a:chExt cx="266261" cy="2496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3153FC-9A12-4A1B-884D-3298757F6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ECA3F1-C72E-48FE-BD6A-11669FEB5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96277B9-D13B-4F4E-A9AC-E6B1CE295CF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992096-686B-4E9A-ADC9-65D5DBC3109B}"/>
              </a:ext>
            </a:extLst>
          </p:cNvPr>
          <p:cNvGrpSpPr/>
          <p:nvPr/>
        </p:nvGrpSpPr>
        <p:grpSpPr>
          <a:xfrm>
            <a:off x="4439732" y="1735257"/>
            <a:ext cx="249650" cy="266260"/>
            <a:chOff x="4439732" y="1735257"/>
            <a:chExt cx="249650" cy="2662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B7EE-3591-4D53-9000-C734882183C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86231A-F5AB-429C-AF6A-81CB133204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03C64DF-5D30-406F-B7BA-6FD56814A58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E3AB8A-DBAF-42F4-AEEC-7FAAC8947F3C}"/>
              </a:ext>
            </a:extLst>
          </p:cNvPr>
          <p:cNvGrpSpPr/>
          <p:nvPr/>
        </p:nvGrpSpPr>
        <p:grpSpPr>
          <a:xfrm>
            <a:off x="4268071" y="1075055"/>
            <a:ext cx="482298" cy="197661"/>
            <a:chOff x="4268071" y="1075055"/>
            <a:chExt cx="482298" cy="1976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8F4913-EF2C-45F5-85A5-98E0F32EC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12947E-421E-45FC-8E3B-3FB5BE8FB3D7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54A44D1-AEAF-4730-A5E3-67A335D75497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D25980-5D63-4250-B571-9FE442782052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C3552E-1A66-4D66-875B-13FDB5260C63}"/>
              </a:ext>
            </a:extLst>
          </p:cNvPr>
          <p:cNvGrpSpPr/>
          <p:nvPr/>
        </p:nvGrpSpPr>
        <p:grpSpPr>
          <a:xfrm>
            <a:off x="3494087" y="1512707"/>
            <a:ext cx="460682" cy="143545"/>
            <a:chOff x="3494087" y="1512707"/>
            <a:chExt cx="460682" cy="1435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5969C6-59A5-4ED2-B404-F54887A74EF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4CF36-175C-4C44-AF75-9AB146DB8033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16CE7D-7CBC-4B23-AD2C-5D6114EF1C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92DF406-678A-4244-81F4-B5F4BD37B155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6A79B-6146-4980-872B-E43127B08D18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CFA2B8-56CD-4CB6-986B-3F7B47954809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D0AEB6-71A6-45FE-8B87-A031D7C84DDB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F44E5-5CB1-4A99-B809-4C459643CE84}"/>
              </a:ext>
            </a:extLst>
          </p:cNvPr>
          <p:cNvGrpSpPr/>
          <p:nvPr/>
        </p:nvGrpSpPr>
        <p:grpSpPr>
          <a:xfrm>
            <a:off x="767037" y="360253"/>
            <a:ext cx="2121384" cy="2119132"/>
            <a:chOff x="4322454" y="2326306"/>
            <a:chExt cx="2121384" cy="21191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327070-9026-4226-8795-F50F206EE84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BEA09A-E83C-4FF8-83F7-669D74AD30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4CD3B2-EC99-46AF-A9EC-0025B750EE0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27D1CDD-E96F-4E96-987F-29FBE2780E2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47FB68-ED70-4FCA-A584-E8644004908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9C2422B-24A5-4D73-AD56-4F290BD8B74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D6CB8B-32D6-4029-854E-7CF116036D5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4EBD5E8-204A-4C58-8D3A-BEB0E0BF4F8C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60F646-D04D-4D8C-A2E7-26C526461E26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027D5AA-AB1B-44E1-9DC0-604369236B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2CBF7DE-35FC-42C1-AA95-418A880E4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F7B8BB-7E02-4566-8CFA-88FE36C6A1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F5F1-20E5-41D9-BA27-C0F24B562F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BD78519-A9F6-4911-B578-B01D2F0BF31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862927-F616-49E4-9C61-60F5421F178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C8BAA3-0A21-459A-AEAB-512BB4F7CF8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82A7CD-71E1-4567-9B29-553758AFF47B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298E1B1-356B-4723-AA91-13A123E2BE5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ED5C84-6E67-47E5-8B38-D4E3D79E9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B0740D-5AA4-4B1F-B187-72375D9E743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A6C7EC-56A3-4E1F-AEB8-96AA0865AEE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CD48A4-59C8-4E0F-A2E7-209376A3A8D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9987C4-DF90-473B-AA34-4FB596AF91C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917CD3-9F46-474F-86E2-2D55D361017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77455-19FB-43E9-B001-3EC35104C2AD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BD5EC5-E18D-4B6F-8B21-0E5DE8A8B0A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A93132-BE26-4AF9-BEC1-6E64A44B025C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FAFE41-20D7-44DA-A185-7FBA42D167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05DB0B-B4FB-4284-AFA5-4E94AEDCDF7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439D9E-0510-4339-8F4C-C78F115E35C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8508BD-C704-40AD-9BB1-C02748CDCC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AEF960-B739-4659-B47E-CFBE40CD27F9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B548C2-E28D-46E7-AF42-4ED60DECF527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3746692-4BEE-43DF-9CFB-C3E1B1EC6F18}"/>
              </a:ext>
            </a:extLst>
          </p:cNvPr>
          <p:cNvSpPr/>
          <p:nvPr/>
        </p:nvSpPr>
        <p:spPr>
          <a:xfrm rot="5400000">
            <a:off x="5316040" y="858505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F5F15C2-8E0B-42FC-9F01-1A47D5D227E3}"/>
              </a:ext>
            </a:extLst>
          </p:cNvPr>
          <p:cNvSpPr/>
          <p:nvPr/>
        </p:nvSpPr>
        <p:spPr>
          <a:xfrm>
            <a:off x="5951174" y="763482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0F9BF0-4BBB-4E14-BDFA-36E77CF83DE8}"/>
              </a:ext>
            </a:extLst>
          </p:cNvPr>
          <p:cNvSpPr/>
          <p:nvPr/>
        </p:nvSpPr>
        <p:spPr>
          <a:xfrm rot="5400000">
            <a:off x="6042000" y="83186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4FCA59C-4C0B-4915-82A3-D635F27F135D}"/>
              </a:ext>
            </a:extLst>
          </p:cNvPr>
          <p:cNvSpPr/>
          <p:nvPr/>
        </p:nvSpPr>
        <p:spPr>
          <a:xfrm rot="5400000">
            <a:off x="6042000" y="121037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1F7888-06C6-44CE-AA0A-C9ACF0E3BEBA}"/>
              </a:ext>
            </a:extLst>
          </p:cNvPr>
          <p:cNvSpPr/>
          <p:nvPr/>
        </p:nvSpPr>
        <p:spPr>
          <a:xfrm>
            <a:off x="6590599" y="521964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534C3B-F250-49E5-9E8B-30E825E72288}"/>
              </a:ext>
            </a:extLst>
          </p:cNvPr>
          <p:cNvGrpSpPr/>
          <p:nvPr/>
        </p:nvGrpSpPr>
        <p:grpSpPr>
          <a:xfrm>
            <a:off x="6728636" y="653558"/>
            <a:ext cx="797062" cy="796623"/>
            <a:chOff x="6728636" y="653558"/>
            <a:chExt cx="421289" cy="421057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8A6E0743-9AFF-4F0B-A167-32496F10D8BE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FE57FD9-B7AA-4CA7-BB23-AC06ED43DA94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FF7693F1-CDAE-4674-AE39-FE4CDB7D1B5C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151FABA3-9E89-4027-BF39-5D48EA4D64A7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BC52A2B8-0B10-4354-8A16-2AC7846E24BD}"/>
              </a:ext>
            </a:extLst>
          </p:cNvPr>
          <p:cNvSpPr/>
          <p:nvPr/>
        </p:nvSpPr>
        <p:spPr>
          <a:xfrm>
            <a:off x="6996086" y="915109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011852-93F8-4E07-B889-441BE40F6C0F}"/>
              </a:ext>
            </a:extLst>
          </p:cNvPr>
          <p:cNvSpPr/>
          <p:nvPr/>
        </p:nvSpPr>
        <p:spPr>
          <a:xfrm>
            <a:off x="9245923" y="735972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DCFBD3-E3C1-48F6-9AD3-DDC56E1547FA}"/>
              </a:ext>
            </a:extLst>
          </p:cNvPr>
          <p:cNvSpPr/>
          <p:nvPr/>
        </p:nvSpPr>
        <p:spPr>
          <a:xfrm>
            <a:off x="1315679" y="3263317"/>
            <a:ext cx="6210016" cy="2941107"/>
          </a:xfrm>
          <a:prstGeom prst="roundRect">
            <a:avLst>
              <a:gd name="adj" fmla="val 5828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746E99-493A-4A7B-A96A-727C968EC87B}"/>
              </a:ext>
            </a:extLst>
          </p:cNvPr>
          <p:cNvGrpSpPr/>
          <p:nvPr/>
        </p:nvGrpSpPr>
        <p:grpSpPr>
          <a:xfrm>
            <a:off x="6147419" y="3481081"/>
            <a:ext cx="1077932" cy="1076788"/>
            <a:chOff x="4322454" y="2326306"/>
            <a:chExt cx="2121384" cy="21191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B577BA2-F3FF-4DE0-894F-F7F05BAED47C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FC3E127-78EA-4DC1-9703-C4465B217B30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D85AF43-8ED5-4528-B390-890317DEAA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9918EA-1220-411B-AEDF-CD71EB9A680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2B7897-A717-41FE-9032-FD05E181D05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89E1C90-9083-486C-92BE-B8D3DD244C2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9E7EC5D-41BE-4BAF-BBB8-CEB284AE28A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B2E4DE-0727-445C-978C-3F48D4FAC21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B23A851-FD25-4FF5-B108-7955257161E8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487FF10-8F56-4E0F-AF41-1BAC169966A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21BBFC-7481-4F72-B896-20EED078E4F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6B92487-1E78-4814-8195-127F373DD81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F6D95F1-7A02-4245-BCE5-1EED58BEE95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15F4C1-4A5F-4D21-AAD2-C5D73BBF02B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ED3A71-AF03-4DB4-98A5-5C90139EEF2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16663A9-6A2B-4D1A-864A-B35C3D0CA5C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D55F191-CC15-4DBC-A84C-0C0270E97D87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E835221-89CC-493B-BF3B-E46A8692B1E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CC02513-E0D9-491F-A99A-A33354996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697605-C51D-400E-A5EA-6119BD9F8C2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A200BA8-6966-49C8-AA99-12FE6AFDF30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230ECE-499C-42F0-AAC8-85BF47C5EAB4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640A5C7-FB2C-440F-8301-F644B4DAA23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23EAB4-79B7-4F66-ACDA-DDF2226C633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5D0605-B809-4B25-A4D9-7062DEA99DA5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F0CA90-14D7-46C0-9F54-8D599BED641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AF667D-CBDA-472F-B3AF-74980C19696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F1DC717-51A7-4C8F-B641-F7893107358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650F3-4669-46A0-B753-E762F8E7B099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A4D542-4DBB-4CF9-9CC3-953243EB156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3DC9E9-04F1-4876-8D29-6B10E1E6AC1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F8076A3-0D5B-4411-AA4B-E86D0DD6403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01D157-0BCA-4289-A0D5-F57DF56A9AF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04DB6F4-7EBA-4113-BC85-60B92D88BA46}"/>
              </a:ext>
            </a:extLst>
          </p:cNvPr>
          <p:cNvSpPr/>
          <p:nvPr/>
        </p:nvSpPr>
        <p:spPr>
          <a:xfrm>
            <a:off x="6357821" y="3695213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BE0C9A-2B41-46DF-9ED5-83592AA108AC}"/>
              </a:ext>
            </a:extLst>
          </p:cNvPr>
          <p:cNvGrpSpPr/>
          <p:nvPr/>
        </p:nvGrpSpPr>
        <p:grpSpPr>
          <a:xfrm>
            <a:off x="6378784" y="4127624"/>
            <a:ext cx="240902" cy="45719"/>
            <a:chOff x="3494087" y="1512707"/>
            <a:chExt cx="460682" cy="14354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F161F8-8469-4746-8D21-FA248A9A16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BE31E6-B7F8-4150-AE52-C3AF4D86E6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73057E-FB80-42FA-9EB6-3BF0CFD239C1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79B0C37F-D035-4DC3-A666-FA48B5E7B3B1}"/>
              </a:ext>
            </a:extLst>
          </p:cNvPr>
          <p:cNvSpPr/>
          <p:nvPr/>
        </p:nvSpPr>
        <p:spPr>
          <a:xfrm rot="10800000">
            <a:off x="6619715" y="41291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48ACD4-A229-4C23-AC56-B7AD1BFA8DCA}"/>
              </a:ext>
            </a:extLst>
          </p:cNvPr>
          <p:cNvGrpSpPr/>
          <p:nvPr/>
        </p:nvGrpSpPr>
        <p:grpSpPr>
          <a:xfrm>
            <a:off x="6909765" y="4180715"/>
            <a:ext cx="91463" cy="140928"/>
            <a:chOff x="4439732" y="1735257"/>
            <a:chExt cx="249650" cy="26626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2A1244-2596-4072-9A58-B4129ACFC14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A7EC24-4583-40B0-B198-B7EEBE402A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FDFE32CE-2B95-45FC-AFA3-796BDD85653C}"/>
              </a:ext>
            </a:extLst>
          </p:cNvPr>
          <p:cNvSpPr/>
          <p:nvPr/>
        </p:nvSpPr>
        <p:spPr>
          <a:xfrm rot="5400000">
            <a:off x="6864506" y="4095052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48AEA32-263F-4E65-A271-5F7F2A80DB96}"/>
              </a:ext>
            </a:extLst>
          </p:cNvPr>
          <p:cNvGrpSpPr/>
          <p:nvPr/>
        </p:nvGrpSpPr>
        <p:grpSpPr>
          <a:xfrm rot="16200000">
            <a:off x="6600310" y="3709265"/>
            <a:ext cx="150485" cy="140928"/>
            <a:chOff x="4439732" y="1735257"/>
            <a:chExt cx="249650" cy="26626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8717CF4-704F-4CB8-8CD5-C214987C6E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E75E21-E24A-488D-8303-9B95BBECA49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0E6B90C9-BE26-4C34-90AE-B61D722ED873}"/>
              </a:ext>
            </a:extLst>
          </p:cNvPr>
          <p:cNvSpPr/>
          <p:nvPr/>
        </p:nvSpPr>
        <p:spPr>
          <a:xfrm>
            <a:off x="6518958" y="3811799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8B1A92-CCF7-4F3D-8142-D5BA52A8E27E}"/>
              </a:ext>
            </a:extLst>
          </p:cNvPr>
          <p:cNvGrpSpPr/>
          <p:nvPr/>
        </p:nvGrpSpPr>
        <p:grpSpPr>
          <a:xfrm>
            <a:off x="6746017" y="3879571"/>
            <a:ext cx="258856" cy="90000"/>
            <a:chOff x="4268071" y="1075055"/>
            <a:chExt cx="482298" cy="19766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EFD1EB-7249-4329-8AB1-B523F8FC4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51642C-E58D-4983-B742-D3220569A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3D8B18C3-AA9B-4044-A613-003950B6217A}"/>
              </a:ext>
            </a:extLst>
          </p:cNvPr>
          <p:cNvSpPr/>
          <p:nvPr/>
        </p:nvSpPr>
        <p:spPr>
          <a:xfrm>
            <a:off x="6679614" y="3940614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02F48CC-C08F-4C7A-AD7F-E19842191F7B}"/>
              </a:ext>
            </a:extLst>
          </p:cNvPr>
          <p:cNvSpPr/>
          <p:nvPr/>
        </p:nvSpPr>
        <p:spPr>
          <a:xfrm>
            <a:off x="6449138" y="4007682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1C3034B-8805-4D00-BC71-92A789BC73B5}"/>
              </a:ext>
            </a:extLst>
          </p:cNvPr>
          <p:cNvSpPr/>
          <p:nvPr/>
        </p:nvSpPr>
        <p:spPr>
          <a:xfrm>
            <a:off x="6832898" y="377858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A104B43-3C54-4388-8BAB-034688BFC8AE}"/>
              </a:ext>
            </a:extLst>
          </p:cNvPr>
          <p:cNvSpPr/>
          <p:nvPr/>
        </p:nvSpPr>
        <p:spPr>
          <a:xfrm>
            <a:off x="6882885" y="397909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04FFDF-9D97-4F34-BDA3-847402B4FFAB}"/>
              </a:ext>
            </a:extLst>
          </p:cNvPr>
          <p:cNvSpPr/>
          <p:nvPr/>
        </p:nvSpPr>
        <p:spPr>
          <a:xfrm>
            <a:off x="6517283" y="426489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554FA1-054B-449F-9A2F-848621C2CD3A}"/>
              </a:ext>
            </a:extLst>
          </p:cNvPr>
          <p:cNvGrpSpPr/>
          <p:nvPr/>
        </p:nvGrpSpPr>
        <p:grpSpPr>
          <a:xfrm>
            <a:off x="8463938" y="3320910"/>
            <a:ext cx="1077932" cy="1076788"/>
            <a:chOff x="4322454" y="2326306"/>
            <a:chExt cx="2121384" cy="2119132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9A2EEA8-83E0-478E-A68E-C2721122F63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679999-987F-418F-822F-6F2CC8018CD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7EEEB7A-9388-48DB-9820-A63439EECF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27771C1-91BD-4409-9E69-65DCC8905E6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6595F3C-829D-4649-8FD0-BFD29970242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F7AB9E4-7F91-4B07-9CB7-02485F742C6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107345-A8A8-4927-8E6F-B1DA1928351D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FB5CDE2-FE1F-4A41-BEF3-DE5FA912005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E2390F8-7154-4A73-B78B-059E3769B85C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751139F-D951-4FB4-8E8A-6AD0ED6437AF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682B752-7A03-4F5B-BAD8-71A3098E63E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DC42E37-6F4B-46B0-A134-95E4947FC6D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EDDC186-682D-40C9-AB0C-FC79A98834A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1E6679E-EE85-4D18-81C3-3A6EA22BC7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62136CC-F77F-4FAE-BD31-3E23527E907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2056CD-EC84-4219-B12C-F272D9127E3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F013370-2506-4E28-B559-90776EA158A5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4934924-B9EE-46EF-B78E-20093C0ECAA8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1BA87D-AAEB-4A41-8E07-1DBA1C3E320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AC5EE3E-A6F5-4F1A-B575-487299D3CC75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016C1A3-3D73-4023-B1A1-75C77D0D70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2B78B29-23FE-4ECA-AE08-5AF833694D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EF1B881-D41E-4BB8-8696-9EFF0610E10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A4C735C-D22C-4DB0-B51C-F02E0FA3737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BC1E6CC-DFC0-4BBB-BF24-D27924F5B9B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60020F4-3DC7-40E4-9CB2-20D804E5893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379FE49-6A5A-4949-8B03-4EF22FDE801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C3CDDD7-D0CB-4769-B229-1A9D4049A8B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D19D467-AC5F-4591-823F-181DB37708E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F08DB45-29F8-4626-8BF0-44AE13CD501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D3BA95-6BCB-4151-A9EB-FD7B6A8DFD9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5B87ABA-6010-43DF-8E9B-DAA8C033C9A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825A9-4C50-43A9-B999-80A4670C056F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AFB97A8-F86E-4472-B12D-6C57BB9C0509}"/>
              </a:ext>
            </a:extLst>
          </p:cNvPr>
          <p:cNvSpPr/>
          <p:nvPr/>
        </p:nvSpPr>
        <p:spPr>
          <a:xfrm>
            <a:off x="8673968" y="3528665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D3CF10-A40B-48D1-87EB-297B44D49246}"/>
              </a:ext>
            </a:extLst>
          </p:cNvPr>
          <p:cNvGrpSpPr/>
          <p:nvPr/>
        </p:nvGrpSpPr>
        <p:grpSpPr>
          <a:xfrm>
            <a:off x="8694931" y="3961076"/>
            <a:ext cx="240902" cy="45719"/>
            <a:chOff x="3494087" y="1512707"/>
            <a:chExt cx="460682" cy="143545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B41D87B-3C6B-4F6C-8155-2D06AB9C0A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C61060-0881-4C23-A813-8ECFBE4AC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61E7346-B266-4AE6-A5AC-F2887B7BA0B6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DC4275AB-82C4-4D34-A60D-4A8B85B43906}"/>
              </a:ext>
            </a:extLst>
          </p:cNvPr>
          <p:cNvSpPr/>
          <p:nvPr/>
        </p:nvSpPr>
        <p:spPr>
          <a:xfrm rot="10800000">
            <a:off x="8935862" y="396260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ED67512-EE41-4D21-BC24-3206853F6BC9}"/>
              </a:ext>
            </a:extLst>
          </p:cNvPr>
          <p:cNvGrpSpPr/>
          <p:nvPr/>
        </p:nvGrpSpPr>
        <p:grpSpPr>
          <a:xfrm>
            <a:off x="9225912" y="4014167"/>
            <a:ext cx="91463" cy="140928"/>
            <a:chOff x="4439732" y="1735257"/>
            <a:chExt cx="249650" cy="26626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2944528-B912-47F3-8718-88F517FE18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8DCC3EA-0E7E-4037-BEE0-7691CC6F70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5A4E889C-3E9B-4080-BE32-D1BD6E3D5939}"/>
              </a:ext>
            </a:extLst>
          </p:cNvPr>
          <p:cNvSpPr/>
          <p:nvPr/>
        </p:nvSpPr>
        <p:spPr>
          <a:xfrm rot="5400000">
            <a:off x="9180653" y="3928504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3BDFDB6-16A6-4931-AE4A-65997064834F}"/>
              </a:ext>
            </a:extLst>
          </p:cNvPr>
          <p:cNvGrpSpPr/>
          <p:nvPr/>
        </p:nvGrpSpPr>
        <p:grpSpPr>
          <a:xfrm rot="16200000">
            <a:off x="8916457" y="3542717"/>
            <a:ext cx="150485" cy="140928"/>
            <a:chOff x="4439732" y="1735257"/>
            <a:chExt cx="249650" cy="26626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BBA395C-3BB9-40D0-B336-73133C1AF0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2E79A-6E61-4F78-BE73-BC1E1670FB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D2709B4D-161F-464D-A587-58C5E64EF58C}"/>
              </a:ext>
            </a:extLst>
          </p:cNvPr>
          <p:cNvSpPr/>
          <p:nvPr/>
        </p:nvSpPr>
        <p:spPr>
          <a:xfrm>
            <a:off x="8835105" y="36452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FA03A32-7312-4947-AF4F-F229FFDB5EF4}"/>
              </a:ext>
            </a:extLst>
          </p:cNvPr>
          <p:cNvGrpSpPr/>
          <p:nvPr/>
        </p:nvGrpSpPr>
        <p:grpSpPr>
          <a:xfrm>
            <a:off x="9062164" y="3713023"/>
            <a:ext cx="258856" cy="90000"/>
            <a:chOff x="4268071" y="1075055"/>
            <a:chExt cx="482298" cy="19766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FFDFC6-B88E-41B1-8EE9-1E2CC74EA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B1AE83E-BA78-4D83-8337-CCCF29557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C96D6BF9-C6F9-4651-A336-7E4ACA7643EB}"/>
              </a:ext>
            </a:extLst>
          </p:cNvPr>
          <p:cNvSpPr/>
          <p:nvPr/>
        </p:nvSpPr>
        <p:spPr>
          <a:xfrm>
            <a:off x="8995761" y="3774066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51751AC-FBD9-421B-BDD9-125920F56C42}"/>
              </a:ext>
            </a:extLst>
          </p:cNvPr>
          <p:cNvSpPr/>
          <p:nvPr/>
        </p:nvSpPr>
        <p:spPr>
          <a:xfrm>
            <a:off x="8765285" y="384113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7A490C2-1A04-4F5E-8917-97E902B46C71}"/>
              </a:ext>
            </a:extLst>
          </p:cNvPr>
          <p:cNvSpPr/>
          <p:nvPr/>
        </p:nvSpPr>
        <p:spPr>
          <a:xfrm>
            <a:off x="9149045" y="361203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D450C76-FA73-4D85-AC40-5E089D30A457}"/>
              </a:ext>
            </a:extLst>
          </p:cNvPr>
          <p:cNvSpPr/>
          <p:nvPr/>
        </p:nvSpPr>
        <p:spPr>
          <a:xfrm>
            <a:off x="9199032" y="381254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3C762E-5272-40A9-B5E2-C2FC2DF7DEF9}"/>
              </a:ext>
            </a:extLst>
          </p:cNvPr>
          <p:cNvSpPr/>
          <p:nvPr/>
        </p:nvSpPr>
        <p:spPr>
          <a:xfrm>
            <a:off x="8833430" y="409834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B2BA62-6BAE-4DAE-9BBD-AAA79D122B63}"/>
              </a:ext>
            </a:extLst>
          </p:cNvPr>
          <p:cNvGrpSpPr/>
          <p:nvPr/>
        </p:nvGrpSpPr>
        <p:grpSpPr>
          <a:xfrm>
            <a:off x="6162558" y="4860387"/>
            <a:ext cx="1077932" cy="1076788"/>
            <a:chOff x="4322454" y="2326306"/>
            <a:chExt cx="2121384" cy="2119132"/>
          </a:xfrm>
          <a:solidFill>
            <a:srgbClr val="83C937"/>
          </a:solidFill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71A99AF-D614-4A32-BF77-AC3637B67A1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BA4A3FD-51CB-492F-880D-A4880B227E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F719A1C-F4D5-4BDD-A9B7-7CC7C94E047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7926E77-DC94-4589-A515-7C969E9E5AF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2E1B54A-D026-4821-8A69-9229F9E5B14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D32E510-EF6D-4647-940B-4009FB47F27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8327254-DE83-4922-8655-F978D071433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B49A233-9F39-42EB-AF9C-AB8F1D944BE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DC7C5DF-073E-4D9C-9B95-9371AE59C65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87374D1-DA0E-42E5-89F4-72E1E73BB27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A26E7CF-0B4B-40EB-8968-C53F7532FA5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8BC39F0-C486-4392-8B15-802A3B40D7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79827E-8D58-4519-B126-8EDC6776DFAE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9DC3E0C-42BE-4A07-9700-12CE3EB108C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9C40DBF2-7AF7-4A7C-AAFC-57A29639F5F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6998F27-8C9C-4DF5-9DDE-76D383235D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AF280E5-8125-4923-ABC5-2B7FB4E182C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4B6FE9C-314A-44B9-868F-CFCD33F8CCD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BA51D47-7126-4D2B-B0EB-519657BE169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23D6C8-FC6B-4214-A203-761E78D2D1A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2328CCD-C3B4-42DC-BEFB-BCAFEBFEC9C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E5CC5D5-6E21-473B-98FC-6C97B1F3DED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912474C4-31F2-4CE3-BAE3-BD928B7318C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349723-ABDF-4C07-B6B8-3DD71B0FC69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529E4C0-0BF3-4EEB-BF5E-06B639345D9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3E5237B-339F-40BA-88EF-255DCE1EF29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310FA4A-E8B0-4A95-843B-5EC1792381E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4605EC-9802-4A1F-8473-7CD415BD1C2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E32A6AA-8963-4D23-9746-77B54BE0CFC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DDEEE60-C647-4922-9233-45A66C5336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D26F95E-48C5-4770-B6C7-C823C3452A2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EA4E551-9743-4522-8239-7F23C6E6EE1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1161FCF-AB6D-445F-9669-A97EC756C33D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E01CA8-38C4-4D8F-8CB4-FC4E5BF6434B}"/>
              </a:ext>
            </a:extLst>
          </p:cNvPr>
          <p:cNvSpPr/>
          <p:nvPr/>
        </p:nvSpPr>
        <p:spPr>
          <a:xfrm>
            <a:off x="6372960" y="507451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ABDB77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5710DCD-84E3-4AD4-9F36-7670C72875AC}"/>
              </a:ext>
            </a:extLst>
          </p:cNvPr>
          <p:cNvGrpSpPr/>
          <p:nvPr/>
        </p:nvGrpSpPr>
        <p:grpSpPr>
          <a:xfrm>
            <a:off x="6393923" y="5506930"/>
            <a:ext cx="240902" cy="45719"/>
            <a:chOff x="3494087" y="1512707"/>
            <a:chExt cx="460682" cy="143545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D681F5C-76CD-4849-8C08-40BE953BFFD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784CAB3-75A8-4759-807A-49FA638D1182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4EE42D6-08DD-45D4-8B30-2FEDEFFA1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Oval 245">
            <a:extLst>
              <a:ext uri="{FF2B5EF4-FFF2-40B4-BE49-F238E27FC236}">
                <a16:creationId xmlns:a16="http://schemas.microsoft.com/office/drawing/2014/main" id="{D9D0AEED-081A-4A43-9F79-91A1AFD8AE4E}"/>
              </a:ext>
            </a:extLst>
          </p:cNvPr>
          <p:cNvSpPr/>
          <p:nvPr/>
        </p:nvSpPr>
        <p:spPr>
          <a:xfrm rot="10800000">
            <a:off x="6634854" y="550845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1FD2B7-D072-4664-8225-22F13A82DEEF}"/>
              </a:ext>
            </a:extLst>
          </p:cNvPr>
          <p:cNvGrpSpPr/>
          <p:nvPr/>
        </p:nvGrpSpPr>
        <p:grpSpPr>
          <a:xfrm>
            <a:off x="6924904" y="5560021"/>
            <a:ext cx="91463" cy="140928"/>
            <a:chOff x="4439732" y="1735257"/>
            <a:chExt cx="249650" cy="26626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FD946AF-EB8A-45D1-97B9-16CDE94996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6BF7522-9515-408A-8C82-391AED426F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Oval 249">
            <a:extLst>
              <a:ext uri="{FF2B5EF4-FFF2-40B4-BE49-F238E27FC236}">
                <a16:creationId xmlns:a16="http://schemas.microsoft.com/office/drawing/2014/main" id="{1650DA52-FDBA-41AF-B6AB-9DCF8A5CF46D}"/>
              </a:ext>
            </a:extLst>
          </p:cNvPr>
          <p:cNvSpPr/>
          <p:nvPr/>
        </p:nvSpPr>
        <p:spPr>
          <a:xfrm rot="5400000">
            <a:off x="6879645" y="547435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CBF4688-9818-43C6-A12E-E3915061E9BF}"/>
              </a:ext>
            </a:extLst>
          </p:cNvPr>
          <p:cNvGrpSpPr/>
          <p:nvPr/>
        </p:nvGrpSpPr>
        <p:grpSpPr>
          <a:xfrm rot="16200000">
            <a:off x="6615449" y="5088571"/>
            <a:ext cx="150485" cy="140928"/>
            <a:chOff x="4439732" y="1735257"/>
            <a:chExt cx="249650" cy="266260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70EA470-F1FD-4F9E-8A80-5979CC6DB9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2D399F-A408-4D53-8C8B-6A79B2434B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22CAA979-2155-4FCF-9DE8-0F1BAC44387D}"/>
              </a:ext>
            </a:extLst>
          </p:cNvPr>
          <p:cNvSpPr/>
          <p:nvPr/>
        </p:nvSpPr>
        <p:spPr>
          <a:xfrm>
            <a:off x="6534097" y="519110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E0F488B-0C80-4CFA-8999-2E4053C03781}"/>
              </a:ext>
            </a:extLst>
          </p:cNvPr>
          <p:cNvGrpSpPr/>
          <p:nvPr/>
        </p:nvGrpSpPr>
        <p:grpSpPr>
          <a:xfrm>
            <a:off x="6761156" y="5258877"/>
            <a:ext cx="258856" cy="90000"/>
            <a:chOff x="4268071" y="1075055"/>
            <a:chExt cx="482298" cy="197661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A8D1AD4-0608-4F3F-8246-A6F8387C2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D83108D-12D0-4971-8B40-3F529ACCE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1303E3CC-E5A8-4905-9A5B-41AEDD935471}"/>
              </a:ext>
            </a:extLst>
          </p:cNvPr>
          <p:cNvSpPr/>
          <p:nvPr/>
        </p:nvSpPr>
        <p:spPr>
          <a:xfrm>
            <a:off x="6694753" y="5319920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7C6016B-0307-4BE3-BB1D-CBC9DCFA8D7B}"/>
              </a:ext>
            </a:extLst>
          </p:cNvPr>
          <p:cNvSpPr/>
          <p:nvPr/>
        </p:nvSpPr>
        <p:spPr>
          <a:xfrm>
            <a:off x="6464277" y="538698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F4BE5C-A0F6-4D52-9679-49819D5628D4}"/>
              </a:ext>
            </a:extLst>
          </p:cNvPr>
          <p:cNvSpPr/>
          <p:nvPr/>
        </p:nvSpPr>
        <p:spPr>
          <a:xfrm>
            <a:off x="6848037" y="515788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ECEBF9D-2751-4C00-9350-AA8ECE6C560A}"/>
              </a:ext>
            </a:extLst>
          </p:cNvPr>
          <p:cNvSpPr/>
          <p:nvPr/>
        </p:nvSpPr>
        <p:spPr>
          <a:xfrm>
            <a:off x="6898024" y="535840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3DC8AFF-7DDD-4669-A917-1F7F389B0CE2}"/>
              </a:ext>
            </a:extLst>
          </p:cNvPr>
          <p:cNvSpPr/>
          <p:nvPr/>
        </p:nvSpPr>
        <p:spPr>
          <a:xfrm>
            <a:off x="6532422" y="56441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6401908-E9CA-43EC-998E-983C48DF70DC}"/>
              </a:ext>
            </a:extLst>
          </p:cNvPr>
          <p:cNvSpPr/>
          <p:nvPr/>
        </p:nvSpPr>
        <p:spPr>
          <a:xfrm>
            <a:off x="1399979" y="3349990"/>
            <a:ext cx="1514416" cy="10099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C4CDEEF-EF96-40F6-869D-3F0016AD0DB1}"/>
              </a:ext>
            </a:extLst>
          </p:cNvPr>
          <p:cNvSpPr/>
          <p:nvPr/>
        </p:nvSpPr>
        <p:spPr>
          <a:xfrm>
            <a:off x="1596948" y="3501738"/>
            <a:ext cx="704052" cy="70405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7BAD5A8-2308-483F-8EB8-40C820DE2C56}"/>
              </a:ext>
            </a:extLst>
          </p:cNvPr>
          <p:cNvGrpSpPr/>
          <p:nvPr/>
        </p:nvGrpSpPr>
        <p:grpSpPr>
          <a:xfrm>
            <a:off x="1701266" y="3599533"/>
            <a:ext cx="508416" cy="508136"/>
            <a:chOff x="6728636" y="653558"/>
            <a:chExt cx="421289" cy="421057"/>
          </a:xfrm>
        </p:grpSpPr>
        <p:sp>
          <p:nvSpPr>
            <p:cNvPr id="265" name="Teardrop 264">
              <a:extLst>
                <a:ext uri="{FF2B5EF4-FFF2-40B4-BE49-F238E27FC236}">
                  <a16:creationId xmlns:a16="http://schemas.microsoft.com/office/drawing/2014/main" id="{4A43F61A-FF34-47E3-9D22-71352A699C74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77C9E58A-9B92-480A-B451-8909688C838C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7" name="Teardrop 266">
              <a:extLst>
                <a:ext uri="{FF2B5EF4-FFF2-40B4-BE49-F238E27FC236}">
                  <a16:creationId xmlns:a16="http://schemas.microsoft.com/office/drawing/2014/main" id="{C822BE0D-1721-4BDB-814F-6F48471C9123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4B26EEDD-5EAC-4FA6-9C9F-976F7A1995C8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2A9A3203-5EC3-406F-A444-67BDEC2D8FEA}"/>
              </a:ext>
            </a:extLst>
          </p:cNvPr>
          <p:cNvSpPr/>
          <p:nvPr/>
        </p:nvSpPr>
        <p:spPr>
          <a:xfrm>
            <a:off x="1895800" y="3788247"/>
            <a:ext cx="104912" cy="1049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72F814-1E29-4296-ADCE-53F47BC0AD6A}"/>
              </a:ext>
            </a:extLst>
          </p:cNvPr>
          <p:cNvSpPr/>
          <p:nvPr/>
        </p:nvSpPr>
        <p:spPr>
          <a:xfrm>
            <a:off x="2506913" y="3490909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ECEDAE6B-932D-4C0C-91E9-B997AD6D5A11}"/>
              </a:ext>
            </a:extLst>
          </p:cNvPr>
          <p:cNvSpPr/>
          <p:nvPr/>
        </p:nvSpPr>
        <p:spPr>
          <a:xfrm>
            <a:off x="2643241" y="3490335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05D4930-A27C-448A-A0C5-C1D9FCF16CA0}"/>
              </a:ext>
            </a:extLst>
          </p:cNvPr>
          <p:cNvSpPr/>
          <p:nvPr/>
        </p:nvSpPr>
        <p:spPr>
          <a:xfrm>
            <a:off x="3790933" y="3480042"/>
            <a:ext cx="1762527" cy="1194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C6C74C5-075E-4BBF-A056-43765445524B}"/>
              </a:ext>
            </a:extLst>
          </p:cNvPr>
          <p:cNvSpPr/>
          <p:nvPr/>
        </p:nvSpPr>
        <p:spPr>
          <a:xfrm>
            <a:off x="3790933" y="3629313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AE4E97-8910-4079-B953-19974ABB8128}"/>
              </a:ext>
            </a:extLst>
          </p:cNvPr>
          <p:cNvSpPr/>
          <p:nvPr/>
        </p:nvSpPr>
        <p:spPr>
          <a:xfrm>
            <a:off x="3788712" y="3778590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CD202F2E-0675-4C09-94E2-34B216F37F26}"/>
              </a:ext>
            </a:extLst>
          </p:cNvPr>
          <p:cNvSpPr/>
          <p:nvPr/>
        </p:nvSpPr>
        <p:spPr>
          <a:xfrm>
            <a:off x="3791464" y="393705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AE6E53D-0821-4C5E-B427-5A93CD3AAB51}"/>
              </a:ext>
            </a:extLst>
          </p:cNvPr>
          <p:cNvSpPr/>
          <p:nvPr/>
        </p:nvSpPr>
        <p:spPr>
          <a:xfrm>
            <a:off x="3791464" y="408632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BD03FB1C-DBD4-42C3-8FC2-B75E1C18A3A2}"/>
              </a:ext>
            </a:extLst>
          </p:cNvPr>
          <p:cNvSpPr/>
          <p:nvPr/>
        </p:nvSpPr>
        <p:spPr>
          <a:xfrm>
            <a:off x="3788712" y="423559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F78898A-54FF-4502-B7F6-B0800452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4552958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0F1F2C9C-31DB-4C09-AAB3-C66DDA84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A03962F1-F710-44B7-A1FE-A9D5FB62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D755B788-E1F3-44DB-8A35-139E5B4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4552142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01E7547-C972-418B-B773-970AB45A20CF}"/>
              </a:ext>
            </a:extLst>
          </p:cNvPr>
          <p:cNvGrpSpPr/>
          <p:nvPr/>
        </p:nvGrpSpPr>
        <p:grpSpPr>
          <a:xfrm rot="535198">
            <a:off x="3649579" y="4719651"/>
            <a:ext cx="493672" cy="111446"/>
            <a:chOff x="313065" y="4874207"/>
            <a:chExt cx="570886" cy="12887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E9E50A4-94C0-4877-9AC1-220460FDFF35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8059AA0-0864-438C-9905-5CE446738134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6FAD015-45D1-480B-9CF7-B86C6FA06266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FF5E9CD-12DC-4D79-8B4B-15254408E943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892563-CE5D-45D5-80CD-58E4DE1555D9}"/>
              </a:ext>
            </a:extLst>
          </p:cNvPr>
          <p:cNvGrpSpPr/>
          <p:nvPr/>
        </p:nvGrpSpPr>
        <p:grpSpPr>
          <a:xfrm rot="535198">
            <a:off x="3643925" y="5509095"/>
            <a:ext cx="493672" cy="111446"/>
            <a:chOff x="313065" y="4874207"/>
            <a:chExt cx="570886" cy="128877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14DF46-F2F2-431B-A63C-2F813E84FEF1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7A05283-BC9E-4CDA-BC3F-68B2A3B104D5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E8B0012-5C8D-4DDE-AEFD-ECB3754413D4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73E569A-919C-441A-BEC3-B9F0C6176E1A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594DC6A-1F4C-45D1-8FA4-EA6936ECD252}"/>
              </a:ext>
            </a:extLst>
          </p:cNvPr>
          <p:cNvGrpSpPr/>
          <p:nvPr/>
        </p:nvGrpSpPr>
        <p:grpSpPr>
          <a:xfrm rot="535198">
            <a:off x="4733310" y="4716470"/>
            <a:ext cx="493672" cy="111446"/>
            <a:chOff x="313065" y="4874207"/>
            <a:chExt cx="570886" cy="128877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4FA1CE0-BD28-4396-899B-CE9E58084653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442949D3-A446-4D4A-A2FB-054407E0D2C0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ECA440EE-D21B-42B4-93D2-64E2635D8F8A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F71ECDE-AD9B-4D14-B7C8-B76480740724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34B6B96-3828-483D-8BA1-316A7D14A297}"/>
              </a:ext>
            </a:extLst>
          </p:cNvPr>
          <p:cNvGrpSpPr/>
          <p:nvPr/>
        </p:nvGrpSpPr>
        <p:grpSpPr>
          <a:xfrm rot="535198">
            <a:off x="4728933" y="5513032"/>
            <a:ext cx="493672" cy="111446"/>
            <a:chOff x="313065" y="4874207"/>
            <a:chExt cx="570886" cy="128877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EBEBD3F-E44F-4203-8833-037A3C0476F7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22411CB-942E-40A7-9A43-680B932DE96C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F43F02E-CB5F-4F2A-94BC-CE76D9F4B433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7774311-3E8F-4EC9-B097-B01FAB276E66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11DC7F2-C583-4F1B-9C2D-AE837EF08D7D}"/>
              </a:ext>
            </a:extLst>
          </p:cNvPr>
          <p:cNvSpPr/>
          <p:nvPr/>
        </p:nvSpPr>
        <p:spPr>
          <a:xfrm>
            <a:off x="3846010" y="3511263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458D7FB-0FEF-4AB8-9B68-2CB061EEE3C7}"/>
              </a:ext>
            </a:extLst>
          </p:cNvPr>
          <p:cNvSpPr/>
          <p:nvPr/>
        </p:nvSpPr>
        <p:spPr>
          <a:xfrm>
            <a:off x="3846010" y="3652849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53F85B5-4323-48E5-974C-B4CB04F82BDE}"/>
              </a:ext>
            </a:extLst>
          </p:cNvPr>
          <p:cNvSpPr/>
          <p:nvPr/>
        </p:nvSpPr>
        <p:spPr>
          <a:xfrm>
            <a:off x="3843523" y="380064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C560521-C9BA-4D4A-959B-646E51F77CAC}"/>
              </a:ext>
            </a:extLst>
          </p:cNvPr>
          <p:cNvSpPr/>
          <p:nvPr/>
        </p:nvSpPr>
        <p:spPr>
          <a:xfrm>
            <a:off x="3843800" y="396022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4B9EAAA-8CBB-494F-8BD7-DD8AA9CF6437}"/>
              </a:ext>
            </a:extLst>
          </p:cNvPr>
          <p:cNvSpPr/>
          <p:nvPr/>
        </p:nvSpPr>
        <p:spPr>
          <a:xfrm>
            <a:off x="3842395" y="4111015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53EFEE7-EE99-412B-A03A-72A33C90F5E9}"/>
              </a:ext>
            </a:extLst>
          </p:cNvPr>
          <p:cNvSpPr/>
          <p:nvPr/>
        </p:nvSpPr>
        <p:spPr>
          <a:xfrm>
            <a:off x="3842395" y="4257638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689CB316-12FB-4AFF-90D7-BED2B3FD9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41284" y="5256626"/>
            <a:ext cx="825826" cy="825826"/>
          </a:xfrm>
          <a:prstGeom prst="rect">
            <a:avLst/>
          </a:prstGeom>
        </p:spPr>
      </p:pic>
      <p:pic>
        <p:nvPicPr>
          <p:cNvPr id="329" name="Graphic 328">
            <a:extLst>
              <a:ext uri="{FF2B5EF4-FFF2-40B4-BE49-F238E27FC236}">
                <a16:creationId xmlns:a16="http://schemas.microsoft.com/office/drawing/2014/main" id="{CDE19AB8-EFC2-4655-95E1-B72FC113C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27313" y="4548680"/>
            <a:ext cx="825826" cy="825826"/>
          </a:xfrm>
          <a:prstGeom prst="rect">
            <a:avLst/>
          </a:prstGeom>
        </p:spPr>
      </p:pic>
      <p:pic>
        <p:nvPicPr>
          <p:cNvPr id="323" name="Graphic 322">
            <a:extLst>
              <a:ext uri="{FF2B5EF4-FFF2-40B4-BE49-F238E27FC236}">
                <a16:creationId xmlns:a16="http://schemas.microsoft.com/office/drawing/2014/main" id="{E3CE96F2-5EC9-4E98-AADD-FB351C8A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95" y="4404459"/>
            <a:ext cx="1762527" cy="1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04537 L -0.01875 0.08958 L -0.03633 0.08958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3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6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7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1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4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5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8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9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3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7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0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1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5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8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9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2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83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6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8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0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4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C9732C4-AB8F-4534-B828-3B8D937FEA40}"/>
              </a:ext>
            </a:extLst>
          </p:cNvPr>
          <p:cNvSpPr/>
          <p:nvPr/>
        </p:nvSpPr>
        <p:spPr>
          <a:xfrm>
            <a:off x="9520261" y="3226721"/>
            <a:ext cx="394283" cy="11245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3944C03-DA6C-4B98-8F9E-FAB34BBA61F0}"/>
              </a:ext>
            </a:extLst>
          </p:cNvPr>
          <p:cNvSpPr/>
          <p:nvPr/>
        </p:nvSpPr>
        <p:spPr>
          <a:xfrm>
            <a:off x="8732071" y="3226721"/>
            <a:ext cx="394283" cy="97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B2ED4AD-92FF-44AF-9994-429AF143F569}"/>
              </a:ext>
            </a:extLst>
          </p:cNvPr>
          <p:cNvSpPr/>
          <p:nvPr/>
        </p:nvSpPr>
        <p:spPr>
          <a:xfrm>
            <a:off x="7953035" y="3226721"/>
            <a:ext cx="394283" cy="8194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E7A574C-733F-40AD-9212-F45BB108DD81}"/>
              </a:ext>
            </a:extLst>
          </p:cNvPr>
          <p:cNvSpPr/>
          <p:nvPr/>
        </p:nvSpPr>
        <p:spPr>
          <a:xfrm>
            <a:off x="7944237" y="3226721"/>
            <a:ext cx="1969952" cy="1135441"/>
          </a:xfrm>
          <a:custGeom>
            <a:avLst/>
            <a:gdLst>
              <a:gd name="connsiteX0" fmla="*/ 0 w 1969952"/>
              <a:gd name="connsiteY0" fmla="*/ 0 h 1135441"/>
              <a:gd name="connsiteX1" fmla="*/ 394284 w 1969952"/>
              <a:gd name="connsiteY1" fmla="*/ 0 h 1135441"/>
              <a:gd name="connsiteX2" fmla="*/ 787834 w 1969952"/>
              <a:gd name="connsiteY2" fmla="*/ 0 h 1135441"/>
              <a:gd name="connsiteX3" fmla="*/ 1182118 w 1969952"/>
              <a:gd name="connsiteY3" fmla="*/ 0 h 1135441"/>
              <a:gd name="connsiteX4" fmla="*/ 1575668 w 1969952"/>
              <a:gd name="connsiteY4" fmla="*/ 0 h 1135441"/>
              <a:gd name="connsiteX5" fmla="*/ 1969952 w 1969952"/>
              <a:gd name="connsiteY5" fmla="*/ 0 h 1135441"/>
              <a:gd name="connsiteX6" fmla="*/ 1969951 w 1969952"/>
              <a:gd name="connsiteY6" fmla="*/ 938299 h 1135441"/>
              <a:gd name="connsiteX7" fmla="*/ 1772809 w 1969952"/>
              <a:gd name="connsiteY7" fmla="*/ 1135441 h 1135441"/>
              <a:gd name="connsiteX8" fmla="*/ 1772810 w 1969952"/>
              <a:gd name="connsiteY8" fmla="*/ 1135440 h 1135441"/>
              <a:gd name="connsiteX9" fmla="*/ 1579673 w 1969952"/>
              <a:gd name="connsiteY9" fmla="*/ 978029 h 1135441"/>
              <a:gd name="connsiteX10" fmla="*/ 1576034 w 1969952"/>
              <a:gd name="connsiteY10" fmla="*/ 941934 h 1135441"/>
              <a:gd name="connsiteX11" fmla="*/ 1576035 w 1969952"/>
              <a:gd name="connsiteY11" fmla="*/ 365851 h 1135441"/>
              <a:gd name="connsiteX12" fmla="*/ 1575668 w 1969952"/>
              <a:gd name="connsiteY12" fmla="*/ 362210 h 1135441"/>
              <a:gd name="connsiteX13" fmla="*/ 1572030 w 1969952"/>
              <a:gd name="connsiteY13" fmla="*/ 326120 h 1135441"/>
              <a:gd name="connsiteX14" fmla="*/ 1378893 w 1969952"/>
              <a:gd name="connsiteY14" fmla="*/ 168709 h 1135441"/>
              <a:gd name="connsiteX15" fmla="*/ 1185756 w 1969952"/>
              <a:gd name="connsiteY15" fmla="*/ 326120 h 1135441"/>
              <a:gd name="connsiteX16" fmla="*/ 1182117 w 1969952"/>
              <a:gd name="connsiteY16" fmla="*/ 362217 h 1135441"/>
              <a:gd name="connsiteX17" fmla="*/ 1181751 w 1969952"/>
              <a:gd name="connsiteY17" fmla="*/ 365851 h 1135441"/>
              <a:gd name="connsiteX18" fmla="*/ 1181751 w 1969952"/>
              <a:gd name="connsiteY18" fmla="*/ 775533 h 1135441"/>
              <a:gd name="connsiteX19" fmla="*/ 1178112 w 1969952"/>
              <a:gd name="connsiteY19" fmla="*/ 811633 h 1135441"/>
              <a:gd name="connsiteX20" fmla="*/ 984975 w 1969952"/>
              <a:gd name="connsiteY20" fmla="*/ 969044 h 1135441"/>
              <a:gd name="connsiteX21" fmla="*/ 984976 w 1969952"/>
              <a:gd name="connsiteY21" fmla="*/ 969043 h 1135441"/>
              <a:gd name="connsiteX22" fmla="*/ 791839 w 1969952"/>
              <a:gd name="connsiteY22" fmla="*/ 811632 h 1135441"/>
              <a:gd name="connsiteX23" fmla="*/ 788201 w 1969952"/>
              <a:gd name="connsiteY23" fmla="*/ 775538 h 1135441"/>
              <a:gd name="connsiteX24" fmla="*/ 788201 w 1969952"/>
              <a:gd name="connsiteY24" fmla="*/ 290943 h 1135441"/>
              <a:gd name="connsiteX25" fmla="*/ 787834 w 1969952"/>
              <a:gd name="connsiteY25" fmla="*/ 287302 h 1135441"/>
              <a:gd name="connsiteX26" fmla="*/ 784196 w 1969952"/>
              <a:gd name="connsiteY26" fmla="*/ 251212 h 1135441"/>
              <a:gd name="connsiteX27" fmla="*/ 591059 w 1969952"/>
              <a:gd name="connsiteY27" fmla="*/ 93801 h 1135441"/>
              <a:gd name="connsiteX28" fmla="*/ 397922 w 1969952"/>
              <a:gd name="connsiteY28" fmla="*/ 251212 h 1135441"/>
              <a:gd name="connsiteX29" fmla="*/ 394284 w 1969952"/>
              <a:gd name="connsiteY29" fmla="*/ 287309 h 1135441"/>
              <a:gd name="connsiteX30" fmla="*/ 393917 w 1969952"/>
              <a:gd name="connsiteY30" fmla="*/ 290943 h 1135441"/>
              <a:gd name="connsiteX31" fmla="*/ 393917 w 1969952"/>
              <a:gd name="connsiteY31" fmla="*/ 638907 h 1135441"/>
              <a:gd name="connsiteX32" fmla="*/ 390278 w 1969952"/>
              <a:gd name="connsiteY32" fmla="*/ 675007 h 1135441"/>
              <a:gd name="connsiteX33" fmla="*/ 197141 w 1969952"/>
              <a:gd name="connsiteY33" fmla="*/ 832418 h 1135441"/>
              <a:gd name="connsiteX34" fmla="*/ 197142 w 1969952"/>
              <a:gd name="connsiteY34" fmla="*/ 832417 h 1135441"/>
              <a:gd name="connsiteX35" fmla="*/ 0 w 1969952"/>
              <a:gd name="connsiteY35" fmla="*/ 635275 h 113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69952" h="1135441">
                <a:moveTo>
                  <a:pt x="0" y="0"/>
                </a:moveTo>
                <a:lnTo>
                  <a:pt x="394284" y="0"/>
                </a:lnTo>
                <a:lnTo>
                  <a:pt x="787834" y="0"/>
                </a:lnTo>
                <a:lnTo>
                  <a:pt x="1182118" y="0"/>
                </a:lnTo>
                <a:lnTo>
                  <a:pt x="1575668" y="0"/>
                </a:lnTo>
                <a:lnTo>
                  <a:pt x="1969952" y="0"/>
                </a:lnTo>
                <a:lnTo>
                  <a:pt x="1969951" y="938299"/>
                </a:lnTo>
                <a:cubicBezTo>
                  <a:pt x="1969951" y="1047178"/>
                  <a:pt x="1881688" y="1135441"/>
                  <a:pt x="1772809" y="1135441"/>
                </a:cubicBezTo>
                <a:lnTo>
                  <a:pt x="1772810" y="1135440"/>
                </a:lnTo>
                <a:cubicBezTo>
                  <a:pt x="1677541" y="1135440"/>
                  <a:pt x="1598056" y="1067864"/>
                  <a:pt x="1579673" y="978029"/>
                </a:cubicBezTo>
                <a:lnTo>
                  <a:pt x="1576034" y="941934"/>
                </a:lnTo>
                <a:lnTo>
                  <a:pt x="1576035" y="365851"/>
                </a:lnTo>
                <a:lnTo>
                  <a:pt x="1575668" y="362210"/>
                </a:lnTo>
                <a:lnTo>
                  <a:pt x="1572030" y="326120"/>
                </a:lnTo>
                <a:cubicBezTo>
                  <a:pt x="1553647" y="236285"/>
                  <a:pt x="1474162" y="168709"/>
                  <a:pt x="1378893" y="168709"/>
                </a:cubicBezTo>
                <a:cubicBezTo>
                  <a:pt x="1283624" y="168709"/>
                  <a:pt x="1204139" y="236285"/>
                  <a:pt x="1185756" y="326120"/>
                </a:cubicBezTo>
                <a:lnTo>
                  <a:pt x="1182117" y="362217"/>
                </a:lnTo>
                <a:lnTo>
                  <a:pt x="1181751" y="365851"/>
                </a:lnTo>
                <a:lnTo>
                  <a:pt x="1181751" y="775533"/>
                </a:lnTo>
                <a:lnTo>
                  <a:pt x="1178112" y="811633"/>
                </a:lnTo>
                <a:cubicBezTo>
                  <a:pt x="1159729" y="901468"/>
                  <a:pt x="1080244" y="969044"/>
                  <a:pt x="984975" y="969044"/>
                </a:cubicBezTo>
                <a:lnTo>
                  <a:pt x="984976" y="969043"/>
                </a:lnTo>
                <a:cubicBezTo>
                  <a:pt x="889707" y="969043"/>
                  <a:pt x="810222" y="901467"/>
                  <a:pt x="791839" y="811632"/>
                </a:cubicBezTo>
                <a:lnTo>
                  <a:pt x="788201" y="775538"/>
                </a:lnTo>
                <a:lnTo>
                  <a:pt x="788201" y="290943"/>
                </a:lnTo>
                <a:lnTo>
                  <a:pt x="787834" y="287302"/>
                </a:lnTo>
                <a:lnTo>
                  <a:pt x="784196" y="251212"/>
                </a:lnTo>
                <a:cubicBezTo>
                  <a:pt x="765813" y="161377"/>
                  <a:pt x="686328" y="93801"/>
                  <a:pt x="591059" y="93801"/>
                </a:cubicBezTo>
                <a:cubicBezTo>
                  <a:pt x="495790" y="93801"/>
                  <a:pt x="416305" y="161377"/>
                  <a:pt x="397922" y="251212"/>
                </a:cubicBezTo>
                <a:lnTo>
                  <a:pt x="394284" y="287309"/>
                </a:lnTo>
                <a:lnTo>
                  <a:pt x="393917" y="290943"/>
                </a:lnTo>
                <a:lnTo>
                  <a:pt x="393917" y="638907"/>
                </a:lnTo>
                <a:lnTo>
                  <a:pt x="390278" y="675007"/>
                </a:lnTo>
                <a:cubicBezTo>
                  <a:pt x="371895" y="764842"/>
                  <a:pt x="292410" y="832418"/>
                  <a:pt x="197141" y="832418"/>
                </a:cubicBezTo>
                <a:lnTo>
                  <a:pt x="197142" y="832417"/>
                </a:lnTo>
                <a:cubicBezTo>
                  <a:pt x="88263" y="832417"/>
                  <a:pt x="0" y="744154"/>
                  <a:pt x="0" y="635275"/>
                </a:cubicBezTo>
                <a:close/>
              </a:path>
            </a:pathLst>
          </a:cu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7711FD-6CBC-4165-A7BE-2E4FEA1D4F64}"/>
              </a:ext>
            </a:extLst>
          </p:cNvPr>
          <p:cNvSpPr/>
          <p:nvPr/>
        </p:nvSpPr>
        <p:spPr>
          <a:xfrm rot="16200000">
            <a:off x="715025" y="1221162"/>
            <a:ext cx="716536" cy="447676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D522C-4A47-46AD-BE47-36ABB754AFC6}"/>
              </a:ext>
            </a:extLst>
          </p:cNvPr>
          <p:cNvGrpSpPr/>
          <p:nvPr/>
        </p:nvGrpSpPr>
        <p:grpSpPr>
          <a:xfrm>
            <a:off x="675261" y="3794442"/>
            <a:ext cx="75459" cy="178828"/>
            <a:chOff x="675261" y="3794442"/>
            <a:chExt cx="75459" cy="1788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FCB7BB6-7FA6-4555-95F0-8F9DAC9D26F5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753DCA-227F-4F22-AC88-127618DBA9E0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0389B-2C98-4931-A221-37629519BF24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28E33-7543-4CD0-AA8F-40A9EFE5852E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0E66FE2-E0F7-46C2-AF9B-5BE183C77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1DBD170-388B-45CE-AA82-F8AE761FA1A6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B035124-B1E9-4E11-AFB1-14648E95E733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789581-F053-44FA-A837-574ED41C134F}"/>
              </a:ext>
            </a:extLst>
          </p:cNvPr>
          <p:cNvSpPr/>
          <p:nvPr/>
        </p:nvSpPr>
        <p:spPr>
          <a:xfrm>
            <a:off x="4847604" y="629531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6158AB-32B8-42AB-BFFC-C4A24724DEE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41CC383-5C70-4C8B-AA51-E9B4B2DCBEDF}"/>
              </a:ext>
            </a:extLst>
          </p:cNvPr>
          <p:cNvSpPr/>
          <p:nvPr/>
        </p:nvSpPr>
        <p:spPr>
          <a:xfrm>
            <a:off x="3164015" y="50617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07407E-6 L -0.00052 0.0706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10902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1.875E-6 0.03912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81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9B923D-AB42-47D6-B767-878A5B3E32DB}"/>
              </a:ext>
            </a:extLst>
          </p:cNvPr>
          <p:cNvSpPr/>
          <p:nvPr/>
        </p:nvSpPr>
        <p:spPr>
          <a:xfrm>
            <a:off x="10348686" y="6146238"/>
            <a:ext cx="2191657" cy="2569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625D6A-AAB8-45FC-B559-2CDEC146AD17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B5250F-0C9A-4F9F-9D53-3A2CCFF883C7}"/>
              </a:ext>
            </a:extLst>
          </p:cNvPr>
          <p:cNvGrpSpPr/>
          <p:nvPr/>
        </p:nvGrpSpPr>
        <p:grpSpPr>
          <a:xfrm>
            <a:off x="12082678" y="5751848"/>
            <a:ext cx="407193" cy="352425"/>
            <a:chOff x="8149828" y="3957638"/>
            <a:chExt cx="407193" cy="35242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CB5875E-BCF2-400B-BD74-34B556BCD1BF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B84D30-DDC8-4689-B6B5-81867F67952C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9C5E5A-1914-4CD9-9604-3F5DC601971E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59DCC21-EE98-498C-ABAD-F730B0E4D7F9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805B83-D9E3-4565-B77B-EF21B2464E3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767799B-E089-48E0-8C1A-E268C540BC01}"/>
              </a:ext>
            </a:extLst>
          </p:cNvPr>
          <p:cNvSpPr/>
          <p:nvPr/>
        </p:nvSpPr>
        <p:spPr>
          <a:xfrm>
            <a:off x="10471309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01BA4F-8B09-4D97-A6FB-F22BEBB8E5DF}"/>
              </a:ext>
            </a:extLst>
          </p:cNvPr>
          <p:cNvSpPr/>
          <p:nvPr/>
        </p:nvSpPr>
        <p:spPr>
          <a:xfrm>
            <a:off x="10790397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542D88-D69D-47AA-90B8-D2A65A02A944}"/>
              </a:ext>
            </a:extLst>
          </p:cNvPr>
          <p:cNvSpPr/>
          <p:nvPr/>
        </p:nvSpPr>
        <p:spPr>
          <a:xfrm>
            <a:off x="12463430" y="6082800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399675-19C7-45A7-B08F-EDE4533645B9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C354D-61FB-401F-BB50-069BC95EBF31}"/>
              </a:ext>
            </a:extLst>
          </p:cNvPr>
          <p:cNvSpPr/>
          <p:nvPr/>
        </p:nvSpPr>
        <p:spPr>
          <a:xfrm>
            <a:off x="1246342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CA39C1-71F6-4447-B050-0F5A4D402F64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0D7958-7BBE-49B3-91F5-BF659197759A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CD4261-A7C2-4993-A00B-21BCACFD1B89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69B73C-1E3F-425E-8417-EAC132440D88}"/>
              </a:ext>
            </a:extLst>
          </p:cNvPr>
          <p:cNvSpPr/>
          <p:nvPr/>
        </p:nvSpPr>
        <p:spPr>
          <a:xfrm>
            <a:off x="12463426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506BBE-C33B-4FBA-B2E2-F539D9DD9AE4}"/>
              </a:ext>
            </a:extLst>
          </p:cNvPr>
          <p:cNvSpPr/>
          <p:nvPr/>
        </p:nvSpPr>
        <p:spPr>
          <a:xfrm>
            <a:off x="12467084" y="6081077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767B5C-82BB-4817-B721-8F6AB0B4F5DA}"/>
              </a:ext>
            </a:extLst>
          </p:cNvPr>
          <p:cNvSpPr/>
          <p:nvPr/>
        </p:nvSpPr>
        <p:spPr>
          <a:xfrm>
            <a:off x="1246010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1BC6FB-20F0-4505-AA83-CA7C4135D4CF}"/>
              </a:ext>
            </a:extLst>
          </p:cNvPr>
          <p:cNvGrpSpPr/>
          <p:nvPr/>
        </p:nvGrpSpPr>
        <p:grpSpPr>
          <a:xfrm>
            <a:off x="12088633" y="5747744"/>
            <a:ext cx="407193" cy="352425"/>
            <a:chOff x="8149828" y="3957638"/>
            <a:chExt cx="407193" cy="35242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A87EC77-0AB1-41F9-B04D-1C8239A93603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F1A9D8A-6EE0-46C1-8287-7ED91326B00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717FF7-C04F-4EA8-9AAA-AB84BC1585C3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0902AD08-8CCC-4E28-BECB-B1B75975CAC4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8F4A02-9A98-4EDE-B81E-ED7DFB5F535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DF5023-49F9-4352-BAB1-C83496636C5A}"/>
              </a:ext>
            </a:extLst>
          </p:cNvPr>
          <p:cNvGrpSpPr/>
          <p:nvPr/>
        </p:nvGrpSpPr>
        <p:grpSpPr>
          <a:xfrm>
            <a:off x="12084247" y="5750125"/>
            <a:ext cx="407193" cy="352425"/>
            <a:chOff x="8149828" y="3957638"/>
            <a:chExt cx="407193" cy="3524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696C85-D6F7-4B2D-8C01-063728D71B17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292CCB4-B4A9-4179-BBB1-4031CA0C299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0B8812-D38E-48A9-8866-0BEF43296702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8CA36DE-84C5-4772-AF72-5A10A2B18E91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42EA8F-A6AC-4AC2-A78C-221B24FA5A93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C6CC0-110E-4628-A73C-92F1CD12BC54}"/>
              </a:ext>
            </a:extLst>
          </p:cNvPr>
          <p:cNvGrpSpPr/>
          <p:nvPr/>
        </p:nvGrpSpPr>
        <p:grpSpPr>
          <a:xfrm>
            <a:off x="12085778" y="5750118"/>
            <a:ext cx="407193" cy="352425"/>
            <a:chOff x="8149828" y="3957638"/>
            <a:chExt cx="407193" cy="35242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37AFF1-F5BC-49C6-8B6A-126C49010842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353D4D-055D-44F9-8D3E-B202FE8102B1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D430C75-C1C9-4F50-9B85-9C7234C0015F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5578BB2-9E88-43A3-A082-9BEEF3DB6223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FC3AFB-DAD3-4916-B177-B9DBF1CC10D8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2F4CCE5-068B-45FE-A8F2-D6B9775C1491}"/>
              </a:ext>
            </a:extLst>
          </p:cNvPr>
          <p:cNvSpPr/>
          <p:nvPr/>
        </p:nvSpPr>
        <p:spPr>
          <a:xfrm>
            <a:off x="10746581" y="5655469"/>
            <a:ext cx="621507" cy="883444"/>
          </a:xfrm>
          <a:prstGeom prst="roundRect">
            <a:avLst>
              <a:gd name="adj" fmla="val 7855"/>
            </a:avLst>
          </a:prstGeom>
          <a:solidFill>
            <a:schemeClr val="accent6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95B8378-0B52-4416-8963-CAD07901CE85}"/>
              </a:ext>
            </a:extLst>
          </p:cNvPr>
          <p:cNvSpPr/>
          <p:nvPr/>
        </p:nvSpPr>
        <p:spPr>
          <a:xfrm>
            <a:off x="10868025" y="5767388"/>
            <a:ext cx="385763" cy="292029"/>
          </a:xfrm>
          <a:prstGeom prst="roundRect">
            <a:avLst>
              <a:gd name="adj" fmla="val 6882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EC8E844-C5F3-4907-928C-D51628FC337D}"/>
              </a:ext>
            </a:extLst>
          </p:cNvPr>
          <p:cNvSpPr/>
          <p:nvPr/>
        </p:nvSpPr>
        <p:spPr>
          <a:xfrm>
            <a:off x="10901359" y="5800449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F10DCE7-4E8F-41FD-9D0F-55602A5F9820}"/>
              </a:ext>
            </a:extLst>
          </p:cNvPr>
          <p:cNvSpPr/>
          <p:nvPr/>
        </p:nvSpPr>
        <p:spPr>
          <a:xfrm>
            <a:off x="10941817" y="5846501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5973890-EE8D-46E8-B2F8-CA9D6DCA5FDE}"/>
              </a:ext>
            </a:extLst>
          </p:cNvPr>
          <p:cNvSpPr/>
          <p:nvPr/>
        </p:nvSpPr>
        <p:spPr>
          <a:xfrm>
            <a:off x="10970408" y="5892118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3FEAEA-07B2-42E3-801B-D619F3E80BE4}"/>
              </a:ext>
            </a:extLst>
          </p:cNvPr>
          <p:cNvSpPr/>
          <p:nvPr/>
        </p:nvSpPr>
        <p:spPr>
          <a:xfrm>
            <a:off x="10970408" y="5937735"/>
            <a:ext cx="108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A6ED621-C7A7-4F9D-BCAB-A08673669472}"/>
              </a:ext>
            </a:extLst>
          </p:cNvPr>
          <p:cNvSpPr/>
          <p:nvPr/>
        </p:nvSpPr>
        <p:spPr>
          <a:xfrm>
            <a:off x="10896546" y="5987600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B54F9E-2735-4164-9391-61469A398A92}"/>
              </a:ext>
            </a:extLst>
          </p:cNvPr>
          <p:cNvSpPr/>
          <p:nvPr/>
        </p:nvSpPr>
        <p:spPr>
          <a:xfrm>
            <a:off x="11021334" y="6170699"/>
            <a:ext cx="72000" cy="73113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689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14974 -1.85185E-6 C -0.17695 0.00023 -0.17708 0.01296 -0.1776 0.03588 C -0.17786 0.07431 -0.17786 0.13681 -0.17786 0.17546 " pathEditMode="relative" rAng="0" ptsTypes="AAAA">
                                      <p:cBhvr>
                                        <p:cTn id="9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1.11111E-6 L -0.14974 1.11111E-6 C -0.17695 0.00023 -0.17708 0.01296 -0.1776 0.03588 C -0.17786 0.0743 -0.17786 0.1368 -0.17786 0.17546 " pathEditMode="relative" rAng="0" ptsTypes="AAAA">
                                      <p:cBhvr>
                                        <p:cTn id="25" dur="4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2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7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29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1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7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3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5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7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7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9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7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1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3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7" presetClass="path" presetSubtype="0" repeatCount="indefinite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7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7B98EDA-E9FB-4D54-A65F-74E2A69D3B3A}"/>
              </a:ext>
            </a:extLst>
          </p:cNvPr>
          <p:cNvGrpSpPr/>
          <p:nvPr/>
        </p:nvGrpSpPr>
        <p:grpSpPr>
          <a:xfrm>
            <a:off x="3819970" y="1544191"/>
            <a:ext cx="1803163" cy="2472332"/>
            <a:chOff x="3819970" y="1544191"/>
            <a:chExt cx="1803163" cy="247233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8654DF-FF16-435B-95AA-D3DCB7CC176C}"/>
                </a:ext>
              </a:extLst>
            </p:cNvPr>
            <p:cNvGrpSpPr/>
            <p:nvPr/>
          </p:nvGrpSpPr>
          <p:grpSpPr>
            <a:xfrm>
              <a:off x="3819970" y="1544191"/>
              <a:ext cx="1803163" cy="2472332"/>
              <a:chOff x="3819970" y="1544191"/>
              <a:chExt cx="1803163" cy="247233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BFB2DF6-F83D-4842-A9D8-8C1159E8BFAF}"/>
                  </a:ext>
                </a:extLst>
              </p:cNvPr>
              <p:cNvSpPr/>
              <p:nvPr/>
            </p:nvSpPr>
            <p:spPr>
              <a:xfrm>
                <a:off x="3819970" y="1632247"/>
                <a:ext cx="1803163" cy="2384276"/>
              </a:xfrm>
              <a:prstGeom prst="roundRect">
                <a:avLst>
                  <a:gd name="adj" fmla="val 624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8CE8D9-2F8E-477C-987A-5E3DA13B77A8}"/>
                  </a:ext>
                </a:extLst>
              </p:cNvPr>
              <p:cNvSpPr/>
              <p:nvPr/>
            </p:nvSpPr>
            <p:spPr>
              <a:xfrm>
                <a:off x="3943883" y="1777525"/>
                <a:ext cx="1555335" cy="2093719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603927-B44C-401B-B251-13CA970265A8}"/>
                  </a:ext>
                </a:extLst>
              </p:cNvPr>
              <p:cNvSpPr/>
              <p:nvPr/>
            </p:nvSpPr>
            <p:spPr>
              <a:xfrm>
                <a:off x="4260541" y="1544191"/>
                <a:ext cx="922020" cy="304300"/>
              </a:xfrm>
              <a:custGeom>
                <a:avLst/>
                <a:gdLst>
                  <a:gd name="connsiteX0" fmla="*/ 91023 w 922020"/>
                  <a:gd name="connsiteY0" fmla="*/ 0 h 304300"/>
                  <a:gd name="connsiteX1" fmla="*/ 830997 w 922020"/>
                  <a:gd name="connsiteY1" fmla="*/ 0 h 304300"/>
                  <a:gd name="connsiteX2" fmla="*/ 922020 w 922020"/>
                  <a:gd name="connsiteY2" fmla="*/ 91023 h 304300"/>
                  <a:gd name="connsiteX3" fmla="*/ 922020 w 922020"/>
                  <a:gd name="connsiteY3" fmla="*/ 128187 h 304300"/>
                  <a:gd name="connsiteX4" fmla="*/ 922020 w 922020"/>
                  <a:gd name="connsiteY4" fmla="*/ 196187 h 304300"/>
                  <a:gd name="connsiteX5" fmla="*/ 922020 w 922020"/>
                  <a:gd name="connsiteY5" fmla="*/ 304300 h 304300"/>
                  <a:gd name="connsiteX6" fmla="*/ 0 w 922020"/>
                  <a:gd name="connsiteY6" fmla="*/ 304300 h 304300"/>
                  <a:gd name="connsiteX7" fmla="*/ 0 w 922020"/>
                  <a:gd name="connsiteY7" fmla="*/ 196187 h 304300"/>
                  <a:gd name="connsiteX8" fmla="*/ 0 w 922020"/>
                  <a:gd name="connsiteY8" fmla="*/ 128187 h 304300"/>
                  <a:gd name="connsiteX9" fmla="*/ 0 w 922020"/>
                  <a:gd name="connsiteY9" fmla="*/ 91023 h 304300"/>
                  <a:gd name="connsiteX10" fmla="*/ 91023 w 922020"/>
                  <a:gd name="connsiteY10" fmla="*/ 0 h 30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2020" h="304300">
                    <a:moveTo>
                      <a:pt x="91023" y="0"/>
                    </a:moveTo>
                    <a:lnTo>
                      <a:pt x="830997" y="0"/>
                    </a:lnTo>
                    <a:cubicBezTo>
                      <a:pt x="881268" y="0"/>
                      <a:pt x="922020" y="40752"/>
                      <a:pt x="922020" y="91023"/>
                    </a:cubicBezTo>
                    <a:lnTo>
                      <a:pt x="922020" y="128187"/>
                    </a:lnTo>
                    <a:lnTo>
                      <a:pt x="922020" y="196187"/>
                    </a:lnTo>
                    <a:lnTo>
                      <a:pt x="922020" y="304300"/>
                    </a:lnTo>
                    <a:lnTo>
                      <a:pt x="0" y="304300"/>
                    </a:lnTo>
                    <a:lnTo>
                      <a:pt x="0" y="196187"/>
                    </a:lnTo>
                    <a:lnTo>
                      <a:pt x="0" y="128187"/>
                    </a:lnTo>
                    <a:lnTo>
                      <a:pt x="0" y="91023"/>
                    </a:lnTo>
                    <a:cubicBezTo>
                      <a:pt x="0" y="40752"/>
                      <a:pt x="40752" y="0"/>
                      <a:pt x="91023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9C63269-D43F-4DD4-BA9D-0C0CA47D7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3870" y="2295028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6B59BC18-C796-47DA-8264-92827DF7B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33870" y="2659309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EBC31E6D-9FD8-4A60-BC5C-DDE62B401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33870" y="3023590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F76B63E-DBA3-4093-8967-713D09D26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4233870" y="3387871"/>
                <a:ext cx="276225" cy="276225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748029-E45C-427E-A60C-153E3301E972}"/>
                </a:ext>
              </a:extLst>
            </p:cNvPr>
            <p:cNvSpPr txBox="1"/>
            <p:nvPr/>
          </p:nvSpPr>
          <p:spPr>
            <a:xfrm>
              <a:off x="3922141" y="1881668"/>
              <a:ext cx="1598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ACQUISITION</a:t>
              </a:r>
              <a:endParaRPr lang="fr-BE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072C6C-4025-40DD-89D6-7935DC664F83}"/>
              </a:ext>
            </a:extLst>
          </p:cNvPr>
          <p:cNvGrpSpPr/>
          <p:nvPr/>
        </p:nvGrpSpPr>
        <p:grpSpPr>
          <a:xfrm>
            <a:off x="4960804" y="2319082"/>
            <a:ext cx="196391" cy="230774"/>
            <a:chOff x="517156" y="363265"/>
            <a:chExt cx="2295542" cy="269743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402B6BA-AFFA-4C24-967E-8F961BF73B7C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D9FBE0-7E63-4294-BDFB-BD5503A0D144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C135F02-2783-4B3F-A286-023021907694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341D25-05F4-4446-9C2E-41B5276DE84D}"/>
              </a:ext>
            </a:extLst>
          </p:cNvPr>
          <p:cNvGrpSpPr/>
          <p:nvPr/>
        </p:nvGrpSpPr>
        <p:grpSpPr>
          <a:xfrm>
            <a:off x="4960804" y="2319703"/>
            <a:ext cx="196392" cy="230775"/>
            <a:chOff x="1493069" y="1510037"/>
            <a:chExt cx="343716" cy="40389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133C69-D957-4A3B-B666-268D5C8DE6FB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77DF4-D891-4674-80F8-C4563F5635F3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8E7671F-940A-4BEC-BBEA-5580F9D587F6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F051E23-253A-4A7B-A712-A69F3D5E9A2D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5580CE-60EE-42A8-8FAE-2270E92D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180F68-0CC9-43A5-A735-93E55F55C129}"/>
              </a:ext>
            </a:extLst>
          </p:cNvPr>
          <p:cNvGrpSpPr/>
          <p:nvPr/>
        </p:nvGrpSpPr>
        <p:grpSpPr>
          <a:xfrm>
            <a:off x="4961019" y="2685963"/>
            <a:ext cx="196391" cy="230774"/>
            <a:chOff x="517156" y="363265"/>
            <a:chExt cx="2295542" cy="26974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F4D2C1-F836-4743-8207-BC1571E341A0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0DF7BC-0326-42E4-85CE-A07DE5E21F4B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93BD32-A454-42B5-948C-BC44439ECC65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8AC19-72F3-4DCD-8E4C-7D8E5B2E2F5A}"/>
              </a:ext>
            </a:extLst>
          </p:cNvPr>
          <p:cNvGrpSpPr/>
          <p:nvPr/>
        </p:nvGrpSpPr>
        <p:grpSpPr>
          <a:xfrm>
            <a:off x="4961335" y="2681510"/>
            <a:ext cx="196392" cy="230775"/>
            <a:chOff x="1493069" y="1510037"/>
            <a:chExt cx="343716" cy="40389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59579D9-289B-400F-9047-0242D50D4E85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88EF851-C780-47D2-A09B-5DC31AFD68E1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C5274DE-3AE5-4A90-973A-89FCA73798BD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70768C-6959-4B87-B8F3-825E6727E6BF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5ADE3C84-3D6C-49A0-9FB1-B9E9803E1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A1A8BE-1E83-48FB-8E30-9666F14B40A2}"/>
              </a:ext>
            </a:extLst>
          </p:cNvPr>
          <p:cNvGrpSpPr/>
          <p:nvPr/>
        </p:nvGrpSpPr>
        <p:grpSpPr>
          <a:xfrm>
            <a:off x="4969898" y="3043386"/>
            <a:ext cx="196391" cy="230774"/>
            <a:chOff x="517156" y="363265"/>
            <a:chExt cx="2295542" cy="26974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A2ED37-B588-404E-9CFE-C33F51828CFA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20DDBE-625A-4D01-91AC-DE2351616267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C870EF-695E-4AE3-8E5A-72A6F376581A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3881AB-D1E6-4A03-B35B-502327A823A2}"/>
              </a:ext>
            </a:extLst>
          </p:cNvPr>
          <p:cNvGrpSpPr/>
          <p:nvPr/>
        </p:nvGrpSpPr>
        <p:grpSpPr>
          <a:xfrm>
            <a:off x="4969898" y="3410596"/>
            <a:ext cx="196391" cy="230774"/>
            <a:chOff x="517156" y="363265"/>
            <a:chExt cx="2295542" cy="26974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D27908-E7B4-4C20-9371-348DA04C9811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94C483-D2EC-486D-9BDA-C664A8B683D3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C7536A-3156-4068-B0D9-BA2DE5F09F8D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A2E924-27D1-4036-B533-CFA6483F2484}"/>
              </a:ext>
            </a:extLst>
          </p:cNvPr>
          <p:cNvGrpSpPr/>
          <p:nvPr/>
        </p:nvGrpSpPr>
        <p:grpSpPr>
          <a:xfrm rot="13355114">
            <a:off x="6343674" y="1758450"/>
            <a:ext cx="252412" cy="1582070"/>
            <a:chOff x="6586538" y="2352252"/>
            <a:chExt cx="252412" cy="1582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EA7E-BFC9-45AE-82F7-95204B0EE816}"/>
                </a:ext>
              </a:extLst>
            </p:cNvPr>
            <p:cNvGrpSpPr/>
            <p:nvPr/>
          </p:nvGrpSpPr>
          <p:grpSpPr>
            <a:xfrm>
              <a:off x="6586538" y="2352252"/>
              <a:ext cx="252412" cy="257598"/>
              <a:chOff x="6586538" y="2352252"/>
              <a:chExt cx="252412" cy="257598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417C410-A030-439C-9A88-1A0A81A83730}"/>
                  </a:ext>
                </a:extLst>
              </p:cNvPr>
              <p:cNvSpPr/>
              <p:nvPr/>
            </p:nvSpPr>
            <p:spPr>
              <a:xfrm>
                <a:off x="6586538" y="2352675"/>
                <a:ext cx="252412" cy="257175"/>
              </a:xfrm>
              <a:prstGeom prst="triangle">
                <a:avLst/>
              </a:prstGeom>
              <a:solidFill>
                <a:srgbClr val="FFC00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147DB0A9-A374-4E92-84C1-1A0FD4FE4E7D}"/>
                  </a:ext>
                </a:extLst>
              </p:cNvPr>
              <p:cNvSpPr/>
              <p:nvPr/>
            </p:nvSpPr>
            <p:spPr>
              <a:xfrm>
                <a:off x="6672826" y="2352252"/>
                <a:ext cx="78876" cy="8036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D77C0A-F255-42CD-8765-19A688CC58E0}"/>
                </a:ext>
              </a:extLst>
            </p:cNvPr>
            <p:cNvSpPr/>
            <p:nvPr/>
          </p:nvSpPr>
          <p:spPr>
            <a:xfrm>
              <a:off x="6586538" y="2609850"/>
              <a:ext cx="252412" cy="1109663"/>
            </a:xfrm>
            <a:prstGeom prst="rect">
              <a:avLst/>
            </a:prstGeom>
            <a:solidFill>
              <a:srgbClr val="FF5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970770-31CD-46F2-86DC-FCBAAC7F503F}"/>
                </a:ext>
              </a:extLst>
            </p:cNvPr>
            <p:cNvSpPr/>
            <p:nvPr/>
          </p:nvSpPr>
          <p:spPr>
            <a:xfrm>
              <a:off x="6669881" y="2609850"/>
              <a:ext cx="90488" cy="1109663"/>
            </a:xfrm>
            <a:prstGeom prst="rect">
              <a:avLst/>
            </a:prstGeom>
            <a:solidFill>
              <a:srgbClr val="FF373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BFCD93-4F55-4CB8-BF36-C222F9ACA88A}"/>
                </a:ext>
              </a:extLst>
            </p:cNvPr>
            <p:cNvSpPr/>
            <p:nvPr/>
          </p:nvSpPr>
          <p:spPr>
            <a:xfrm>
              <a:off x="6586538" y="3719512"/>
              <a:ext cx="252412" cy="77191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4658FB-B58E-4063-9DE5-7D935C8CBF12}"/>
                </a:ext>
              </a:extLst>
            </p:cNvPr>
            <p:cNvSpPr/>
            <p:nvPr/>
          </p:nvSpPr>
          <p:spPr>
            <a:xfrm>
              <a:off x="6586538" y="3796703"/>
              <a:ext cx="252412" cy="137619"/>
            </a:xfrm>
            <a:custGeom>
              <a:avLst/>
              <a:gdLst>
                <a:gd name="connsiteX0" fmla="*/ 0 w 252412"/>
                <a:gd name="connsiteY0" fmla="*/ 0 h 137619"/>
                <a:gd name="connsiteX1" fmla="*/ 252412 w 252412"/>
                <a:gd name="connsiteY1" fmla="*/ 0 h 137619"/>
                <a:gd name="connsiteX2" fmla="*/ 252412 w 252412"/>
                <a:gd name="connsiteY2" fmla="*/ 49910 h 137619"/>
                <a:gd name="connsiteX3" fmla="*/ 164703 w 252412"/>
                <a:gd name="connsiteY3" fmla="*/ 137619 h 137619"/>
                <a:gd name="connsiteX4" fmla="*/ 87709 w 252412"/>
                <a:gd name="connsiteY4" fmla="*/ 137619 h 137619"/>
                <a:gd name="connsiteX5" fmla="*/ 0 w 252412"/>
                <a:gd name="connsiteY5" fmla="*/ 49910 h 13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12" h="137619">
                  <a:moveTo>
                    <a:pt x="0" y="0"/>
                  </a:moveTo>
                  <a:lnTo>
                    <a:pt x="252412" y="0"/>
                  </a:lnTo>
                  <a:lnTo>
                    <a:pt x="252412" y="49910"/>
                  </a:lnTo>
                  <a:cubicBezTo>
                    <a:pt x="252412" y="98350"/>
                    <a:pt x="213143" y="137619"/>
                    <a:pt x="164703" y="137619"/>
                  </a:cubicBezTo>
                  <a:lnTo>
                    <a:pt x="87709" y="137619"/>
                  </a:lnTo>
                  <a:cubicBezTo>
                    <a:pt x="39269" y="137619"/>
                    <a:pt x="0" y="98350"/>
                    <a:pt x="0" y="4991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E0EBC0-A2EE-4E93-AB9B-BF5CFCBBD70C}"/>
              </a:ext>
            </a:extLst>
          </p:cNvPr>
          <p:cNvGrpSpPr/>
          <p:nvPr/>
        </p:nvGrpSpPr>
        <p:grpSpPr>
          <a:xfrm>
            <a:off x="4972683" y="3039637"/>
            <a:ext cx="196392" cy="230775"/>
            <a:chOff x="1493069" y="1510037"/>
            <a:chExt cx="343716" cy="40389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09E94A6-EDA0-4423-B6B9-DE5F8A5884D9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710A9EF-20DF-4DDD-847D-9F12AA112C76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2026376-5976-4E7C-A0C8-CBC1E43EC405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0616553-E12C-4600-B641-C688BC41F75C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343C53-DAAB-4887-B13C-89B1BCC1C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E3976B-21D7-4EE6-8E94-6EE8C7E2B737}"/>
              </a:ext>
            </a:extLst>
          </p:cNvPr>
          <p:cNvGrpSpPr/>
          <p:nvPr/>
        </p:nvGrpSpPr>
        <p:grpSpPr>
          <a:xfrm>
            <a:off x="4969898" y="3405724"/>
            <a:ext cx="196392" cy="230775"/>
            <a:chOff x="1493069" y="1510037"/>
            <a:chExt cx="343716" cy="40389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00C3662-AF60-4FB5-864A-EFB9952470EF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51AA51F-C44A-4E12-B721-D063B7E31DB2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E526EB0-D3FF-417F-AF09-50D1F430B1D0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7BA32F0-1B09-4D62-86F6-E8CC7EF21ECA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40970A-C098-4632-B978-E9DF9B19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0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4F53901-1DFD-49A3-A2F4-45866DF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AD1F4C-EDCE-42A0-AADF-F552F436C7FF}"/>
              </a:ext>
            </a:extLst>
          </p:cNvPr>
          <p:cNvGrpSpPr/>
          <p:nvPr/>
        </p:nvGrpSpPr>
        <p:grpSpPr>
          <a:xfrm rot="20353436">
            <a:off x="5828531" y="844985"/>
            <a:ext cx="1077932" cy="1076788"/>
            <a:chOff x="4322454" y="2326306"/>
            <a:chExt cx="2121384" cy="21191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A627C0-509D-44FD-BA5A-16201EE8C93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61D8A53-B5D3-4E32-8BBD-98A5089C1861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F331E06-FB65-487F-96AD-0B44826F01C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036AA4-6652-47B3-B1B2-E17A47B62C9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D5DB383-4197-4435-88F2-74A7815559F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A269FB5-0B81-4260-A086-D0F640D7AF5E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6D6722-8A37-4780-8606-3453654B804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AE18006-FD86-4AD4-A05D-A809721F336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C3E487-B461-4310-BA50-610732398DC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9403279-0DC3-461A-B07D-776B7AE1FCC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FE96D-75CA-4C24-91D0-3C1B8CA2B39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496AD9-5D68-48C8-A170-E11304FE72F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15774E1-489C-4246-92C3-3E3648B54BB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179D48E-3CAA-4812-BAB5-B1F6090CE3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CF7CA3F-8637-4945-94BD-EE85B1394F7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167A435-C032-4B7D-AD02-E11F2B9EE7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43CA8B-B13C-4B85-A23D-6FE8B2E958E9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744ADF7-6292-47B0-B02E-C4D5790DFDD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C09560F-BA35-4CFC-8AB5-668C860ABD2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62271C0-FA28-4ABE-A221-7F563462AA8B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0BB263-D5E3-49B6-A532-B0EF0BF89F8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50A1F37-7EF9-4E4F-9150-01CCE2036DA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8B83439-D3C5-4474-8F45-193C2A69CED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4A05B65-E1A8-4C63-923A-FC0A290B70B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F909C4-66A3-4808-92D7-DB7C2272F63A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A630767-82F9-4291-ACD7-81208951476E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769DA0-052D-4677-8975-50B0155D1E56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F387B99-8F39-4AB3-BBD6-F71A3EA66B7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321644-8481-4CCE-8517-266BFC25E5B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73B3B6-CFF3-420C-83FF-9F41B52FFB0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8F811C-5306-4146-A6BC-E6B92C4EFCA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331BDEB-56FF-47A6-B769-28372919F3D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1C4089-5019-4263-B5A5-A2A0C72971E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358067-5EA8-43CB-8917-662F5F9B784C}"/>
              </a:ext>
            </a:extLst>
          </p:cNvPr>
          <p:cNvSpPr/>
          <p:nvPr/>
        </p:nvSpPr>
        <p:spPr>
          <a:xfrm rot="20353436">
            <a:off x="6040942" y="1053596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E9C0F1-A902-4DF8-BF75-67C5B7A62A2B}"/>
              </a:ext>
            </a:extLst>
          </p:cNvPr>
          <p:cNvGrpSpPr/>
          <p:nvPr/>
        </p:nvGrpSpPr>
        <p:grpSpPr>
          <a:xfrm rot="20353436">
            <a:off x="6061905" y="1486007"/>
            <a:ext cx="240902" cy="45719"/>
            <a:chOff x="3494087" y="1512707"/>
            <a:chExt cx="460682" cy="14354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C225C7-0A1E-4811-81F7-B1D3CDD2E6C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3ABDD-1F4E-4E17-B22E-AFE242D18368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FF0FCE-7BBC-402E-BA2E-CFC978BA794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BB608B8-3E5C-4E5A-BE63-A164226C4B43}"/>
              </a:ext>
            </a:extLst>
          </p:cNvPr>
          <p:cNvSpPr/>
          <p:nvPr/>
        </p:nvSpPr>
        <p:spPr>
          <a:xfrm rot="9553436">
            <a:off x="6280943" y="142801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01A3C5-6626-4688-AFFF-45138BEE624D}"/>
              </a:ext>
            </a:extLst>
          </p:cNvPr>
          <p:cNvGrpSpPr/>
          <p:nvPr/>
        </p:nvGrpSpPr>
        <p:grpSpPr>
          <a:xfrm rot="3832837">
            <a:off x="6477446" y="1530482"/>
            <a:ext cx="91463" cy="140928"/>
            <a:chOff x="4439732" y="1735257"/>
            <a:chExt cx="249650" cy="2662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80FA2B-49F2-4A52-8987-0DC0A59589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0596FB-9EEC-424E-8AC4-DC39B302AE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CC92B2-B09C-4326-B345-06BC19AB9FC0}"/>
              </a:ext>
            </a:extLst>
          </p:cNvPr>
          <p:cNvSpPr/>
          <p:nvPr/>
        </p:nvSpPr>
        <p:spPr>
          <a:xfrm rot="4153436">
            <a:off x="6547627" y="1453435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40014C-5DED-4FDC-A1DF-4A268C35E2EB}"/>
              </a:ext>
            </a:extLst>
          </p:cNvPr>
          <p:cNvGrpSpPr/>
          <p:nvPr/>
        </p:nvGrpSpPr>
        <p:grpSpPr>
          <a:xfrm rot="14953436">
            <a:off x="6283431" y="1067648"/>
            <a:ext cx="150485" cy="140928"/>
            <a:chOff x="4439732" y="1735257"/>
            <a:chExt cx="249650" cy="26626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E9E3A3F-0847-44B2-9DE2-F3FF2DBA99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BDE952-574E-45F8-9553-40A123B108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707987-6147-4528-9539-DB7A04902CCF}"/>
              </a:ext>
            </a:extLst>
          </p:cNvPr>
          <p:cNvSpPr/>
          <p:nvPr/>
        </p:nvSpPr>
        <p:spPr>
          <a:xfrm rot="20353436">
            <a:off x="6241287" y="119470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EFE135-8877-43F9-A096-A3C7202144F2}"/>
              </a:ext>
            </a:extLst>
          </p:cNvPr>
          <p:cNvGrpSpPr/>
          <p:nvPr/>
        </p:nvGrpSpPr>
        <p:grpSpPr>
          <a:xfrm rot="20353436">
            <a:off x="6429138" y="1237954"/>
            <a:ext cx="258856" cy="90000"/>
            <a:chOff x="4268071" y="1075055"/>
            <a:chExt cx="482298" cy="19766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6746C57-F3AB-4351-B241-AEFA1099C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2BE373-F663-4886-AE62-EB0FE50D5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258E7849-E43C-4ED4-BF0E-F4E87203CEB5}"/>
              </a:ext>
            </a:extLst>
          </p:cNvPr>
          <p:cNvSpPr/>
          <p:nvPr/>
        </p:nvSpPr>
        <p:spPr>
          <a:xfrm rot="20353436">
            <a:off x="6421496" y="130876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83A614-8F2C-4825-8560-572C5AFFF630}"/>
              </a:ext>
            </a:extLst>
          </p:cNvPr>
          <p:cNvSpPr/>
          <p:nvPr/>
        </p:nvSpPr>
        <p:spPr>
          <a:xfrm rot="20353436">
            <a:off x="6132259" y="136606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D142BF-63B2-4E08-8078-3F18F25DCE32}"/>
              </a:ext>
            </a:extLst>
          </p:cNvPr>
          <p:cNvSpPr/>
          <p:nvPr/>
        </p:nvSpPr>
        <p:spPr>
          <a:xfrm rot="20353436">
            <a:off x="6516019" y="113696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DA8066-3068-44F8-B0CB-99BC846AB141}"/>
              </a:ext>
            </a:extLst>
          </p:cNvPr>
          <p:cNvSpPr/>
          <p:nvPr/>
        </p:nvSpPr>
        <p:spPr>
          <a:xfrm rot="20353436">
            <a:off x="6566006" y="1337477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4EF275-B064-49FF-B6B9-3986938EF855}"/>
              </a:ext>
            </a:extLst>
          </p:cNvPr>
          <p:cNvSpPr/>
          <p:nvPr/>
        </p:nvSpPr>
        <p:spPr>
          <a:xfrm rot="20353436">
            <a:off x="6200404" y="162327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FBE948-EB45-4531-A537-7F5F227AEA73}"/>
              </a:ext>
            </a:extLst>
          </p:cNvPr>
          <p:cNvGrpSpPr/>
          <p:nvPr/>
        </p:nvGrpSpPr>
        <p:grpSpPr>
          <a:xfrm rot="19948890">
            <a:off x="3826766" y="1944718"/>
            <a:ext cx="1077932" cy="1076788"/>
            <a:chOff x="4322454" y="2326306"/>
            <a:chExt cx="2121384" cy="211913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5CDCCA7-E696-42D9-AFD5-BDE0EAB87DB8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42A188A-EFF5-4193-8518-1EB3C597340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64F2EE8-C9FA-4BB5-AFC8-50167A7BF4E9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7C2A30-6EC3-4204-B8E1-058AC8757A1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3A1C6DE-8AA6-4C83-A4AE-717F3F1779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89D5D8F-6183-4FEF-8C63-5EC3821CA19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527F252-6FC1-4CD4-B3D5-C676B07DC24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FCF3C21-5208-4CC5-BC5F-67F87E19972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7C8674-F2B1-42D0-8662-6F8313D6410D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0A7F8E8-1C9A-40AB-8950-704DE729EAAC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4DAE339-6C6C-4D84-91E2-E524738DC11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85C5809-BD80-46C7-A390-77EAEA9C1E8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27D074-9C3D-406E-AAD6-834A83961AF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190E965-3884-4D72-B8A2-B1E0E75D081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303B181-FC65-436D-AEF4-D5CD15D449A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21E9D4-69B5-43EC-982E-B39F5ADE2320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6AC64F-0439-402B-A53C-7A7BAF16DD5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A229F76-E9DA-4B13-9205-8F949BD23E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48825D-FCEA-4648-A156-E7AFDA10DB7A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4D88B13-81A2-4701-960D-6117C3CA275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192DED-D1CB-4528-91D3-A42C4E2ECF7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A64F793-C8DE-46C7-8DDF-4B266CB20BF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404C181-550E-40CE-B12B-2D88CC71F2E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B64FBF-B84B-424C-9CC8-0D6740B3E69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DBBD63-42BB-4BD8-B6EC-4D93AF93962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6135F0B-E83B-479E-A3C1-ECAE5CF2F254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07949C-8D11-4CC6-9510-48F529B5D532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9C3524-5939-476E-907E-83884CA1C47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5B5BC3D-BD5F-4F5C-B3E0-49277CD424EB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89F4B1-4846-4E46-830D-65A990E175D0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5720FD4-A07A-40C7-B26F-E9687A98507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CD1997A-88CB-443C-9962-FD5E1AAA3C9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FB4E834-6AF0-47A0-8DE1-7BEB9295BDC1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FF3737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6BBB2FD-72F0-41AD-8A09-3264323C4DBB}"/>
              </a:ext>
            </a:extLst>
          </p:cNvPr>
          <p:cNvSpPr/>
          <p:nvPr/>
        </p:nvSpPr>
        <p:spPr>
          <a:xfrm rot="19948890">
            <a:off x="4039177" y="215332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FF5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744675-8474-470F-AE76-B72F58FA625E}"/>
              </a:ext>
            </a:extLst>
          </p:cNvPr>
          <p:cNvGrpSpPr/>
          <p:nvPr/>
        </p:nvGrpSpPr>
        <p:grpSpPr>
          <a:xfrm rot="19948890">
            <a:off x="4075377" y="2588817"/>
            <a:ext cx="240902" cy="45719"/>
            <a:chOff x="3494087" y="1512707"/>
            <a:chExt cx="460682" cy="143545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621DEBE-A16B-49B7-AAB2-A0B5DA66C0A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48100F6-E296-46EA-A9E4-51C1F324DEE4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E412CB-154D-488E-93EE-D1FDEE75B47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409DEE5D-6C9B-4191-A407-6861CCA2F15C}"/>
              </a:ext>
            </a:extLst>
          </p:cNvPr>
          <p:cNvSpPr/>
          <p:nvPr/>
        </p:nvSpPr>
        <p:spPr>
          <a:xfrm rot="9148890">
            <a:off x="4281820" y="2527778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800DB16-6372-4354-A3D7-491BB0AFA50D}"/>
              </a:ext>
            </a:extLst>
          </p:cNvPr>
          <p:cNvGrpSpPr/>
          <p:nvPr/>
        </p:nvGrpSpPr>
        <p:grpSpPr>
          <a:xfrm rot="3188939">
            <a:off x="4478884" y="2642528"/>
            <a:ext cx="91463" cy="140928"/>
            <a:chOff x="4439732" y="1735257"/>
            <a:chExt cx="249650" cy="26626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730534F-E67F-4523-86F8-BFD2654867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3B6EB86-261A-44A5-AFF7-3FCFFFA57E8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29AEB9A9-9AA8-459D-8010-E59B4E93FDFF}"/>
              </a:ext>
            </a:extLst>
          </p:cNvPr>
          <p:cNvSpPr/>
          <p:nvPr/>
        </p:nvSpPr>
        <p:spPr>
          <a:xfrm rot="3748890">
            <a:off x="4545862" y="255316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03CC80-8714-4B46-AB23-EE38F8928A80}"/>
              </a:ext>
            </a:extLst>
          </p:cNvPr>
          <p:cNvGrpSpPr/>
          <p:nvPr/>
        </p:nvGrpSpPr>
        <p:grpSpPr>
          <a:xfrm rot="14548890">
            <a:off x="4231756" y="2154632"/>
            <a:ext cx="150485" cy="140928"/>
            <a:chOff x="4439732" y="1735257"/>
            <a:chExt cx="249650" cy="26626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101FE2-FADD-4A70-AA42-C95D36F711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2E38EE6-27BD-44F6-9019-0416F9A87DC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CF2C688B-81AA-40B3-834A-7CF9AB56144D}"/>
              </a:ext>
            </a:extLst>
          </p:cNvPr>
          <p:cNvSpPr/>
          <p:nvPr/>
        </p:nvSpPr>
        <p:spPr>
          <a:xfrm rot="19948890">
            <a:off x="4200314" y="226991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9B2D5-5971-415C-B5FC-2A1BC94F855A}"/>
              </a:ext>
            </a:extLst>
          </p:cNvPr>
          <p:cNvGrpSpPr/>
          <p:nvPr/>
        </p:nvGrpSpPr>
        <p:grpSpPr>
          <a:xfrm rot="19948890">
            <a:off x="4427373" y="2337687"/>
            <a:ext cx="258856" cy="90000"/>
            <a:chOff x="4268071" y="1075055"/>
            <a:chExt cx="482298" cy="19766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23026E-F6D6-4D1D-BE87-9C569CA15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237F40C-D1B1-47DF-83EE-86BF1F11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177F6D66-74D9-49B0-B3CD-8B3DFD7D7E3E}"/>
              </a:ext>
            </a:extLst>
          </p:cNvPr>
          <p:cNvSpPr/>
          <p:nvPr/>
        </p:nvSpPr>
        <p:spPr>
          <a:xfrm rot="19948890">
            <a:off x="4418824" y="2434492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8B98473-9FF4-4039-BDEE-DF77AC2F98AD}"/>
              </a:ext>
            </a:extLst>
          </p:cNvPr>
          <p:cNvSpPr/>
          <p:nvPr/>
        </p:nvSpPr>
        <p:spPr>
          <a:xfrm rot="19948890">
            <a:off x="4130494" y="246579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10ED5C-323F-4EE9-9E8B-3F5A3EB71D54}"/>
              </a:ext>
            </a:extLst>
          </p:cNvPr>
          <p:cNvSpPr/>
          <p:nvPr/>
        </p:nvSpPr>
        <p:spPr>
          <a:xfrm rot="19948890">
            <a:off x="4514254" y="22366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619FCD2-5271-4136-AE84-FDFF40B4B677}"/>
              </a:ext>
            </a:extLst>
          </p:cNvPr>
          <p:cNvSpPr/>
          <p:nvPr/>
        </p:nvSpPr>
        <p:spPr>
          <a:xfrm rot="19948890">
            <a:off x="4564241" y="243721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26B8CDF-178D-4FF1-9764-833A93DBF29D}"/>
              </a:ext>
            </a:extLst>
          </p:cNvPr>
          <p:cNvSpPr/>
          <p:nvPr/>
        </p:nvSpPr>
        <p:spPr>
          <a:xfrm rot="19948890">
            <a:off x="4198639" y="272300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28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9D1E745-377A-42D1-9E44-9402F621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400" y="20955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503D12-17B8-4715-9F0A-E6FC62FCDC01}"/>
              </a:ext>
            </a:extLst>
          </p:cNvPr>
          <p:cNvGrpSpPr/>
          <p:nvPr/>
        </p:nvGrpSpPr>
        <p:grpSpPr>
          <a:xfrm>
            <a:off x="5545478" y="2947530"/>
            <a:ext cx="1077932" cy="1076788"/>
            <a:chOff x="4322454" y="2326306"/>
            <a:chExt cx="2121384" cy="21191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ED15AD-BB8F-4C40-BC1C-146DC4146208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5E262C3-74C6-4528-9212-EBCF44481DD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3FFE25E-54A5-4F64-9C03-AE7539DB0897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40B8E7B-833D-44F4-A5EC-88A29C7B5FD6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A7F4DD-1547-4CB9-968C-89E072EDFBC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A44C35-5F39-4337-B51A-783561781196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66069F7-B61E-4E14-83DF-F69E985706A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A749DAC-EF5A-440E-8222-6F8D49BA54A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7A9621-7E38-451B-85CA-ED302481CD95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27A7E63-8244-4AA9-A682-9365EA256064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BB7C343-DC88-43ED-8A6E-A3211356ECD2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C3E752D-CA56-4FA3-8940-118E6B0294B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09EFEA-E0A4-4526-9C99-9CE8B622CFF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F43BB89-F159-43F3-8141-AB153390254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C18E5C-D931-4387-9D29-9AE2CCA56C48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FA5CF4-16E3-4933-B8A0-7004E264977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933008-254B-4031-AB35-482AA7A1489E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2D8D1AE-98EC-4E82-BA25-4B48AD818BA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E024807-0793-4A5B-A18B-40B6A8EB034A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586A88-8B0A-44F0-944C-0DFC79A190E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08E7BC-4065-42AC-8E69-14956EB30FE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3BBE91D-DD1B-4539-B616-D08C97C88C6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0C31835-3B2C-4214-9606-CD996F01AD1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2A3BE24-F59B-4FBB-A3E2-15A48DC21D7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2516FD-9292-4A40-B82A-1ECC1051C76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E0961D6-ECB1-4745-86CC-06C6C855DD58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C7DBC0-C68A-4AE3-9906-242EBA26099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BD11633-28E3-4B98-BD4D-B39AA506323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81BA323-D968-4E73-9DC8-42684A0800E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A6434AA-84CA-4B26-B67C-DAD48E8AC446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02857B2-51FC-4B47-8AAF-33525898BF37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CCA766A-6F0F-4AEF-B954-8F916FEC32F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2DD9E5-BFC4-45D3-B44E-DFDF954ABFC9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C701834-8A11-437F-8652-BC99F9132088}"/>
              </a:ext>
            </a:extLst>
          </p:cNvPr>
          <p:cNvSpPr/>
          <p:nvPr/>
        </p:nvSpPr>
        <p:spPr>
          <a:xfrm>
            <a:off x="5755508" y="3155285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03838B-0B58-4C67-B957-C75EAFB8A29E}"/>
              </a:ext>
            </a:extLst>
          </p:cNvPr>
          <p:cNvGrpSpPr/>
          <p:nvPr/>
        </p:nvGrpSpPr>
        <p:grpSpPr>
          <a:xfrm>
            <a:off x="5776471" y="3587696"/>
            <a:ext cx="240902" cy="45719"/>
            <a:chOff x="3494087" y="1512707"/>
            <a:chExt cx="460682" cy="14354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75F3E0-F6EF-4374-86CF-C9AEC0DBC00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F16555-4CAF-44B4-AE03-C4C080FFCA33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13DADE-43F0-4C14-92FE-F0C14823A88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AE81D0C-0685-4463-B9B5-02C4A14D10B0}"/>
              </a:ext>
            </a:extLst>
          </p:cNvPr>
          <p:cNvSpPr/>
          <p:nvPr/>
        </p:nvSpPr>
        <p:spPr>
          <a:xfrm rot="10800000">
            <a:off x="6017402" y="358922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98C6FA-4CC9-4C8A-8F9D-8401DB37E781}"/>
              </a:ext>
            </a:extLst>
          </p:cNvPr>
          <p:cNvGrpSpPr/>
          <p:nvPr/>
        </p:nvGrpSpPr>
        <p:grpSpPr>
          <a:xfrm>
            <a:off x="6307452" y="3640787"/>
            <a:ext cx="91463" cy="140928"/>
            <a:chOff x="4439732" y="1735257"/>
            <a:chExt cx="249650" cy="26626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948724-769B-4921-8527-D738A35378A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E4D298-1F8F-4CBE-ACF7-573C6FF472A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9E2447F7-35B9-4C79-9716-267B30A7F9C1}"/>
              </a:ext>
            </a:extLst>
          </p:cNvPr>
          <p:cNvSpPr/>
          <p:nvPr/>
        </p:nvSpPr>
        <p:spPr>
          <a:xfrm rot="5400000">
            <a:off x="6262193" y="3555124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258BF0-D48A-4382-9028-D4BC2D31B17F}"/>
              </a:ext>
            </a:extLst>
          </p:cNvPr>
          <p:cNvGrpSpPr/>
          <p:nvPr/>
        </p:nvGrpSpPr>
        <p:grpSpPr>
          <a:xfrm rot="16200000">
            <a:off x="5997997" y="3169337"/>
            <a:ext cx="150485" cy="140928"/>
            <a:chOff x="4439732" y="1735257"/>
            <a:chExt cx="249650" cy="26626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7AE373-7A6A-4156-BD3E-92E9E0CA0D5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F6C4E2-4A67-47CC-B857-B166220FC76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1C09A957-89A7-4DCD-8F51-692E9150310C}"/>
              </a:ext>
            </a:extLst>
          </p:cNvPr>
          <p:cNvSpPr/>
          <p:nvPr/>
        </p:nvSpPr>
        <p:spPr>
          <a:xfrm>
            <a:off x="5916645" y="327187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4AD29E-EC00-4AFE-A6BB-1E082B653708}"/>
              </a:ext>
            </a:extLst>
          </p:cNvPr>
          <p:cNvGrpSpPr/>
          <p:nvPr/>
        </p:nvGrpSpPr>
        <p:grpSpPr>
          <a:xfrm>
            <a:off x="6143704" y="3339643"/>
            <a:ext cx="258856" cy="90000"/>
            <a:chOff x="4268071" y="1075055"/>
            <a:chExt cx="482298" cy="19766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D3215D-0CA3-49F7-BF96-3C24907F5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6D64C5-968D-476B-B1A0-D97E1B06A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B64F582-A520-4141-A341-A6FC5737861A}"/>
              </a:ext>
            </a:extLst>
          </p:cNvPr>
          <p:cNvSpPr/>
          <p:nvPr/>
        </p:nvSpPr>
        <p:spPr>
          <a:xfrm>
            <a:off x="6077301" y="3400686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040B82-2E1D-4496-AA6E-72E9B93D6683}"/>
              </a:ext>
            </a:extLst>
          </p:cNvPr>
          <p:cNvSpPr/>
          <p:nvPr/>
        </p:nvSpPr>
        <p:spPr>
          <a:xfrm>
            <a:off x="5846825" y="346775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50618B-4AC8-4B85-B6D9-EBACC74FD36E}"/>
              </a:ext>
            </a:extLst>
          </p:cNvPr>
          <p:cNvSpPr/>
          <p:nvPr/>
        </p:nvSpPr>
        <p:spPr>
          <a:xfrm>
            <a:off x="6230585" y="323865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A0F91C-5617-46B7-9E13-9BA40144A6DE}"/>
              </a:ext>
            </a:extLst>
          </p:cNvPr>
          <p:cNvSpPr/>
          <p:nvPr/>
        </p:nvSpPr>
        <p:spPr>
          <a:xfrm>
            <a:off x="6280572" y="343916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A8DCE0-6B64-41E5-995E-86AAADA1479E}"/>
              </a:ext>
            </a:extLst>
          </p:cNvPr>
          <p:cNvSpPr/>
          <p:nvPr/>
        </p:nvSpPr>
        <p:spPr>
          <a:xfrm>
            <a:off x="5914970" y="372496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12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 w="7620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7</Words>
  <Application>Microsoft Office PowerPoint</Application>
  <PresentationFormat>Widescreen</PresentationFormat>
  <Paragraphs>7</Paragraphs>
  <Slides>8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46</cp:revision>
  <dcterms:created xsi:type="dcterms:W3CDTF">2020-05-05T13:36:58Z</dcterms:created>
  <dcterms:modified xsi:type="dcterms:W3CDTF">2020-05-21T12:09:24Z</dcterms:modified>
</cp:coreProperties>
</file>