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3153FC-9A12-4A1B-884D-3298757F6230}"/>
              </a:ext>
            </a:extLst>
          </p:cNvPr>
          <p:cNvCxnSpPr>
            <a:cxnSpLocks/>
          </p:cNvCxnSpPr>
          <p:nvPr/>
        </p:nvCxnSpPr>
        <p:spPr>
          <a:xfrm flipH="1">
            <a:off x="3931358" y="771972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ECA3F1-C72E-48FE-BD6A-11669FEB507B}"/>
              </a:ext>
            </a:extLst>
          </p:cNvPr>
          <p:cNvCxnSpPr>
            <a:cxnSpLocks/>
          </p:cNvCxnSpPr>
          <p:nvPr/>
        </p:nvCxnSpPr>
        <p:spPr>
          <a:xfrm flipH="1">
            <a:off x="3836108" y="1021622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85B7EE-3591-4D53-9000-C734882183CC}"/>
              </a:ext>
            </a:extLst>
          </p:cNvPr>
          <p:cNvCxnSpPr>
            <a:cxnSpLocks/>
          </p:cNvCxnSpPr>
          <p:nvPr/>
        </p:nvCxnSpPr>
        <p:spPr>
          <a:xfrm rot="5400000" flipH="1">
            <a:off x="4479051" y="1791187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6231A-F5AB-429C-AF6A-81CB13320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4392107" y="1782882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8F4913-EF2C-45F5-85A5-98E0F32EC8CA}"/>
              </a:ext>
            </a:extLst>
          </p:cNvPr>
          <p:cNvCxnSpPr>
            <a:cxnSpLocks/>
          </p:cNvCxnSpPr>
          <p:nvPr/>
        </p:nvCxnSpPr>
        <p:spPr>
          <a:xfrm flipH="1">
            <a:off x="4429947" y="1075055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12947E-421E-45FC-8E3B-3FB5BE8FB3D7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4268071" y="1075055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5969C6-59A5-4ED2-B404-F54887A74E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94087" y="1512707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4CF36-175C-4C44-AF75-9AB146DB8033}"/>
              </a:ext>
            </a:extLst>
          </p:cNvPr>
          <p:cNvCxnSpPr>
            <a:cxnSpLocks/>
          </p:cNvCxnSpPr>
          <p:nvPr/>
        </p:nvCxnSpPr>
        <p:spPr>
          <a:xfrm>
            <a:off x="3814509" y="1512708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16CE7D-7CBC-4B23-AD2C-5D6114EF1CCC}"/>
              </a:ext>
            </a:extLst>
          </p:cNvPr>
          <p:cNvCxnSpPr>
            <a:cxnSpLocks/>
          </p:cNvCxnSpPr>
          <p:nvPr/>
        </p:nvCxnSpPr>
        <p:spPr>
          <a:xfrm>
            <a:off x="3814509" y="1656252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12</cp:revision>
  <dcterms:created xsi:type="dcterms:W3CDTF">2020-05-05T13:36:58Z</dcterms:created>
  <dcterms:modified xsi:type="dcterms:W3CDTF">2020-05-05T18:01:16Z</dcterms:modified>
</cp:coreProperties>
</file>