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E03030"/>
    <a:srgbClr val="E44A4A"/>
    <a:srgbClr val="FF3300"/>
    <a:srgbClr val="EE8640"/>
    <a:srgbClr val="3498DB"/>
    <a:srgbClr val="F2A068"/>
    <a:srgbClr val="B48900"/>
    <a:srgbClr val="DAA600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3FA7-7AC4-4A7D-AB2C-7FF3A4EA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0A67-45E1-4DB4-95DD-0A26C397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4F56-7E02-45D9-BF1E-1EDBC9C9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5387-E8D6-498E-9F19-B4928CB4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9F27-74CF-4590-9ACD-D428A1B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1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088D-BB81-4ED8-BF20-B2CAAC1C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A4841-A482-483C-A0AD-9542F1B63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28DC-93DB-45F4-86A4-5EC8AA27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FA97-8440-44A2-8EF6-1F13746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3910-7700-4931-8574-64C76B0E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21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7AFEA-C94B-4034-B9D4-277C3D9CF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FBF26-53A9-46B1-B7CD-3A7C2CA9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9A4B-78C9-43E5-A2BF-408A5A3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8CF8-C7B0-4E4A-8EF2-0AAEE91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75AD-4D2D-4CF6-87D6-4C309484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719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14AD-B33B-4AAD-8F55-186BF5A6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AB33-390D-4526-AF50-CA953A95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7F5D-2D43-4F7E-9567-FC7F8A20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0A01-0D01-4C09-B306-59F53CA7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DC69-BEA8-4D14-B155-AC6A6A7E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87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0BB9-853C-4272-AEBA-C4590CBA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F8DC-3DE8-4646-9737-43D4A20B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BA25-5910-4970-8C4E-1810DB3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E6AF-8D1A-48EF-8A14-A78312C4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23A-C280-45C3-AA34-70EC03D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4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3088-E0BE-43CA-B5D9-B96B7D8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99C8-6622-46FE-BAE8-80C784B2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7E7F7-2ECC-43ED-858E-EB64C62A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849F-1A97-4D37-85AB-B0855B7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F1021-28A2-42E0-9339-64DC69E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546D-1BAB-4AC2-8B39-6B445552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04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0695-CBCC-4A2D-98B8-D33018CB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420BF-D56C-4DB8-86B6-19D02472E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7622-604E-423D-8F96-072D739E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AAA8E-494A-4BBD-8522-B6DE5EA8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C87B-3799-4D8F-AB30-1DE5180C9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4329-79B9-4F03-94DF-B86DAF51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73CF9-C0E7-4348-8295-127E3B7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8680A-3C9E-4A80-91B4-4B4C071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647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3E92-DF26-4704-880C-9B55C31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AC335-40A1-4FE6-860B-BFEC1BB1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7AF3D-D74F-421B-8A08-2AD5FADD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16B0-38BD-4B08-8153-6096B969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4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45B69-C943-475B-894E-40C80507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2C402-2187-40D4-A38B-227442C3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AE58-64F2-48D1-B40E-4795D4AC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85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010-39E4-4347-BD9A-B86CA393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5F0D-DC30-4B8E-9949-0351C5D3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0A0C5-0B48-41F2-94E4-72F27222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E5B2-9703-4217-A8B0-C62791F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8793-3882-4EB3-B3F3-B8868494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3845C-5BB6-46FC-B01B-0F1D33E0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057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49CE-820F-43EE-AE84-3387BB3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C6D46-C96B-4BCD-9E18-D690FCFE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083E-3A21-4B92-A15A-BB099157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F37E-C78D-4F7D-890B-143D0F4D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7EDE-3249-4C0A-B62E-71A6362A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E52D-BE9A-4301-BA69-B9D83C09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8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7430-ED28-470D-89E3-434ACB74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86BF-7C59-4617-A8A3-4F104F02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09CB-63C0-4A4E-A9AA-B97C38941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449D-C644-4913-8425-6112414D5AC0}" type="datetimeFigureOut">
              <a:rPr lang="fr-BE" smtClean="0"/>
              <a:t>05-05-20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9EAB-9507-44EE-BE3C-A13C81C2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8FA3-0724-4F1E-AF61-6C14BD56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22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541">
            <a:extLst>
              <a:ext uri="{FF2B5EF4-FFF2-40B4-BE49-F238E27FC236}">
                <a16:creationId xmlns:a16="http://schemas.microsoft.com/office/drawing/2014/main" id="{15DDE756-C5BA-4043-976F-EB28259B15C2}"/>
              </a:ext>
            </a:extLst>
          </p:cNvPr>
          <p:cNvGrpSpPr/>
          <p:nvPr/>
        </p:nvGrpSpPr>
        <p:grpSpPr>
          <a:xfrm rot="300000">
            <a:off x="9677946" y="2163691"/>
            <a:ext cx="703380" cy="1626908"/>
            <a:chOff x="350966" y="3150700"/>
            <a:chExt cx="703380" cy="1626908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E93621B1-BBC1-40AA-B9ED-445261F704FC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545" name="Graphic 544">
                <a:extLst>
                  <a:ext uri="{FF2B5EF4-FFF2-40B4-BE49-F238E27FC236}">
                    <a16:creationId xmlns:a16="http://schemas.microsoft.com/office/drawing/2014/main" id="{E820D1EB-49E4-4F67-856B-B67D48FFD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546" name="Rectangle: Rounded Corners 545">
                <a:extLst>
                  <a:ext uri="{FF2B5EF4-FFF2-40B4-BE49-F238E27FC236}">
                    <a16:creationId xmlns:a16="http://schemas.microsoft.com/office/drawing/2014/main" id="{C3AF8971-9181-45A5-83F7-B33B94F6D334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44" name="Rectangle: Rounded Corners 543">
              <a:extLst>
                <a:ext uri="{FF2B5EF4-FFF2-40B4-BE49-F238E27FC236}">
                  <a16:creationId xmlns:a16="http://schemas.microsoft.com/office/drawing/2014/main" id="{C13FF800-A0F3-46E9-B299-1EE2BAADE85B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C47B1723-76B3-49B4-8467-3C9B85E33C0C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BDCFFE15-8975-4BE6-A9F6-EB9657D44C51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525" name="Graphic 524">
                <a:extLst>
                  <a:ext uri="{FF2B5EF4-FFF2-40B4-BE49-F238E27FC236}">
                    <a16:creationId xmlns:a16="http://schemas.microsoft.com/office/drawing/2014/main" id="{089D97B2-BCF7-4D44-B0D2-B478811AA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527" name="Rectangle: Rounded Corners 526">
                <a:extLst>
                  <a:ext uri="{FF2B5EF4-FFF2-40B4-BE49-F238E27FC236}">
                    <a16:creationId xmlns:a16="http://schemas.microsoft.com/office/drawing/2014/main" id="{01278CA4-6CFE-4DE5-B01F-4D6C2273D745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30" name="Rectangle: Rounded Corners 529">
              <a:extLst>
                <a:ext uri="{FF2B5EF4-FFF2-40B4-BE49-F238E27FC236}">
                  <a16:creationId xmlns:a16="http://schemas.microsoft.com/office/drawing/2014/main" id="{155E256C-F365-4E0D-9B12-F2D2E425452A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170417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170330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315194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5321058" y="2912508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7472828" y="291053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258198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9640566" y="2918042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9641423" y="2917082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4723826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6867190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9041443" y="2904712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8986026" y="3710901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6875424" y="364842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4703499" y="36532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253121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5F93EDEF-20A2-4115-AAA8-97CB821A9B2A}"/>
              </a:ext>
            </a:extLst>
          </p:cNvPr>
          <p:cNvGrpSpPr/>
          <p:nvPr/>
        </p:nvGrpSpPr>
        <p:grpSpPr>
          <a:xfrm>
            <a:off x="1892791" y="3737892"/>
            <a:ext cx="75459" cy="178828"/>
            <a:chOff x="675261" y="3794442"/>
            <a:chExt cx="75459" cy="178828"/>
          </a:xfrm>
        </p:grpSpPr>
        <p:sp>
          <p:nvSpPr>
            <p:cNvPr id="528" name="Rectangle: Rounded Corners 527">
              <a:extLst>
                <a:ext uri="{FF2B5EF4-FFF2-40B4-BE49-F238E27FC236}">
                  <a16:creationId xmlns:a16="http://schemas.microsoft.com/office/drawing/2014/main" id="{6FC8B030-9063-4137-BF40-5D1CEDE4C698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685FB065-F2F2-47E1-B41E-808945F02F28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FA4626E6-BF06-4EF9-8206-088B59960B17}"/>
              </a:ext>
            </a:extLst>
          </p:cNvPr>
          <p:cNvGrpSpPr/>
          <p:nvPr/>
        </p:nvGrpSpPr>
        <p:grpSpPr>
          <a:xfrm>
            <a:off x="9895866" y="3735523"/>
            <a:ext cx="75459" cy="178828"/>
            <a:chOff x="675261" y="3794442"/>
            <a:chExt cx="75459" cy="178828"/>
          </a:xfrm>
        </p:grpSpPr>
        <p:sp>
          <p:nvSpPr>
            <p:cNvPr id="535" name="Rectangle: Rounded Corners 534">
              <a:extLst>
                <a:ext uri="{FF2B5EF4-FFF2-40B4-BE49-F238E27FC236}">
                  <a16:creationId xmlns:a16="http://schemas.microsoft.com/office/drawing/2014/main" id="{F43F3F87-8F06-421D-8BE8-495DD3856AC2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753ED66E-8CA0-4AC1-88F7-CEDC15BF256B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7CCEEDAC-D591-4728-9246-5F88FA385B94}"/>
              </a:ext>
            </a:extLst>
          </p:cNvPr>
          <p:cNvSpPr txBox="1"/>
          <p:nvPr/>
        </p:nvSpPr>
        <p:spPr>
          <a:xfrm>
            <a:off x="3137952" y="684808"/>
            <a:ext cx="594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3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95833E-6 2.22222E-6 L -0.00873 0.13241 " pathEditMode="relative" rAng="0" ptsTypes="AA">
                                      <p:cBhvr>
                                        <p:cTn id="52" dur="13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61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accel="5000" decel="5000" autoRev="1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600000">
                                      <p:cBhvr>
                                        <p:cTn id="63" dur="8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 animBg="1"/>
      <p:bldP spid="504" grpId="0" animBg="1"/>
      <p:bldP spid="514" grpId="0" animBg="1"/>
      <p:bldP spid="515" grpId="0" animBg="1"/>
      <p:bldP spid="516" grpId="0" animBg="1"/>
      <p:bldP spid="518" grpId="0" animBg="1"/>
      <p:bldP spid="519" grpId="0" animBg="1"/>
      <p:bldP spid="521" grpId="0" animBg="1"/>
      <p:bldP spid="522" grpId="0" animBg="1"/>
      <p:bldP spid="5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170417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170330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315194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5321058" y="2912508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7472828" y="291053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258198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9640566" y="2918042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9641423" y="2917082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4723826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6867190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9041443" y="2904712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8986026" y="3710901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6875424" y="364842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4703499" y="36532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253121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CEEDAC-D591-4728-9246-5F88FA385B94}"/>
              </a:ext>
            </a:extLst>
          </p:cNvPr>
          <p:cNvSpPr txBox="1"/>
          <p:nvPr/>
        </p:nvSpPr>
        <p:spPr>
          <a:xfrm>
            <a:off x="3137952" y="684808"/>
            <a:ext cx="594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5E5A58-3E70-4673-A32F-92D5AA33C1D0}"/>
              </a:ext>
            </a:extLst>
          </p:cNvPr>
          <p:cNvSpPr/>
          <p:nvPr/>
        </p:nvSpPr>
        <p:spPr>
          <a:xfrm>
            <a:off x="4231716" y="7020283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42803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42716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187580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6345990" y="2967226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8497760" y="296525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130584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10665498" y="2972760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10666355" y="2971800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7892122" y="29639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10066375" y="295943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10010958" y="3765619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7900356" y="3703138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3372524" y="3653279"/>
            <a:ext cx="3140574" cy="178648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125507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CEEDAC-D591-4728-9246-5F88FA385B94}"/>
              </a:ext>
            </a:extLst>
          </p:cNvPr>
          <p:cNvSpPr txBox="1"/>
          <p:nvPr/>
        </p:nvSpPr>
        <p:spPr>
          <a:xfrm>
            <a:off x="974690" y="684808"/>
            <a:ext cx="10271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Adding to a 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09D657-BD64-4FB8-9201-9DD73787E3C7}"/>
              </a:ext>
            </a:extLst>
          </p:cNvPr>
          <p:cNvSpPr/>
          <p:nvPr/>
        </p:nvSpPr>
        <p:spPr>
          <a:xfrm>
            <a:off x="4109355" y="4468002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0F177D-86E9-48A5-AFEC-EDE8FFADAAF2}"/>
              </a:ext>
            </a:extLst>
          </p:cNvPr>
          <p:cNvSpPr/>
          <p:nvPr/>
        </p:nvSpPr>
        <p:spPr>
          <a:xfrm rot="17990737">
            <a:off x="5157625" y="3762786"/>
            <a:ext cx="1661007" cy="138133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0961A0-1451-4A0C-8D07-0FAD07012D18}"/>
              </a:ext>
            </a:extLst>
          </p:cNvPr>
          <p:cNvSpPr/>
          <p:nvPr/>
        </p:nvSpPr>
        <p:spPr>
          <a:xfrm rot="14371671">
            <a:off x="2809732" y="4396075"/>
            <a:ext cx="1823000" cy="17368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94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09D657-BD64-4FB8-9201-9DD73787E3C7}"/>
              </a:ext>
            </a:extLst>
          </p:cNvPr>
          <p:cNvSpPr/>
          <p:nvPr/>
        </p:nvSpPr>
        <p:spPr>
          <a:xfrm>
            <a:off x="4127652" y="290926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42803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42716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187580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6345990" y="2967226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8497760" y="296525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130584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10665498" y="2972760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10666355" y="2971800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3480098" y="2909265"/>
            <a:ext cx="849562" cy="160804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7892122" y="29639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10066375" y="295943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10010958" y="3765619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7900356" y="3703138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5540772" y="3703137"/>
            <a:ext cx="972326" cy="128789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125507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0F177D-86E9-48A5-AFEC-EDE8FFADAAF2}"/>
              </a:ext>
            </a:extLst>
          </p:cNvPr>
          <p:cNvSpPr/>
          <p:nvPr/>
        </p:nvSpPr>
        <p:spPr>
          <a:xfrm>
            <a:off x="5645414" y="3010125"/>
            <a:ext cx="838659" cy="7778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0961A0-1451-4A0C-8D07-0FAD07012D18}"/>
              </a:ext>
            </a:extLst>
          </p:cNvPr>
          <p:cNvSpPr/>
          <p:nvPr/>
        </p:nvSpPr>
        <p:spPr>
          <a:xfrm rot="10800000">
            <a:off x="3391540" y="3674573"/>
            <a:ext cx="893465" cy="16080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AEA7E-2B6E-4CF2-B3D1-C077D22A9A1E}"/>
              </a:ext>
            </a:extLst>
          </p:cNvPr>
          <p:cNvSpPr txBox="1"/>
          <p:nvPr/>
        </p:nvSpPr>
        <p:spPr>
          <a:xfrm>
            <a:off x="974690" y="684808"/>
            <a:ext cx="10271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Adding to a 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42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651">
            <a:extLst>
              <a:ext uri="{FF2B5EF4-FFF2-40B4-BE49-F238E27FC236}">
                <a16:creationId xmlns:a16="http://schemas.microsoft.com/office/drawing/2014/main" id="{1ACDC029-2E24-40EE-95D4-6E5A5CE4399C}"/>
              </a:ext>
            </a:extLst>
          </p:cNvPr>
          <p:cNvSpPr/>
          <p:nvPr/>
        </p:nvSpPr>
        <p:spPr>
          <a:xfrm>
            <a:off x="0" y="0"/>
            <a:ext cx="12191999" cy="68579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5B37092A-34AF-4ADF-AE5B-24902FF9767E}"/>
              </a:ext>
            </a:extLst>
          </p:cNvPr>
          <p:cNvCxnSpPr>
            <a:cxnSpLocks/>
          </p:cNvCxnSpPr>
          <p:nvPr/>
        </p:nvCxnSpPr>
        <p:spPr>
          <a:xfrm>
            <a:off x="10907736" y="5229501"/>
            <a:ext cx="0" cy="1472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96963B9D-B340-4AA3-AC1C-449081E68F6E}"/>
              </a:ext>
            </a:extLst>
          </p:cNvPr>
          <p:cNvCxnSpPr>
            <a:cxnSpLocks/>
          </p:cNvCxnSpPr>
          <p:nvPr/>
        </p:nvCxnSpPr>
        <p:spPr>
          <a:xfrm>
            <a:off x="11158262" y="5229501"/>
            <a:ext cx="0" cy="1472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DECEBE3-5822-4722-B728-AD960033AF2B}"/>
              </a:ext>
            </a:extLst>
          </p:cNvPr>
          <p:cNvCxnSpPr>
            <a:cxnSpLocks/>
          </p:cNvCxnSpPr>
          <p:nvPr/>
        </p:nvCxnSpPr>
        <p:spPr>
          <a:xfrm>
            <a:off x="8256270" y="5427937"/>
            <a:ext cx="78227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A42C83B7-4A3B-47FC-909D-64911B813C8F}"/>
              </a:ext>
            </a:extLst>
          </p:cNvPr>
          <p:cNvCxnSpPr>
            <a:cxnSpLocks/>
          </p:cNvCxnSpPr>
          <p:nvPr/>
        </p:nvCxnSpPr>
        <p:spPr>
          <a:xfrm flipV="1">
            <a:off x="9038541" y="4488179"/>
            <a:ext cx="866267" cy="93654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744B1C0-87B0-4EAE-B3B0-D690FFB3B8FD}"/>
              </a:ext>
            </a:extLst>
          </p:cNvPr>
          <p:cNvCxnSpPr>
            <a:cxnSpLocks/>
          </p:cNvCxnSpPr>
          <p:nvPr/>
        </p:nvCxnSpPr>
        <p:spPr>
          <a:xfrm flipV="1">
            <a:off x="9905320" y="3482772"/>
            <a:ext cx="0" cy="100032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A1B021C5-30A0-436B-8B31-29B68945B035}"/>
              </a:ext>
            </a:extLst>
          </p:cNvPr>
          <p:cNvSpPr/>
          <p:nvPr/>
        </p:nvSpPr>
        <p:spPr>
          <a:xfrm>
            <a:off x="9868223" y="347729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49BA5BD-F2BF-4146-B8F7-C10F52D2B3DD}"/>
              </a:ext>
            </a:extLst>
          </p:cNvPr>
          <p:cNvCxnSpPr>
            <a:cxnSpLocks/>
          </p:cNvCxnSpPr>
          <p:nvPr/>
        </p:nvCxnSpPr>
        <p:spPr>
          <a:xfrm flipV="1">
            <a:off x="9932046" y="879475"/>
            <a:ext cx="0" cy="49358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0FC0FB7-A729-43DE-BC79-4FB215F5F98E}"/>
              </a:ext>
            </a:extLst>
          </p:cNvPr>
          <p:cNvCxnSpPr>
            <a:cxnSpLocks/>
          </p:cNvCxnSpPr>
          <p:nvPr/>
        </p:nvCxnSpPr>
        <p:spPr>
          <a:xfrm flipV="1">
            <a:off x="10112046" y="0"/>
            <a:ext cx="0" cy="138650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471A15E-3728-426A-8771-C2B8FB9878C0}"/>
              </a:ext>
            </a:extLst>
          </p:cNvPr>
          <p:cNvCxnSpPr>
            <a:cxnSpLocks/>
          </p:cNvCxnSpPr>
          <p:nvPr/>
        </p:nvCxnSpPr>
        <p:spPr>
          <a:xfrm flipV="1">
            <a:off x="10292046" y="540197"/>
            <a:ext cx="0" cy="84630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EB66-48B9-474D-875D-5A51E484D76E}"/>
              </a:ext>
            </a:extLst>
          </p:cNvPr>
          <p:cNvCxnSpPr>
            <a:cxnSpLocks/>
          </p:cNvCxnSpPr>
          <p:nvPr/>
        </p:nvCxnSpPr>
        <p:spPr>
          <a:xfrm flipV="1">
            <a:off x="10472046" y="879475"/>
            <a:ext cx="0" cy="49358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69D3868-E3C8-47E8-83AD-3DDCC0DFF250}"/>
              </a:ext>
            </a:extLst>
          </p:cNvPr>
          <p:cNvCxnSpPr>
            <a:cxnSpLocks/>
          </p:cNvCxnSpPr>
          <p:nvPr/>
        </p:nvCxnSpPr>
        <p:spPr>
          <a:xfrm flipV="1">
            <a:off x="10652046" y="0"/>
            <a:ext cx="0" cy="137306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24CD086-4FFC-49D0-A48B-968805905A0F}"/>
              </a:ext>
            </a:extLst>
          </p:cNvPr>
          <p:cNvCxnSpPr>
            <a:cxnSpLocks/>
          </p:cNvCxnSpPr>
          <p:nvPr/>
        </p:nvCxnSpPr>
        <p:spPr>
          <a:xfrm flipV="1">
            <a:off x="10832692" y="838200"/>
            <a:ext cx="6529" cy="54830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28A4C07-A69B-4BA6-940C-F4F46CA5D868}"/>
              </a:ext>
            </a:extLst>
          </p:cNvPr>
          <p:cNvCxnSpPr>
            <a:cxnSpLocks/>
          </p:cNvCxnSpPr>
          <p:nvPr/>
        </p:nvCxnSpPr>
        <p:spPr>
          <a:xfrm flipV="1">
            <a:off x="11012046" y="1066800"/>
            <a:ext cx="0" cy="31970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AFA2CA3-0E30-4FA6-AE51-347FAF88A187}"/>
              </a:ext>
            </a:extLst>
          </p:cNvPr>
          <p:cNvCxnSpPr>
            <a:cxnSpLocks/>
          </p:cNvCxnSpPr>
          <p:nvPr/>
        </p:nvCxnSpPr>
        <p:spPr>
          <a:xfrm flipH="1">
            <a:off x="11013192" y="556423"/>
            <a:ext cx="1178808" cy="51037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A15182C-F577-4D76-8F92-16B53E837261}"/>
              </a:ext>
            </a:extLst>
          </p:cNvPr>
          <p:cNvCxnSpPr>
            <a:cxnSpLocks/>
          </p:cNvCxnSpPr>
          <p:nvPr/>
        </p:nvCxnSpPr>
        <p:spPr>
          <a:xfrm flipH="1">
            <a:off x="10843508" y="223046"/>
            <a:ext cx="1358762" cy="61249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119DD6A-4437-4CD9-9E9B-675EEA890638}"/>
              </a:ext>
            </a:extLst>
          </p:cNvPr>
          <p:cNvCxnSpPr>
            <a:cxnSpLocks/>
          </p:cNvCxnSpPr>
          <p:nvPr/>
        </p:nvCxnSpPr>
        <p:spPr>
          <a:xfrm flipV="1">
            <a:off x="9605021" y="0"/>
            <a:ext cx="0" cy="6688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30DC58D-44E6-4B86-B9B1-31FD8B91207D}"/>
              </a:ext>
            </a:extLst>
          </p:cNvPr>
          <p:cNvCxnSpPr>
            <a:cxnSpLocks/>
          </p:cNvCxnSpPr>
          <p:nvPr/>
        </p:nvCxnSpPr>
        <p:spPr>
          <a:xfrm flipH="1" flipV="1">
            <a:off x="9605022" y="668849"/>
            <a:ext cx="325879" cy="20276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929CE9D-788B-46F9-9F6F-88469B422CAA}"/>
              </a:ext>
            </a:extLst>
          </p:cNvPr>
          <p:cNvCxnSpPr>
            <a:cxnSpLocks/>
          </p:cNvCxnSpPr>
          <p:nvPr/>
        </p:nvCxnSpPr>
        <p:spPr>
          <a:xfrm>
            <a:off x="9183190" y="1906225"/>
            <a:ext cx="27863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FFC0DF1-508F-4F7F-848B-6E9BAF18BD3E}"/>
              </a:ext>
            </a:extLst>
          </p:cNvPr>
          <p:cNvCxnSpPr>
            <a:cxnSpLocks/>
          </p:cNvCxnSpPr>
          <p:nvPr/>
        </p:nvCxnSpPr>
        <p:spPr>
          <a:xfrm flipH="1" flipV="1">
            <a:off x="8495535" y="1226653"/>
            <a:ext cx="687655" cy="67957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6BE460A-DDB9-4A63-8BDD-7F6DBE4B3EAC}"/>
              </a:ext>
            </a:extLst>
          </p:cNvPr>
          <p:cNvCxnSpPr>
            <a:cxnSpLocks/>
          </p:cNvCxnSpPr>
          <p:nvPr/>
        </p:nvCxnSpPr>
        <p:spPr>
          <a:xfrm flipH="1" flipV="1">
            <a:off x="8493241" y="0"/>
            <a:ext cx="1" cy="122665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5692126-3019-453A-9249-5F45F530F60C}"/>
              </a:ext>
            </a:extLst>
          </p:cNvPr>
          <p:cNvCxnSpPr>
            <a:cxnSpLocks/>
          </p:cNvCxnSpPr>
          <p:nvPr/>
        </p:nvCxnSpPr>
        <p:spPr>
          <a:xfrm>
            <a:off x="9120188" y="2086225"/>
            <a:ext cx="28687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91FB09F-428B-4F94-991D-721F5E99D2CD}"/>
              </a:ext>
            </a:extLst>
          </p:cNvPr>
          <p:cNvCxnSpPr>
            <a:cxnSpLocks/>
          </p:cNvCxnSpPr>
          <p:nvPr/>
        </p:nvCxnSpPr>
        <p:spPr>
          <a:xfrm flipH="1" flipV="1">
            <a:off x="8324525" y="1336867"/>
            <a:ext cx="790949" cy="74899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764A006-14F0-4492-8CDF-B710F677A82B}"/>
              </a:ext>
            </a:extLst>
          </p:cNvPr>
          <p:cNvCxnSpPr>
            <a:cxnSpLocks/>
          </p:cNvCxnSpPr>
          <p:nvPr/>
        </p:nvCxnSpPr>
        <p:spPr>
          <a:xfrm flipV="1">
            <a:off x="8319786" y="0"/>
            <a:ext cx="0" cy="133684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AEF546A-093B-4EBB-95F2-3435CAEC5811}"/>
              </a:ext>
            </a:extLst>
          </p:cNvPr>
          <p:cNvCxnSpPr>
            <a:cxnSpLocks/>
          </p:cNvCxnSpPr>
          <p:nvPr/>
        </p:nvCxnSpPr>
        <p:spPr>
          <a:xfrm>
            <a:off x="8996376" y="2266225"/>
            <a:ext cx="50400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366703B-D8D5-438A-9DBA-FCD7332CCCC3}"/>
              </a:ext>
            </a:extLst>
          </p:cNvPr>
          <p:cNvCxnSpPr>
            <a:cxnSpLocks/>
          </p:cNvCxnSpPr>
          <p:nvPr/>
        </p:nvCxnSpPr>
        <p:spPr>
          <a:xfrm>
            <a:off x="8551288" y="1847850"/>
            <a:ext cx="437785" cy="41837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814953C-4254-415A-89B9-F37094A26ECB}"/>
              </a:ext>
            </a:extLst>
          </p:cNvPr>
          <p:cNvCxnSpPr>
            <a:cxnSpLocks/>
          </p:cNvCxnSpPr>
          <p:nvPr/>
        </p:nvCxnSpPr>
        <p:spPr>
          <a:xfrm>
            <a:off x="7040695" y="1847850"/>
            <a:ext cx="1510593" cy="118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7C4BCEC-BD65-4C1D-BBD6-87EE37836AA2}"/>
              </a:ext>
            </a:extLst>
          </p:cNvPr>
          <p:cNvCxnSpPr>
            <a:cxnSpLocks/>
          </p:cNvCxnSpPr>
          <p:nvPr/>
        </p:nvCxnSpPr>
        <p:spPr>
          <a:xfrm>
            <a:off x="8919965" y="2446225"/>
            <a:ext cx="54000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2F949EE-F662-4C6F-8CA7-92E24E820338}"/>
              </a:ext>
            </a:extLst>
          </p:cNvPr>
          <p:cNvCxnSpPr>
            <a:cxnSpLocks/>
          </p:cNvCxnSpPr>
          <p:nvPr/>
        </p:nvCxnSpPr>
        <p:spPr>
          <a:xfrm>
            <a:off x="8472496" y="2027850"/>
            <a:ext cx="437785" cy="41837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B38EC85-FA0F-44A5-8193-F80432879214}"/>
              </a:ext>
            </a:extLst>
          </p:cNvPr>
          <p:cNvCxnSpPr>
            <a:cxnSpLocks/>
          </p:cNvCxnSpPr>
          <p:nvPr/>
        </p:nvCxnSpPr>
        <p:spPr>
          <a:xfrm>
            <a:off x="7040695" y="2027850"/>
            <a:ext cx="1431801" cy="118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265A56-6067-469E-A665-0AF0EC4F4051}"/>
              </a:ext>
            </a:extLst>
          </p:cNvPr>
          <p:cNvCxnSpPr>
            <a:cxnSpLocks/>
          </p:cNvCxnSpPr>
          <p:nvPr/>
        </p:nvCxnSpPr>
        <p:spPr>
          <a:xfrm>
            <a:off x="8859884" y="2626161"/>
            <a:ext cx="64800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B1DD62-A780-42AC-BAD1-C95016E838F9}"/>
              </a:ext>
            </a:extLst>
          </p:cNvPr>
          <p:cNvCxnSpPr>
            <a:cxnSpLocks/>
          </p:cNvCxnSpPr>
          <p:nvPr/>
        </p:nvCxnSpPr>
        <p:spPr>
          <a:xfrm>
            <a:off x="8530926" y="2349491"/>
            <a:ext cx="312126" cy="27667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45E8078-27A1-45B2-BA83-C321CA06DC96}"/>
              </a:ext>
            </a:extLst>
          </p:cNvPr>
          <p:cNvCxnSpPr>
            <a:cxnSpLocks/>
          </p:cNvCxnSpPr>
          <p:nvPr/>
        </p:nvCxnSpPr>
        <p:spPr>
          <a:xfrm>
            <a:off x="7040695" y="2350081"/>
            <a:ext cx="149023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C92BE71-A21F-4520-A899-B100173FB14B}"/>
              </a:ext>
            </a:extLst>
          </p:cNvPr>
          <p:cNvCxnSpPr>
            <a:cxnSpLocks/>
          </p:cNvCxnSpPr>
          <p:nvPr/>
        </p:nvCxnSpPr>
        <p:spPr>
          <a:xfrm>
            <a:off x="11512146" y="1882905"/>
            <a:ext cx="49359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2DED666B-0291-424F-9E10-700C4D03694B}"/>
              </a:ext>
            </a:extLst>
          </p:cNvPr>
          <p:cNvCxnSpPr>
            <a:cxnSpLocks/>
          </p:cNvCxnSpPr>
          <p:nvPr/>
        </p:nvCxnSpPr>
        <p:spPr>
          <a:xfrm>
            <a:off x="11498704" y="2064180"/>
            <a:ext cx="71765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ABB4A4-27A2-454E-B704-82FC4E5BCE1F}"/>
              </a:ext>
            </a:extLst>
          </p:cNvPr>
          <p:cNvCxnSpPr>
            <a:cxnSpLocks/>
          </p:cNvCxnSpPr>
          <p:nvPr/>
        </p:nvCxnSpPr>
        <p:spPr>
          <a:xfrm>
            <a:off x="11498704" y="2238935"/>
            <a:ext cx="71765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0CFB610-354B-44C4-917A-6007137C87EB}"/>
              </a:ext>
            </a:extLst>
          </p:cNvPr>
          <p:cNvCxnSpPr>
            <a:cxnSpLocks/>
          </p:cNvCxnSpPr>
          <p:nvPr/>
        </p:nvCxnSpPr>
        <p:spPr>
          <a:xfrm>
            <a:off x="11512146" y="2425285"/>
            <a:ext cx="70421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3248359-C4EB-4A13-9578-2B848518CE70}"/>
              </a:ext>
            </a:extLst>
          </p:cNvPr>
          <p:cNvCxnSpPr>
            <a:cxnSpLocks/>
          </p:cNvCxnSpPr>
          <p:nvPr/>
        </p:nvCxnSpPr>
        <p:spPr>
          <a:xfrm>
            <a:off x="11512146" y="2602110"/>
            <a:ext cx="70421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0FF9E52-BB48-4936-A71D-72F2E9932DCD}"/>
              </a:ext>
            </a:extLst>
          </p:cNvPr>
          <p:cNvCxnSpPr>
            <a:cxnSpLocks/>
          </p:cNvCxnSpPr>
          <p:nvPr/>
        </p:nvCxnSpPr>
        <p:spPr>
          <a:xfrm>
            <a:off x="11498703" y="2789901"/>
            <a:ext cx="548306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9148AE2-497B-4CA5-918E-FF56DD5E8AD5}"/>
              </a:ext>
            </a:extLst>
          </p:cNvPr>
          <p:cNvCxnSpPr>
            <a:cxnSpLocks/>
          </p:cNvCxnSpPr>
          <p:nvPr/>
        </p:nvCxnSpPr>
        <p:spPr>
          <a:xfrm>
            <a:off x="11498704" y="2965285"/>
            <a:ext cx="319706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82C549-E50E-4F84-A35C-2A409B041E0B}"/>
              </a:ext>
            </a:extLst>
          </p:cNvPr>
          <p:cNvCxnSpPr>
            <a:cxnSpLocks/>
          </p:cNvCxnSpPr>
          <p:nvPr/>
        </p:nvCxnSpPr>
        <p:spPr>
          <a:xfrm flipH="1" flipV="1">
            <a:off x="11818410" y="2966431"/>
            <a:ext cx="393017" cy="2105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B760ABB-D68F-4910-A601-191265C00ECC}"/>
              </a:ext>
            </a:extLst>
          </p:cNvPr>
          <p:cNvCxnSpPr>
            <a:cxnSpLocks/>
          </p:cNvCxnSpPr>
          <p:nvPr/>
        </p:nvCxnSpPr>
        <p:spPr>
          <a:xfrm flipH="1" flipV="1">
            <a:off x="12052048" y="2791985"/>
            <a:ext cx="156846" cy="834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800D2C4-2DFD-47A4-813A-A739942A3BEE}"/>
              </a:ext>
            </a:extLst>
          </p:cNvPr>
          <p:cNvCxnSpPr>
            <a:cxnSpLocks/>
          </p:cNvCxnSpPr>
          <p:nvPr/>
        </p:nvCxnSpPr>
        <p:spPr>
          <a:xfrm flipV="1">
            <a:off x="12013592" y="1558261"/>
            <a:ext cx="202769" cy="32588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6CE59664-1560-4678-9B61-76F17FD42099}"/>
              </a:ext>
            </a:extLst>
          </p:cNvPr>
          <p:cNvSpPr/>
          <p:nvPr/>
        </p:nvSpPr>
        <p:spPr>
          <a:xfrm rot="5400000">
            <a:off x="10397100" y="71807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8A8BDF47-C8BA-40C7-BDF8-5AD048B84C15}"/>
              </a:ext>
            </a:extLst>
          </p:cNvPr>
          <p:cNvSpPr/>
          <p:nvPr/>
        </p:nvSpPr>
        <p:spPr>
          <a:xfrm rot="5400000">
            <a:off x="10226408" y="39490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3F3F674-DC95-4FD7-88D2-017707A3CFAE}"/>
              </a:ext>
            </a:extLst>
          </p:cNvPr>
          <p:cNvCxnSpPr>
            <a:cxnSpLocks/>
          </p:cNvCxnSpPr>
          <p:nvPr/>
        </p:nvCxnSpPr>
        <p:spPr>
          <a:xfrm flipH="1" flipV="1">
            <a:off x="3762945" y="4088110"/>
            <a:ext cx="0" cy="65119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7A9407-1467-4FCA-AC74-FB687079D4F2}"/>
              </a:ext>
            </a:extLst>
          </p:cNvPr>
          <p:cNvCxnSpPr>
            <a:cxnSpLocks/>
          </p:cNvCxnSpPr>
          <p:nvPr/>
        </p:nvCxnSpPr>
        <p:spPr>
          <a:xfrm flipV="1">
            <a:off x="3947401" y="4088110"/>
            <a:ext cx="0" cy="720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FC27F4F-15CA-4B36-B095-8B8456A7C10F}"/>
              </a:ext>
            </a:extLst>
          </p:cNvPr>
          <p:cNvCxnSpPr>
            <a:cxnSpLocks/>
            <a:endCxn id="320" idx="6"/>
          </p:cNvCxnSpPr>
          <p:nvPr/>
        </p:nvCxnSpPr>
        <p:spPr>
          <a:xfrm flipH="1" flipV="1">
            <a:off x="4126247" y="4316663"/>
            <a:ext cx="1154" cy="52107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43D1B26-32D5-4624-A9C5-FF5119AFCC02}"/>
              </a:ext>
            </a:extLst>
          </p:cNvPr>
          <p:cNvCxnSpPr>
            <a:cxnSpLocks/>
            <a:endCxn id="321" idx="6"/>
          </p:cNvCxnSpPr>
          <p:nvPr/>
        </p:nvCxnSpPr>
        <p:spPr>
          <a:xfrm flipH="1" flipV="1">
            <a:off x="4306968" y="4683401"/>
            <a:ext cx="434" cy="15433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115D68E-0657-4B4E-A927-16A3F24E1065}"/>
              </a:ext>
            </a:extLst>
          </p:cNvPr>
          <p:cNvCxnSpPr>
            <a:cxnSpLocks/>
          </p:cNvCxnSpPr>
          <p:nvPr/>
        </p:nvCxnSpPr>
        <p:spPr>
          <a:xfrm flipV="1">
            <a:off x="4492319" y="4441082"/>
            <a:ext cx="1980" cy="33950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2399C166-C12B-4350-90C2-59C655A0A522}"/>
              </a:ext>
            </a:extLst>
          </p:cNvPr>
          <p:cNvCxnSpPr>
            <a:cxnSpLocks/>
          </p:cNvCxnSpPr>
          <p:nvPr/>
        </p:nvCxnSpPr>
        <p:spPr>
          <a:xfrm flipV="1">
            <a:off x="4666794" y="4076201"/>
            <a:ext cx="0" cy="648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91468FA-2EF4-4ADE-AC54-26D4E3FC3AEC}"/>
              </a:ext>
            </a:extLst>
          </p:cNvPr>
          <p:cNvCxnSpPr>
            <a:cxnSpLocks/>
          </p:cNvCxnSpPr>
          <p:nvPr/>
        </p:nvCxnSpPr>
        <p:spPr>
          <a:xfrm flipV="1">
            <a:off x="4847401" y="4076202"/>
            <a:ext cx="0" cy="720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D40BE3A8-2235-401E-BED8-D93A223B5B9F}"/>
              </a:ext>
            </a:extLst>
          </p:cNvPr>
          <p:cNvSpPr/>
          <p:nvPr/>
        </p:nvSpPr>
        <p:spPr>
          <a:xfrm rot="5400000">
            <a:off x="4052447" y="416933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7559B1A8-3906-4E1C-8F2F-A13D94A96648}"/>
              </a:ext>
            </a:extLst>
          </p:cNvPr>
          <p:cNvSpPr/>
          <p:nvPr/>
        </p:nvSpPr>
        <p:spPr>
          <a:xfrm rot="5400000">
            <a:off x="4233168" y="4536077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3915E97-94A7-4361-B9FA-ABF156B99A5F}"/>
              </a:ext>
            </a:extLst>
          </p:cNvPr>
          <p:cNvSpPr/>
          <p:nvPr/>
        </p:nvSpPr>
        <p:spPr>
          <a:xfrm rot="5400000">
            <a:off x="4414149" y="42937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AB4D4EB-73FF-4437-94CE-362603319AE8}"/>
              </a:ext>
            </a:extLst>
          </p:cNvPr>
          <p:cNvCxnSpPr>
            <a:cxnSpLocks/>
          </p:cNvCxnSpPr>
          <p:nvPr/>
        </p:nvCxnSpPr>
        <p:spPr>
          <a:xfrm flipH="1">
            <a:off x="2919955" y="5259025"/>
            <a:ext cx="319706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EC3EF87-13A3-4C84-BEE4-51750D5A99E8}"/>
              </a:ext>
            </a:extLst>
          </p:cNvPr>
          <p:cNvCxnSpPr>
            <a:cxnSpLocks/>
          </p:cNvCxnSpPr>
          <p:nvPr/>
        </p:nvCxnSpPr>
        <p:spPr>
          <a:xfrm>
            <a:off x="2716779" y="5038725"/>
            <a:ext cx="203176" cy="21915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71B2F99-8C7B-4E7C-83C8-9B1C8E9ECDA8}"/>
              </a:ext>
            </a:extLst>
          </p:cNvPr>
          <p:cNvCxnSpPr>
            <a:cxnSpLocks/>
          </p:cNvCxnSpPr>
          <p:nvPr/>
        </p:nvCxnSpPr>
        <p:spPr>
          <a:xfrm flipV="1">
            <a:off x="2716779" y="4059340"/>
            <a:ext cx="0" cy="97938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5ACB3347-E83F-493C-A7E1-D9D6D67D794F}"/>
              </a:ext>
            </a:extLst>
          </p:cNvPr>
          <p:cNvCxnSpPr>
            <a:cxnSpLocks/>
          </p:cNvCxnSpPr>
          <p:nvPr/>
        </p:nvCxnSpPr>
        <p:spPr>
          <a:xfrm>
            <a:off x="8669554" y="2806097"/>
            <a:ext cx="713273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9B5B7EA-8B47-48BA-9EA1-5963817D5F05}"/>
              </a:ext>
            </a:extLst>
          </p:cNvPr>
          <p:cNvCxnSpPr>
            <a:cxnSpLocks/>
          </p:cNvCxnSpPr>
          <p:nvPr/>
        </p:nvCxnSpPr>
        <p:spPr>
          <a:xfrm flipV="1">
            <a:off x="8016263" y="2805796"/>
            <a:ext cx="653688" cy="45464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D9021D8-9EAF-4C6E-A86E-83AA75EA5ABA}"/>
              </a:ext>
            </a:extLst>
          </p:cNvPr>
          <p:cNvCxnSpPr>
            <a:cxnSpLocks/>
          </p:cNvCxnSpPr>
          <p:nvPr/>
        </p:nvCxnSpPr>
        <p:spPr>
          <a:xfrm flipV="1">
            <a:off x="8964505" y="2985970"/>
            <a:ext cx="414978" cy="27446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D048E3F-6EC1-465A-8263-C39F033D9D86}"/>
              </a:ext>
            </a:extLst>
          </p:cNvPr>
          <p:cNvCxnSpPr>
            <a:cxnSpLocks/>
          </p:cNvCxnSpPr>
          <p:nvPr/>
        </p:nvCxnSpPr>
        <p:spPr>
          <a:xfrm>
            <a:off x="5275925" y="5237281"/>
            <a:ext cx="2698671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11616F4-6E77-4CE1-906A-5C739982A1A8}"/>
              </a:ext>
            </a:extLst>
          </p:cNvPr>
          <p:cNvCxnSpPr>
            <a:cxnSpLocks/>
          </p:cNvCxnSpPr>
          <p:nvPr/>
        </p:nvCxnSpPr>
        <p:spPr>
          <a:xfrm>
            <a:off x="5340144" y="5417217"/>
            <a:ext cx="2698671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18977B9-C413-44D9-8400-7AF67E9DE5F2}"/>
              </a:ext>
            </a:extLst>
          </p:cNvPr>
          <p:cNvCxnSpPr>
            <a:cxnSpLocks/>
          </p:cNvCxnSpPr>
          <p:nvPr/>
        </p:nvCxnSpPr>
        <p:spPr>
          <a:xfrm>
            <a:off x="7534276" y="5597152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6006E7-ED97-4B0D-BF95-23679E9FA611}"/>
              </a:ext>
            </a:extLst>
          </p:cNvPr>
          <p:cNvCxnSpPr>
            <a:cxnSpLocks/>
          </p:cNvCxnSpPr>
          <p:nvPr/>
        </p:nvCxnSpPr>
        <p:spPr>
          <a:xfrm>
            <a:off x="8201113" y="5235812"/>
            <a:ext cx="31423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FDB313E-45D9-4517-B858-B0FC7973C5D2}"/>
              </a:ext>
            </a:extLst>
          </p:cNvPr>
          <p:cNvCxnSpPr>
            <a:cxnSpLocks/>
          </p:cNvCxnSpPr>
          <p:nvPr/>
        </p:nvCxnSpPr>
        <p:spPr>
          <a:xfrm flipV="1">
            <a:off x="8515350" y="4780584"/>
            <a:ext cx="445235" cy="45522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E8E907F4-7F12-410A-AC24-35130A297981}"/>
              </a:ext>
            </a:extLst>
          </p:cNvPr>
          <p:cNvCxnSpPr>
            <a:cxnSpLocks/>
          </p:cNvCxnSpPr>
          <p:nvPr/>
        </p:nvCxnSpPr>
        <p:spPr>
          <a:xfrm flipH="1" flipV="1">
            <a:off x="8960585" y="3260437"/>
            <a:ext cx="6542" cy="152014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F20FFCF6-7E33-48C3-BDC5-BB323D66A477}"/>
              </a:ext>
            </a:extLst>
          </p:cNvPr>
          <p:cNvSpPr/>
          <p:nvPr/>
        </p:nvSpPr>
        <p:spPr>
          <a:xfrm rot="5400000">
            <a:off x="7909321" y="32078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7401A04-ACC9-4313-AA97-041C68435D11}"/>
              </a:ext>
            </a:extLst>
          </p:cNvPr>
          <p:cNvCxnSpPr>
            <a:cxnSpLocks/>
          </p:cNvCxnSpPr>
          <p:nvPr/>
        </p:nvCxnSpPr>
        <p:spPr>
          <a:xfrm>
            <a:off x="5340144" y="5597152"/>
            <a:ext cx="65423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6380DEEA-8347-4B23-815E-C6963179BAF0}"/>
              </a:ext>
            </a:extLst>
          </p:cNvPr>
          <p:cNvCxnSpPr>
            <a:cxnSpLocks/>
          </p:cNvCxnSpPr>
          <p:nvPr/>
        </p:nvCxnSpPr>
        <p:spPr>
          <a:xfrm>
            <a:off x="5340144" y="6317282"/>
            <a:ext cx="213753" cy="23115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7E02C956-D130-4BDC-8DFF-C18C9991867C}"/>
              </a:ext>
            </a:extLst>
          </p:cNvPr>
          <p:cNvCxnSpPr>
            <a:cxnSpLocks/>
          </p:cNvCxnSpPr>
          <p:nvPr/>
        </p:nvCxnSpPr>
        <p:spPr>
          <a:xfrm>
            <a:off x="5553897" y="6548438"/>
            <a:ext cx="0" cy="3095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2837180-BD2F-48A9-9A4B-358999D1ACAF}"/>
              </a:ext>
            </a:extLst>
          </p:cNvPr>
          <p:cNvCxnSpPr>
            <a:cxnSpLocks/>
          </p:cNvCxnSpPr>
          <p:nvPr/>
        </p:nvCxnSpPr>
        <p:spPr>
          <a:xfrm flipV="1">
            <a:off x="5350562" y="6137152"/>
            <a:ext cx="106877" cy="19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7241AF3-F432-4B6F-8B48-37412CB52C70}"/>
              </a:ext>
            </a:extLst>
          </p:cNvPr>
          <p:cNvCxnSpPr>
            <a:cxnSpLocks/>
          </p:cNvCxnSpPr>
          <p:nvPr/>
        </p:nvCxnSpPr>
        <p:spPr>
          <a:xfrm>
            <a:off x="5457439" y="6137152"/>
            <a:ext cx="300424" cy="309873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D6FA8977-D9F9-4DE7-A518-C8CD4294AA70}"/>
              </a:ext>
            </a:extLst>
          </p:cNvPr>
          <p:cNvCxnSpPr>
            <a:cxnSpLocks/>
          </p:cNvCxnSpPr>
          <p:nvPr/>
        </p:nvCxnSpPr>
        <p:spPr>
          <a:xfrm>
            <a:off x="5757863" y="6447025"/>
            <a:ext cx="0" cy="41097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48C56D77-F694-4AA7-8853-464060ECB051}"/>
              </a:ext>
            </a:extLst>
          </p:cNvPr>
          <p:cNvCxnSpPr>
            <a:cxnSpLocks/>
          </p:cNvCxnSpPr>
          <p:nvPr/>
        </p:nvCxnSpPr>
        <p:spPr>
          <a:xfrm flipV="1">
            <a:off x="5353666" y="5954943"/>
            <a:ext cx="640711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88060CCA-076A-413F-8198-30B2DEA2D403}"/>
              </a:ext>
            </a:extLst>
          </p:cNvPr>
          <p:cNvCxnSpPr>
            <a:cxnSpLocks/>
          </p:cNvCxnSpPr>
          <p:nvPr/>
        </p:nvCxnSpPr>
        <p:spPr>
          <a:xfrm>
            <a:off x="6007899" y="5954945"/>
            <a:ext cx="245392" cy="26792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309F0344-30DA-426D-A356-93A4E2B495AD}"/>
              </a:ext>
            </a:extLst>
          </p:cNvPr>
          <p:cNvSpPr/>
          <p:nvPr/>
        </p:nvSpPr>
        <p:spPr>
          <a:xfrm rot="5400000">
            <a:off x="6193013" y="61699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DC89C02E-A165-4B54-A20E-E2066AC01823}"/>
              </a:ext>
            </a:extLst>
          </p:cNvPr>
          <p:cNvSpPr/>
          <p:nvPr/>
        </p:nvSpPr>
        <p:spPr>
          <a:xfrm rot="5400000">
            <a:off x="5968082" y="5523712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392D0202-0340-4933-9E13-2C3FEB6019C3}"/>
              </a:ext>
            </a:extLst>
          </p:cNvPr>
          <p:cNvSpPr/>
          <p:nvPr/>
        </p:nvSpPr>
        <p:spPr>
          <a:xfrm rot="5400000">
            <a:off x="7417562" y="553169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4C2E58C-181E-481A-A9A7-80B6876FC104}"/>
              </a:ext>
            </a:extLst>
          </p:cNvPr>
          <p:cNvCxnSpPr>
            <a:cxnSpLocks/>
          </p:cNvCxnSpPr>
          <p:nvPr/>
        </p:nvCxnSpPr>
        <p:spPr>
          <a:xfrm>
            <a:off x="5353666" y="5777282"/>
            <a:ext cx="98667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421471FC-853F-4550-B173-3727D5F90204}"/>
              </a:ext>
            </a:extLst>
          </p:cNvPr>
          <p:cNvCxnSpPr>
            <a:cxnSpLocks/>
          </p:cNvCxnSpPr>
          <p:nvPr/>
        </p:nvCxnSpPr>
        <p:spPr>
          <a:xfrm>
            <a:off x="6340337" y="5777282"/>
            <a:ext cx="152400" cy="1524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80E1FD1-C5BC-4B3A-8A55-88B0927BD67E}"/>
              </a:ext>
            </a:extLst>
          </p:cNvPr>
          <p:cNvCxnSpPr>
            <a:cxnSpLocks/>
          </p:cNvCxnSpPr>
          <p:nvPr/>
        </p:nvCxnSpPr>
        <p:spPr>
          <a:xfrm>
            <a:off x="6492737" y="5929682"/>
            <a:ext cx="304751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A00584C8-84D9-4A17-8B13-2A24D59E0E14}"/>
              </a:ext>
            </a:extLst>
          </p:cNvPr>
          <p:cNvSpPr/>
          <p:nvPr/>
        </p:nvSpPr>
        <p:spPr>
          <a:xfrm>
            <a:off x="9547824" y="5439025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63505CDD-80A3-4BD3-810E-9E2653B1C9E3}"/>
              </a:ext>
            </a:extLst>
          </p:cNvPr>
          <p:cNvCxnSpPr>
            <a:cxnSpLocks/>
          </p:cNvCxnSpPr>
          <p:nvPr/>
        </p:nvCxnSpPr>
        <p:spPr>
          <a:xfrm>
            <a:off x="9265214" y="5743339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BE151DF8-565A-4BE9-A649-BB60DBD49573}"/>
              </a:ext>
            </a:extLst>
          </p:cNvPr>
          <p:cNvSpPr/>
          <p:nvPr/>
        </p:nvSpPr>
        <p:spPr>
          <a:xfrm rot="5400000">
            <a:off x="9148500" y="567787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A24289E-C607-4AA7-A56F-A1B7DF8C2656}"/>
              </a:ext>
            </a:extLst>
          </p:cNvPr>
          <p:cNvCxnSpPr>
            <a:cxnSpLocks/>
          </p:cNvCxnSpPr>
          <p:nvPr/>
        </p:nvCxnSpPr>
        <p:spPr>
          <a:xfrm>
            <a:off x="9338249" y="5552938"/>
            <a:ext cx="24715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A5417BD4-C941-4A92-8E78-B423595A331E}"/>
              </a:ext>
            </a:extLst>
          </p:cNvPr>
          <p:cNvCxnSpPr>
            <a:cxnSpLocks/>
          </p:cNvCxnSpPr>
          <p:nvPr/>
        </p:nvCxnSpPr>
        <p:spPr>
          <a:xfrm flipV="1">
            <a:off x="9328341" y="4596178"/>
            <a:ext cx="759751" cy="83776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1DC4BF55-9A9A-46C7-8BC2-B39CBC4B4F55}"/>
              </a:ext>
            </a:extLst>
          </p:cNvPr>
          <p:cNvCxnSpPr>
            <a:cxnSpLocks/>
          </p:cNvCxnSpPr>
          <p:nvPr/>
        </p:nvCxnSpPr>
        <p:spPr>
          <a:xfrm flipH="1" flipV="1">
            <a:off x="9324203" y="5438554"/>
            <a:ext cx="4137" cy="1214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1A448552-FA62-4F6D-838A-EB68BC944927}"/>
              </a:ext>
            </a:extLst>
          </p:cNvPr>
          <p:cNvCxnSpPr>
            <a:cxnSpLocks/>
          </p:cNvCxnSpPr>
          <p:nvPr/>
        </p:nvCxnSpPr>
        <p:spPr>
          <a:xfrm>
            <a:off x="9338440" y="5560013"/>
            <a:ext cx="24715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4EB50CC-6F7C-4F52-AE24-1C760FAAF9D0}"/>
              </a:ext>
            </a:extLst>
          </p:cNvPr>
          <p:cNvCxnSpPr>
            <a:cxnSpLocks/>
          </p:cNvCxnSpPr>
          <p:nvPr/>
        </p:nvCxnSpPr>
        <p:spPr>
          <a:xfrm flipH="1" flipV="1">
            <a:off x="10083524" y="3505638"/>
            <a:ext cx="385" cy="10854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1F484C9A-354E-49CC-92BA-D6B0B94AB412}"/>
              </a:ext>
            </a:extLst>
          </p:cNvPr>
          <p:cNvSpPr/>
          <p:nvPr/>
        </p:nvSpPr>
        <p:spPr>
          <a:xfrm>
            <a:off x="9795758" y="1799915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83A23464-B917-4142-9489-45A4936EA062}"/>
              </a:ext>
            </a:extLst>
          </p:cNvPr>
          <p:cNvCxnSpPr>
            <a:cxnSpLocks/>
          </p:cNvCxnSpPr>
          <p:nvPr/>
        </p:nvCxnSpPr>
        <p:spPr>
          <a:xfrm flipH="1">
            <a:off x="10272747" y="1799915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9AC9423-F256-4B6B-905F-991D049527A2}"/>
              </a:ext>
            </a:extLst>
          </p:cNvPr>
          <p:cNvCxnSpPr>
            <a:cxnSpLocks/>
          </p:cNvCxnSpPr>
          <p:nvPr/>
        </p:nvCxnSpPr>
        <p:spPr>
          <a:xfrm flipH="1">
            <a:off x="10177497" y="204956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Oval 486">
            <a:extLst>
              <a:ext uri="{FF2B5EF4-FFF2-40B4-BE49-F238E27FC236}">
                <a16:creationId xmlns:a16="http://schemas.microsoft.com/office/drawing/2014/main" id="{2DEE8CD7-96BB-46A5-87EA-F56C3EF9EBD5}"/>
              </a:ext>
            </a:extLst>
          </p:cNvPr>
          <p:cNvSpPr/>
          <p:nvPr/>
        </p:nvSpPr>
        <p:spPr>
          <a:xfrm>
            <a:off x="10020747" y="197604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8F751BD-96DD-443F-BE13-79352A17B348}"/>
              </a:ext>
            </a:extLst>
          </p:cNvPr>
          <p:cNvCxnSpPr>
            <a:cxnSpLocks/>
          </p:cNvCxnSpPr>
          <p:nvPr/>
        </p:nvCxnSpPr>
        <p:spPr>
          <a:xfrm rot="5400000" flipH="1">
            <a:off x="10820440" y="2819130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15BEC8E-30D7-44A4-8D37-3660C6250A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0733496" y="281082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0BEA8FA6-5526-4B2C-A3D6-45AB935C6A1A}"/>
              </a:ext>
            </a:extLst>
          </p:cNvPr>
          <p:cNvSpPr/>
          <p:nvPr/>
        </p:nvSpPr>
        <p:spPr>
          <a:xfrm rot="5400000">
            <a:off x="10707321" y="260672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A19095B6-9D94-4A6E-91AF-CCF0F12C9EC8}"/>
              </a:ext>
            </a:extLst>
          </p:cNvPr>
          <p:cNvCxnSpPr>
            <a:cxnSpLocks/>
          </p:cNvCxnSpPr>
          <p:nvPr/>
        </p:nvCxnSpPr>
        <p:spPr>
          <a:xfrm flipH="1">
            <a:off x="10771336" y="2102998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17192CBF-E163-4D4E-B306-C213EC205101}"/>
              </a:ext>
            </a:extLst>
          </p:cNvPr>
          <p:cNvCxnSpPr>
            <a:cxnSpLocks/>
            <a:endCxn id="493" idx="7"/>
          </p:cNvCxnSpPr>
          <p:nvPr/>
        </p:nvCxnSpPr>
        <p:spPr>
          <a:xfrm flipH="1">
            <a:off x="10609460" y="2102998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>
            <a:extLst>
              <a:ext uri="{FF2B5EF4-FFF2-40B4-BE49-F238E27FC236}">
                <a16:creationId xmlns:a16="http://schemas.microsoft.com/office/drawing/2014/main" id="{3787B231-21B2-4AC4-8203-E2AD0D05A613}"/>
              </a:ext>
            </a:extLst>
          </p:cNvPr>
          <p:cNvSpPr/>
          <p:nvPr/>
        </p:nvSpPr>
        <p:spPr>
          <a:xfrm>
            <a:off x="10483476" y="2279124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4D044D93-9687-4F1B-872F-58615FFB41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9835476" y="2540650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FA40173-E363-4423-B7C0-14C2AA2FC584}"/>
              </a:ext>
            </a:extLst>
          </p:cNvPr>
          <p:cNvCxnSpPr>
            <a:cxnSpLocks/>
          </p:cNvCxnSpPr>
          <p:nvPr/>
        </p:nvCxnSpPr>
        <p:spPr>
          <a:xfrm>
            <a:off x="10155898" y="2540651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FBA64665-4CDF-41E2-B625-37963C6C7B50}"/>
              </a:ext>
            </a:extLst>
          </p:cNvPr>
          <p:cNvSpPr/>
          <p:nvPr/>
        </p:nvSpPr>
        <p:spPr>
          <a:xfrm rot="10800000">
            <a:off x="10322884" y="260482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8EB2794-44F0-4880-A0D9-FAF6548E9498}"/>
              </a:ext>
            </a:extLst>
          </p:cNvPr>
          <p:cNvCxnSpPr>
            <a:cxnSpLocks/>
          </p:cNvCxnSpPr>
          <p:nvPr/>
        </p:nvCxnSpPr>
        <p:spPr>
          <a:xfrm>
            <a:off x="10155898" y="2684195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B33E897C-CB76-4638-BF25-23EFF6AE7943}"/>
              </a:ext>
            </a:extLst>
          </p:cNvPr>
          <p:cNvSpPr/>
          <p:nvPr/>
        </p:nvSpPr>
        <p:spPr>
          <a:xfrm>
            <a:off x="10019483" y="229231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98DE7B1F-5964-4AA0-90B0-06B10EE72C83}"/>
              </a:ext>
            </a:extLst>
          </p:cNvPr>
          <p:cNvSpPr/>
          <p:nvPr/>
        </p:nvSpPr>
        <p:spPr>
          <a:xfrm>
            <a:off x="10072522" y="28717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508414FA-B209-4816-A804-3AA772BCBCD9}"/>
              </a:ext>
            </a:extLst>
          </p:cNvPr>
          <p:cNvSpPr/>
          <p:nvPr/>
        </p:nvSpPr>
        <p:spPr>
          <a:xfrm>
            <a:off x="10524747" y="2006340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3D02E47E-42DD-4FDF-9F76-0AFC9B247F01}"/>
              </a:ext>
            </a:extLst>
          </p:cNvPr>
          <p:cNvSpPr/>
          <p:nvPr/>
        </p:nvSpPr>
        <p:spPr>
          <a:xfrm>
            <a:off x="10837659" y="2327905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BB77873A-0BD5-4587-A445-62AA50F64BFB}"/>
              </a:ext>
            </a:extLst>
          </p:cNvPr>
          <p:cNvSpPr/>
          <p:nvPr/>
        </p:nvSpPr>
        <p:spPr>
          <a:xfrm>
            <a:off x="3631647" y="5151025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E44A4A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BA952C6-4B9E-4031-9ED9-91E3346D2178}"/>
              </a:ext>
            </a:extLst>
          </p:cNvPr>
          <p:cNvCxnSpPr>
            <a:cxnSpLocks/>
          </p:cNvCxnSpPr>
          <p:nvPr/>
        </p:nvCxnSpPr>
        <p:spPr>
          <a:xfrm flipH="1">
            <a:off x="4108636" y="5151025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8427DA31-176F-40B8-A27E-930CA9779092}"/>
              </a:ext>
            </a:extLst>
          </p:cNvPr>
          <p:cNvCxnSpPr>
            <a:cxnSpLocks/>
          </p:cNvCxnSpPr>
          <p:nvPr/>
        </p:nvCxnSpPr>
        <p:spPr>
          <a:xfrm flipH="1">
            <a:off x="4013386" y="540067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Oval 504">
            <a:extLst>
              <a:ext uri="{FF2B5EF4-FFF2-40B4-BE49-F238E27FC236}">
                <a16:creationId xmlns:a16="http://schemas.microsoft.com/office/drawing/2014/main" id="{C9E79F19-B1EE-4AB7-99D5-DEEFFD859CEF}"/>
              </a:ext>
            </a:extLst>
          </p:cNvPr>
          <p:cNvSpPr/>
          <p:nvPr/>
        </p:nvSpPr>
        <p:spPr>
          <a:xfrm>
            <a:off x="3856636" y="532715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76C5854-E01E-487B-9D58-468E0257BCB7}"/>
              </a:ext>
            </a:extLst>
          </p:cNvPr>
          <p:cNvCxnSpPr>
            <a:cxnSpLocks/>
          </p:cNvCxnSpPr>
          <p:nvPr/>
        </p:nvCxnSpPr>
        <p:spPr>
          <a:xfrm rot="5400000" flipH="1">
            <a:off x="4656329" y="6170240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5E8434C-19B5-4E70-A3C3-7F4B9A5390F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69385" y="616193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4D5C89A9-E43F-474C-B00C-4A47B6DA9BFC}"/>
              </a:ext>
            </a:extLst>
          </p:cNvPr>
          <p:cNvSpPr/>
          <p:nvPr/>
        </p:nvSpPr>
        <p:spPr>
          <a:xfrm rot="5400000">
            <a:off x="4543210" y="595783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C8E2DBA-8749-484B-859C-D0D3F51B4CA7}"/>
              </a:ext>
            </a:extLst>
          </p:cNvPr>
          <p:cNvCxnSpPr>
            <a:cxnSpLocks/>
          </p:cNvCxnSpPr>
          <p:nvPr/>
        </p:nvCxnSpPr>
        <p:spPr>
          <a:xfrm flipH="1">
            <a:off x="4607225" y="5454108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A498F59D-DE47-4D01-9875-EC41149E5F7A}"/>
              </a:ext>
            </a:extLst>
          </p:cNvPr>
          <p:cNvCxnSpPr>
            <a:cxnSpLocks/>
            <a:endCxn id="511" idx="7"/>
          </p:cNvCxnSpPr>
          <p:nvPr/>
        </p:nvCxnSpPr>
        <p:spPr>
          <a:xfrm flipH="1">
            <a:off x="4445349" y="5454108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C49EBD61-69D6-46CF-BC5B-C5AC94F2B548}"/>
              </a:ext>
            </a:extLst>
          </p:cNvPr>
          <p:cNvSpPr/>
          <p:nvPr/>
        </p:nvSpPr>
        <p:spPr>
          <a:xfrm>
            <a:off x="4319365" y="5630234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74B0DB4-6C3C-4BB3-BAE6-11C8592BEF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1365" y="5891760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F9A4C52-9CC4-48FD-B830-C6F29DC1EFCB}"/>
              </a:ext>
            </a:extLst>
          </p:cNvPr>
          <p:cNvCxnSpPr>
            <a:cxnSpLocks/>
          </p:cNvCxnSpPr>
          <p:nvPr/>
        </p:nvCxnSpPr>
        <p:spPr>
          <a:xfrm>
            <a:off x="3991787" y="5891761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E4032D08-72CF-4066-88D6-7E46D69ECF91}"/>
              </a:ext>
            </a:extLst>
          </p:cNvPr>
          <p:cNvSpPr/>
          <p:nvPr/>
        </p:nvSpPr>
        <p:spPr>
          <a:xfrm rot="10800000">
            <a:off x="4158773" y="595593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4D9F3404-9ADC-46D7-AA72-07D76A1DBEFE}"/>
              </a:ext>
            </a:extLst>
          </p:cNvPr>
          <p:cNvCxnSpPr>
            <a:cxnSpLocks/>
          </p:cNvCxnSpPr>
          <p:nvPr/>
        </p:nvCxnSpPr>
        <p:spPr>
          <a:xfrm>
            <a:off x="3991787" y="6035305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>
            <a:extLst>
              <a:ext uri="{FF2B5EF4-FFF2-40B4-BE49-F238E27FC236}">
                <a16:creationId xmlns:a16="http://schemas.microsoft.com/office/drawing/2014/main" id="{451305A7-7B0F-4B1F-9741-0124F1F90305}"/>
              </a:ext>
            </a:extLst>
          </p:cNvPr>
          <p:cNvSpPr/>
          <p:nvPr/>
        </p:nvSpPr>
        <p:spPr>
          <a:xfrm>
            <a:off x="3855372" y="564342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BA84F2B-CA16-4233-B00D-47F158FCA8B5}"/>
              </a:ext>
            </a:extLst>
          </p:cNvPr>
          <p:cNvSpPr/>
          <p:nvPr/>
        </p:nvSpPr>
        <p:spPr>
          <a:xfrm>
            <a:off x="3908411" y="622287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8F6D770F-AABF-4F1B-95A4-DE0956F4A5F1}"/>
              </a:ext>
            </a:extLst>
          </p:cNvPr>
          <p:cNvSpPr/>
          <p:nvPr/>
        </p:nvSpPr>
        <p:spPr>
          <a:xfrm>
            <a:off x="4360636" y="5357450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89112D12-659A-48B5-90E5-E2D451AA59FA}"/>
              </a:ext>
            </a:extLst>
          </p:cNvPr>
          <p:cNvCxnSpPr>
            <a:cxnSpLocks/>
          </p:cNvCxnSpPr>
          <p:nvPr/>
        </p:nvCxnSpPr>
        <p:spPr>
          <a:xfrm>
            <a:off x="10839624" y="5872474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Oval 518">
            <a:extLst>
              <a:ext uri="{FF2B5EF4-FFF2-40B4-BE49-F238E27FC236}">
                <a16:creationId xmlns:a16="http://schemas.microsoft.com/office/drawing/2014/main" id="{0323F999-A76C-4ED2-A6DD-0FDB54278863}"/>
              </a:ext>
            </a:extLst>
          </p:cNvPr>
          <p:cNvSpPr/>
          <p:nvPr/>
        </p:nvSpPr>
        <p:spPr>
          <a:xfrm>
            <a:off x="4673548" y="5679015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3666B1F7-B5E3-4A4C-952F-B3A9220BF9D3}"/>
              </a:ext>
            </a:extLst>
          </p:cNvPr>
          <p:cNvSpPr/>
          <p:nvPr/>
        </p:nvSpPr>
        <p:spPr>
          <a:xfrm>
            <a:off x="7974660" y="5107119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15067086-0B5B-4A1D-9A1C-2E17FA680E62}"/>
              </a:ext>
            </a:extLst>
          </p:cNvPr>
          <p:cNvSpPr/>
          <p:nvPr/>
        </p:nvSpPr>
        <p:spPr>
          <a:xfrm rot="5400000">
            <a:off x="8065486" y="5175501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CA7A40C8-725E-4C18-B63D-DBC5FBDF17AF}"/>
              </a:ext>
            </a:extLst>
          </p:cNvPr>
          <p:cNvSpPr/>
          <p:nvPr/>
        </p:nvSpPr>
        <p:spPr>
          <a:xfrm rot="5400000">
            <a:off x="8065486" y="5554011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6778F0F7-FA28-4704-991B-0E2E4AE56778}"/>
              </a:ext>
            </a:extLst>
          </p:cNvPr>
          <p:cNvCxnSpPr>
            <a:cxnSpLocks/>
          </p:cNvCxnSpPr>
          <p:nvPr/>
        </p:nvCxnSpPr>
        <p:spPr>
          <a:xfrm>
            <a:off x="10845207" y="5686652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Oval 524">
            <a:extLst>
              <a:ext uri="{FF2B5EF4-FFF2-40B4-BE49-F238E27FC236}">
                <a16:creationId xmlns:a16="http://schemas.microsoft.com/office/drawing/2014/main" id="{53F42583-0E32-4D29-96F4-4BCF9815EF68}"/>
              </a:ext>
            </a:extLst>
          </p:cNvPr>
          <p:cNvSpPr/>
          <p:nvPr/>
        </p:nvSpPr>
        <p:spPr>
          <a:xfrm rot="5400000">
            <a:off x="9632595" y="5500011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491B8AB7-BBC7-4D1D-8DB5-964FD79B77D8}"/>
              </a:ext>
            </a:extLst>
          </p:cNvPr>
          <p:cNvSpPr/>
          <p:nvPr/>
        </p:nvSpPr>
        <p:spPr>
          <a:xfrm rot="5400000">
            <a:off x="9636294" y="5893347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1EE53F28-917B-4E2A-9796-EAF84CE004DB}"/>
              </a:ext>
            </a:extLst>
          </p:cNvPr>
          <p:cNvSpPr/>
          <p:nvPr/>
        </p:nvSpPr>
        <p:spPr>
          <a:xfrm>
            <a:off x="10641679" y="5376701"/>
            <a:ext cx="1130887" cy="11059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0F60ADE6-4822-437B-AE46-D55F3A208F00}"/>
              </a:ext>
            </a:extLst>
          </p:cNvPr>
          <p:cNvSpPr/>
          <p:nvPr/>
        </p:nvSpPr>
        <p:spPr>
          <a:xfrm>
            <a:off x="10676922" y="5402667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FC960CCE-F5A8-4401-9D36-8040A3CCAD84}"/>
              </a:ext>
            </a:extLst>
          </p:cNvPr>
          <p:cNvGrpSpPr/>
          <p:nvPr/>
        </p:nvGrpSpPr>
        <p:grpSpPr>
          <a:xfrm>
            <a:off x="10814959" y="5534261"/>
            <a:ext cx="797062" cy="796623"/>
            <a:chOff x="6728636" y="653558"/>
            <a:chExt cx="421289" cy="421057"/>
          </a:xfrm>
        </p:grpSpPr>
        <p:sp>
          <p:nvSpPr>
            <p:cNvPr id="531" name="Teardrop 530">
              <a:extLst>
                <a:ext uri="{FF2B5EF4-FFF2-40B4-BE49-F238E27FC236}">
                  <a16:creationId xmlns:a16="http://schemas.microsoft.com/office/drawing/2014/main" id="{C600ECEB-CBFE-4BA4-A315-5D04A14B5397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2" name="Teardrop 531">
              <a:extLst>
                <a:ext uri="{FF2B5EF4-FFF2-40B4-BE49-F238E27FC236}">
                  <a16:creationId xmlns:a16="http://schemas.microsoft.com/office/drawing/2014/main" id="{A6549FE8-2EE5-4998-804E-CE646A37476E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3" name="Teardrop 532">
              <a:extLst>
                <a:ext uri="{FF2B5EF4-FFF2-40B4-BE49-F238E27FC236}">
                  <a16:creationId xmlns:a16="http://schemas.microsoft.com/office/drawing/2014/main" id="{F5EAD6F1-0C35-4950-AFE9-85DFCA9B725E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4" name="Teardrop 533">
              <a:extLst>
                <a:ext uri="{FF2B5EF4-FFF2-40B4-BE49-F238E27FC236}">
                  <a16:creationId xmlns:a16="http://schemas.microsoft.com/office/drawing/2014/main" id="{28E22283-B1BB-43B1-AD67-F5216055C509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FDEA8392-6172-472E-A3A9-232207EE73A9}"/>
              </a:ext>
            </a:extLst>
          </p:cNvPr>
          <p:cNvSpPr/>
          <p:nvPr/>
        </p:nvSpPr>
        <p:spPr>
          <a:xfrm>
            <a:off x="11082409" y="5795812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C664E726-1D71-4CA8-BC6B-0F1F67A37268}"/>
              </a:ext>
            </a:extLst>
          </p:cNvPr>
          <p:cNvCxnSpPr>
            <a:cxnSpLocks/>
          </p:cNvCxnSpPr>
          <p:nvPr/>
        </p:nvCxnSpPr>
        <p:spPr>
          <a:xfrm flipH="1">
            <a:off x="10265320" y="3505638"/>
            <a:ext cx="0" cy="828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Oval 560">
            <a:extLst>
              <a:ext uri="{FF2B5EF4-FFF2-40B4-BE49-F238E27FC236}">
                <a16:creationId xmlns:a16="http://schemas.microsoft.com/office/drawing/2014/main" id="{1BF844C7-DB63-4767-871C-B7B9C8A3CC8B}"/>
              </a:ext>
            </a:extLst>
          </p:cNvPr>
          <p:cNvSpPr/>
          <p:nvPr/>
        </p:nvSpPr>
        <p:spPr>
          <a:xfrm rot="5400000">
            <a:off x="10194662" y="428793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6FA8374D-5283-4849-AC52-8CE3B9AEB274}"/>
              </a:ext>
            </a:extLst>
          </p:cNvPr>
          <p:cNvSpPr/>
          <p:nvPr/>
        </p:nvSpPr>
        <p:spPr>
          <a:xfrm>
            <a:off x="9342102" y="2589153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900A809C-182B-411A-B808-6851830481C5}"/>
              </a:ext>
            </a:extLst>
          </p:cNvPr>
          <p:cNvSpPr/>
          <p:nvPr/>
        </p:nvSpPr>
        <p:spPr>
          <a:xfrm>
            <a:off x="9333091" y="2412097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F083512-498B-4E9C-B9C5-D229261E8D8C}"/>
              </a:ext>
            </a:extLst>
          </p:cNvPr>
          <p:cNvCxnSpPr>
            <a:cxnSpLocks/>
          </p:cNvCxnSpPr>
          <p:nvPr/>
        </p:nvCxnSpPr>
        <p:spPr>
          <a:xfrm flipV="1">
            <a:off x="10984126" y="3482531"/>
            <a:ext cx="0" cy="112707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D57E7769-7B89-40C9-9C7E-FF462FD26F66}"/>
              </a:ext>
            </a:extLst>
          </p:cNvPr>
          <p:cNvCxnSpPr>
            <a:cxnSpLocks/>
          </p:cNvCxnSpPr>
          <p:nvPr/>
        </p:nvCxnSpPr>
        <p:spPr>
          <a:xfrm flipV="1">
            <a:off x="10806733" y="3505640"/>
            <a:ext cx="0" cy="1152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08CD769-2550-4726-927B-7568FE47269D}"/>
              </a:ext>
            </a:extLst>
          </p:cNvPr>
          <p:cNvCxnSpPr>
            <a:cxnSpLocks/>
          </p:cNvCxnSpPr>
          <p:nvPr/>
        </p:nvCxnSpPr>
        <p:spPr>
          <a:xfrm flipV="1">
            <a:off x="10625320" y="3505638"/>
            <a:ext cx="0" cy="120287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4EC2B8BD-5A51-44DF-9A3F-3C480A05186C}"/>
              </a:ext>
            </a:extLst>
          </p:cNvPr>
          <p:cNvCxnSpPr>
            <a:cxnSpLocks/>
          </p:cNvCxnSpPr>
          <p:nvPr/>
        </p:nvCxnSpPr>
        <p:spPr>
          <a:xfrm flipV="1">
            <a:off x="10443758" y="3505638"/>
            <a:ext cx="0" cy="124899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CBB967AE-A07A-4934-9BA6-34BE60A9996D}"/>
              </a:ext>
            </a:extLst>
          </p:cNvPr>
          <p:cNvCxnSpPr>
            <a:cxnSpLocks/>
          </p:cNvCxnSpPr>
          <p:nvPr/>
        </p:nvCxnSpPr>
        <p:spPr>
          <a:xfrm>
            <a:off x="10984059" y="4614343"/>
            <a:ext cx="229180" cy="21481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2BA0F4C-92C4-4484-B929-36B8B06FFE98}"/>
              </a:ext>
            </a:extLst>
          </p:cNvPr>
          <p:cNvCxnSpPr>
            <a:cxnSpLocks/>
          </p:cNvCxnSpPr>
          <p:nvPr/>
        </p:nvCxnSpPr>
        <p:spPr>
          <a:xfrm>
            <a:off x="11219046" y="4832243"/>
            <a:ext cx="100207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FB2ECC0B-91DB-4134-A968-C6F55604B49C}"/>
              </a:ext>
            </a:extLst>
          </p:cNvPr>
          <p:cNvCxnSpPr>
            <a:cxnSpLocks/>
          </p:cNvCxnSpPr>
          <p:nvPr/>
        </p:nvCxnSpPr>
        <p:spPr>
          <a:xfrm>
            <a:off x="10814959" y="4669404"/>
            <a:ext cx="337162" cy="32611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9E57E2F4-3A90-44AF-B7C5-FD8029E29271}"/>
              </a:ext>
            </a:extLst>
          </p:cNvPr>
          <p:cNvCxnSpPr>
            <a:cxnSpLocks/>
          </p:cNvCxnSpPr>
          <p:nvPr/>
        </p:nvCxnSpPr>
        <p:spPr>
          <a:xfrm>
            <a:off x="11173311" y="4995522"/>
            <a:ext cx="10430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BB6568A2-C114-4A2D-9CCE-874371DFC544}"/>
              </a:ext>
            </a:extLst>
          </p:cNvPr>
          <p:cNvCxnSpPr>
            <a:cxnSpLocks/>
          </p:cNvCxnSpPr>
          <p:nvPr/>
        </p:nvCxnSpPr>
        <p:spPr>
          <a:xfrm>
            <a:off x="10627042" y="4708517"/>
            <a:ext cx="525079" cy="51632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01F35160-84C7-41F9-966B-4F11FEDCAF6E}"/>
              </a:ext>
            </a:extLst>
          </p:cNvPr>
          <p:cNvCxnSpPr>
            <a:cxnSpLocks/>
          </p:cNvCxnSpPr>
          <p:nvPr/>
        </p:nvCxnSpPr>
        <p:spPr>
          <a:xfrm>
            <a:off x="10445320" y="4754636"/>
            <a:ext cx="464165" cy="46529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Oval 605">
            <a:extLst>
              <a:ext uri="{FF2B5EF4-FFF2-40B4-BE49-F238E27FC236}">
                <a16:creationId xmlns:a16="http://schemas.microsoft.com/office/drawing/2014/main" id="{A3021655-7152-4BDE-8781-F74E1AD43F72}"/>
              </a:ext>
            </a:extLst>
          </p:cNvPr>
          <p:cNvSpPr/>
          <p:nvPr/>
        </p:nvSpPr>
        <p:spPr>
          <a:xfrm>
            <a:off x="10585992" y="3511696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16BD00-B426-4A39-87F0-08360A69912D}"/>
              </a:ext>
            </a:extLst>
          </p:cNvPr>
          <p:cNvGrpSpPr/>
          <p:nvPr/>
        </p:nvGrpSpPr>
        <p:grpSpPr>
          <a:xfrm>
            <a:off x="9383404" y="1386506"/>
            <a:ext cx="2121384" cy="2119132"/>
            <a:chOff x="4322454" y="2326306"/>
            <a:chExt cx="2121384" cy="211913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CB09B9-2E20-4219-98C2-40B166CB9A22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ED499DD-7CD2-49BB-8D65-71C6A4C1680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747426A-05AD-4129-863E-2F1D5BA6124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E416DC8-96DC-48D9-AE40-4E38CF2653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F8883F6-9206-460F-A1FE-559E11D83DB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1292B1D-E910-4F82-8F08-D72F5FBDAF16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F28ED8F-A8FD-4E14-BD6D-36A05BA5331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C03CF25-C26A-47F6-936C-301614E1C8C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A389F00-A14C-4C0F-8CA1-1C932ACE7F6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0BF18E2-FB3B-4CA9-8056-372D5BC8A2C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5D409CC-77BE-4E2B-ACC9-6C26649229D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875AE84-3466-4E61-B677-2FBC00413BE6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C832787-0ED7-4895-8781-6B9EE639537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8D37A52-E280-4AAC-8D07-0D09D8C14993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53AED62-81A5-4D3D-B10C-F67F06B4BF70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478EE5-A5C9-4372-AEE1-FEF4BFAF44A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EF86F83-5EC0-40AA-8907-3FB63427DE1E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C29CF9A-24EB-4E63-BDF9-5E983996BC47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E99EC89-7C9C-41B7-BBF8-A044FBC7622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4582FC1-E15B-4A92-8A36-E1B5F082499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CE353AC-3234-42AA-B08E-A4EBA18AB5C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30DCFA4-5FDF-4723-BA4B-36374BE025F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FD6078A-BCA9-4E5E-8800-5E1449C7EF2A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1BDCD0F-EA52-439A-9845-FCE2A495434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26F7B05-60EA-49E1-98EA-D795E147A154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64FC26A-D016-4AC4-826D-37A87B29ADA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380C9DA-E218-495A-8911-6A8FA2B0C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307FF33-4AB6-4C01-8604-B39D22F0447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EE0DCDB-13D7-482A-937C-304EC33AA898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61E35A0-7C8A-4B07-BADA-942323D0CC3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DE867B8-7CF8-4E84-8E5B-DF3641929DBF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A2282F1-3072-4AE6-8AD9-E851F80BEA03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F11310F-025C-41F1-BDEE-2073228CD03C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034C3FD8-7337-41CD-9FDA-98351E2B9F5F}"/>
              </a:ext>
            </a:extLst>
          </p:cNvPr>
          <p:cNvCxnSpPr>
            <a:cxnSpLocks/>
          </p:cNvCxnSpPr>
          <p:nvPr/>
        </p:nvCxnSpPr>
        <p:spPr>
          <a:xfrm flipH="1">
            <a:off x="2514600" y="5443900"/>
            <a:ext cx="769569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EB99E9EC-521A-4221-A411-3929EC992CA9}"/>
              </a:ext>
            </a:extLst>
          </p:cNvPr>
          <p:cNvCxnSpPr>
            <a:cxnSpLocks/>
          </p:cNvCxnSpPr>
          <p:nvPr/>
        </p:nvCxnSpPr>
        <p:spPr>
          <a:xfrm flipH="1">
            <a:off x="1085850" y="5619025"/>
            <a:ext cx="221133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811E987C-D14E-4C4C-AD47-F621AE2673D5}"/>
              </a:ext>
            </a:extLst>
          </p:cNvPr>
          <p:cNvSpPr/>
          <p:nvPr/>
        </p:nvSpPr>
        <p:spPr>
          <a:xfrm rot="5400000">
            <a:off x="2356061" y="536811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7A0FFBCF-4007-4B1F-90CB-97EC0A50E630}"/>
              </a:ext>
            </a:extLst>
          </p:cNvPr>
          <p:cNvSpPr/>
          <p:nvPr/>
        </p:nvSpPr>
        <p:spPr>
          <a:xfrm rot="5400000">
            <a:off x="928350" y="553932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280A093E-4822-4ACD-BF4D-9B911DE04CBD}"/>
              </a:ext>
            </a:extLst>
          </p:cNvPr>
          <p:cNvCxnSpPr>
            <a:cxnSpLocks/>
          </p:cNvCxnSpPr>
          <p:nvPr/>
        </p:nvCxnSpPr>
        <p:spPr>
          <a:xfrm>
            <a:off x="2636044" y="5797196"/>
            <a:ext cx="56559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5C41AA3F-AAFA-48DD-BF86-A5270E3725B4}"/>
              </a:ext>
            </a:extLst>
          </p:cNvPr>
          <p:cNvCxnSpPr>
            <a:cxnSpLocks/>
          </p:cNvCxnSpPr>
          <p:nvPr/>
        </p:nvCxnSpPr>
        <p:spPr>
          <a:xfrm>
            <a:off x="2675544" y="5979054"/>
            <a:ext cx="56411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CDD9AF94-22A8-419A-BB54-D76BAFAFAD13}"/>
              </a:ext>
            </a:extLst>
          </p:cNvPr>
          <p:cNvCxnSpPr>
            <a:cxnSpLocks/>
          </p:cNvCxnSpPr>
          <p:nvPr/>
        </p:nvCxnSpPr>
        <p:spPr>
          <a:xfrm flipV="1">
            <a:off x="2199825" y="5798194"/>
            <a:ext cx="436219" cy="31874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DDD3A451-F35D-487B-9A4D-10624AAF6987}"/>
              </a:ext>
            </a:extLst>
          </p:cNvPr>
          <p:cNvCxnSpPr>
            <a:cxnSpLocks/>
          </p:cNvCxnSpPr>
          <p:nvPr/>
        </p:nvCxnSpPr>
        <p:spPr>
          <a:xfrm flipV="1">
            <a:off x="2353087" y="5980858"/>
            <a:ext cx="317695" cy="232143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065B0493-FA23-4074-8653-50AD24733B6D}"/>
              </a:ext>
            </a:extLst>
          </p:cNvPr>
          <p:cNvCxnSpPr>
            <a:cxnSpLocks/>
          </p:cNvCxnSpPr>
          <p:nvPr/>
        </p:nvCxnSpPr>
        <p:spPr>
          <a:xfrm>
            <a:off x="2733065" y="6159073"/>
            <a:ext cx="56411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77D8553-542E-435E-AA6E-3B78E9CA882C}"/>
              </a:ext>
            </a:extLst>
          </p:cNvPr>
          <p:cNvCxnSpPr>
            <a:cxnSpLocks/>
          </p:cNvCxnSpPr>
          <p:nvPr/>
        </p:nvCxnSpPr>
        <p:spPr>
          <a:xfrm flipV="1">
            <a:off x="2521920" y="6158692"/>
            <a:ext cx="206389" cy="15081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791A7595-2B21-4D9F-BD94-1CF1A39BF4C7}"/>
              </a:ext>
            </a:extLst>
          </p:cNvPr>
          <p:cNvCxnSpPr>
            <a:cxnSpLocks/>
          </p:cNvCxnSpPr>
          <p:nvPr/>
        </p:nvCxnSpPr>
        <p:spPr>
          <a:xfrm>
            <a:off x="2995613" y="6339025"/>
            <a:ext cx="28966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0FF6B014-B138-4E52-90BA-E5CE51F2433B}"/>
              </a:ext>
            </a:extLst>
          </p:cNvPr>
          <p:cNvSpPr/>
          <p:nvPr/>
        </p:nvSpPr>
        <p:spPr>
          <a:xfrm>
            <a:off x="2870970" y="6266097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31FAE23A-D411-4930-85AA-21495DDC242F}"/>
              </a:ext>
            </a:extLst>
          </p:cNvPr>
          <p:cNvCxnSpPr>
            <a:cxnSpLocks/>
          </p:cNvCxnSpPr>
          <p:nvPr/>
        </p:nvCxnSpPr>
        <p:spPr>
          <a:xfrm flipV="1">
            <a:off x="2191516" y="6127011"/>
            <a:ext cx="0" cy="73098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50FFF94-6309-410E-918D-BC4EA36B0411}"/>
              </a:ext>
            </a:extLst>
          </p:cNvPr>
          <p:cNvCxnSpPr>
            <a:cxnSpLocks/>
          </p:cNvCxnSpPr>
          <p:nvPr/>
        </p:nvCxnSpPr>
        <p:spPr>
          <a:xfrm flipV="1">
            <a:off x="2353087" y="6226955"/>
            <a:ext cx="0" cy="63104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Oval 643">
            <a:extLst>
              <a:ext uri="{FF2B5EF4-FFF2-40B4-BE49-F238E27FC236}">
                <a16:creationId xmlns:a16="http://schemas.microsoft.com/office/drawing/2014/main" id="{EBBB69B1-E46C-42E8-B7EA-07A5DD60201D}"/>
              </a:ext>
            </a:extLst>
          </p:cNvPr>
          <p:cNvSpPr/>
          <p:nvPr/>
        </p:nvSpPr>
        <p:spPr>
          <a:xfrm>
            <a:off x="3220546" y="5224055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3CDB0D67-63AF-4DD9-A8E5-892B8316532D}"/>
              </a:ext>
            </a:extLst>
          </p:cNvPr>
          <p:cNvCxnSpPr>
            <a:cxnSpLocks/>
          </p:cNvCxnSpPr>
          <p:nvPr/>
        </p:nvCxnSpPr>
        <p:spPr>
          <a:xfrm flipV="1">
            <a:off x="2521920" y="6316601"/>
            <a:ext cx="0" cy="1660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Oval 642">
            <a:extLst>
              <a:ext uri="{FF2B5EF4-FFF2-40B4-BE49-F238E27FC236}">
                <a16:creationId xmlns:a16="http://schemas.microsoft.com/office/drawing/2014/main" id="{F388FFF3-A49D-4DBC-A665-691D17CB5E73}"/>
              </a:ext>
            </a:extLst>
          </p:cNvPr>
          <p:cNvSpPr/>
          <p:nvPr/>
        </p:nvSpPr>
        <p:spPr>
          <a:xfrm rot="5400000">
            <a:off x="2448212" y="646307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E5DB4C-B538-4ED4-B38F-A703812743CA}"/>
              </a:ext>
            </a:extLst>
          </p:cNvPr>
          <p:cNvGrpSpPr/>
          <p:nvPr/>
        </p:nvGrpSpPr>
        <p:grpSpPr>
          <a:xfrm>
            <a:off x="3218759" y="4739306"/>
            <a:ext cx="2121384" cy="2119132"/>
            <a:chOff x="4322454" y="2326306"/>
            <a:chExt cx="2121384" cy="2119132"/>
          </a:xfrm>
          <a:solidFill>
            <a:schemeClr val="accent2"/>
          </a:solidFill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50D850-7CD7-4EDD-887E-CFD53503B23F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804E7C-7996-40A5-8228-D943746E535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E150B9-F309-45D0-A5E2-1246695C612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4E8F5D4-F267-43BE-B03C-1C5029B064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0DEE706-3464-40B5-A892-F010090EE6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EC526E9-F3B2-45B0-9596-27BC3624242E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B065B51-BFA3-4029-AE62-51DD6548C460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45D97F-5690-400D-B1C1-5B64DC67D36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E90DA6-757B-43BE-91AE-5E021B1C3283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4F8017E-06D2-402F-9567-E8695167A6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F6DB16B-5627-430B-BF74-D4D0D048637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7D3024D-2EE5-493A-8F37-FE6C936E34E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08329D0-1A2B-4F4C-9CB5-D6DD86A059F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E2E8554-C097-42BC-B3EB-BFE687630D1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21BC6A6-FC7E-4000-A73F-4544B7BC02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7A99B84-B431-4C93-8F0E-344A97D6FB9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661C07B-3FE0-47E5-B402-2CE4E056A176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1E45E7-7CA8-4AF4-9E45-C894292BAD2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7AB92C9-15B5-4D6F-8450-9C2DEB475C28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112A6FE-AC93-496D-9A83-B4A848BAEA8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AF0F03-51AD-4AD2-B14F-4C58AB9F12A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DA0E1C-9866-4C1E-8906-884A24E6C32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6C863D-D693-4859-BDF5-D3FCD06D0C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1A72999-29D8-4CC3-8FC1-804D41145D0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172D16-5E8C-492C-A37A-69BDC44CE4A6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25ED25-4344-4391-8A57-4E8A28E8F46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C35588C-9C62-43FF-ABAB-9E7BEE8D431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4F4F37E-4BC5-4B4F-8330-3819F5EB5671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DEB7DFF-8580-485D-AD80-C0D322ED1F9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EA2D21C-BF09-4898-9BCD-263265CA135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816EB25-359D-410F-8D1F-47637E99985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FFCE85F-D8D8-44D9-97B2-DA18B88ED56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4A2949-0302-4DE4-8C61-667DC04C43EC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E03030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148E2372-33F2-4140-8338-7303BF61E6AD}"/>
              </a:ext>
            </a:extLst>
          </p:cNvPr>
          <p:cNvSpPr/>
          <p:nvPr/>
        </p:nvSpPr>
        <p:spPr>
          <a:xfrm>
            <a:off x="412843" y="254000"/>
            <a:ext cx="7028929" cy="3805340"/>
          </a:xfrm>
          <a:prstGeom prst="roundRect">
            <a:avLst>
              <a:gd name="adj" fmla="val 11341"/>
            </a:avLst>
          </a:prstGeom>
          <a:pattFill prst="nar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66512093-7097-4C1B-8BC3-C171E4DA28E3}"/>
              </a:ext>
            </a:extLst>
          </p:cNvPr>
          <p:cNvSpPr txBox="1"/>
          <p:nvPr/>
        </p:nvSpPr>
        <p:spPr>
          <a:xfrm>
            <a:off x="820455" y="629957"/>
            <a:ext cx="62892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Built-in Coloring for Highly-Concurrent Doubly-Linked Lists</a:t>
            </a:r>
          </a:p>
          <a:p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Hagit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Attiya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&amp;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Eshcar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Hillel</a:t>
            </a:r>
            <a:endParaRPr lang="fr-BE" sz="3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DB6FDD37-E34F-40AE-8F03-FBCC3579FD27}"/>
              </a:ext>
            </a:extLst>
          </p:cNvPr>
          <p:cNvSpPr txBox="1"/>
          <p:nvPr/>
        </p:nvSpPr>
        <p:spPr>
          <a:xfrm>
            <a:off x="820454" y="3162400"/>
            <a:ext cx="628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Explained by Nicolas van de Walle</a:t>
            </a:r>
            <a:endParaRPr lang="fr-BE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70" name="Arc 669">
            <a:extLst>
              <a:ext uri="{FF2B5EF4-FFF2-40B4-BE49-F238E27FC236}">
                <a16:creationId xmlns:a16="http://schemas.microsoft.com/office/drawing/2014/main" id="{5957BE85-4FE3-47FC-AD10-DCD83AA30030}"/>
              </a:ext>
            </a:extLst>
          </p:cNvPr>
          <p:cNvSpPr/>
          <p:nvPr/>
        </p:nvSpPr>
        <p:spPr>
          <a:xfrm>
            <a:off x="6761362" y="426383"/>
            <a:ext cx="509901" cy="545495"/>
          </a:xfrm>
          <a:prstGeom prst="arc">
            <a:avLst/>
          </a:prstGeom>
          <a:noFill/>
          <a:ln w="571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0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2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2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7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7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22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22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2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3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3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3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6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6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6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2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2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3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3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3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6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6" dur="1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97" dur="1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14236 L -0.07148 0.2794 L -0.13841 0.2794 " pathEditMode="relative" ptsTypes="AAAA">
                                      <p:cBhvr>
                                        <p:cTn id="100" dur="7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-0.04479 -0.00093 C -0.06875 -0.03935 -0.04492 -0.00301 -0.07005 -0.04028 C -0.09271 -0.04028 -0.13698 -0.04005 -0.15911 -0.04005 " pathEditMode="relative" rAng="0" ptsTypes="AAAA">
                                      <p:cBhvr>
                                        <p:cTn id="102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96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2 L -0.03789 -0.00092 C -0.06198 -0.03981 -0.0487 -0.02384 -0.07383 -0.06088 L -0.1582 -0.06111 " pathEditMode="relative" rAng="0" ptsTypes="AAAA">
                                      <p:cBhvr>
                                        <p:cTn id="104" dur="12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00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0013 0.05579 0.00013 0.11319 0.00039 0.1706 L 0.04441 0.24306 C 0.04388 0.2662 0.04401 0.24329 0.04375 0.26991 " pathEditMode="relative" rAng="0" ptsTypes="AAAA">
                                      <p:cBhvr>
                                        <p:cTn id="106" dur="8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349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8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09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2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3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6" dur="2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7" dur="2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20" dur="29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21" dur="29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9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-0.02917 -0.00092 C -0.03412 -0.01157 -0.03998 -0.02222 -0.04492 -0.03264 C -0.04531 -0.09028 -0.04427 -0.0706 -0.0444 -0.17454 " pathEditMode="relative" rAng="0" ptsTypes="AAAA">
                                      <p:cBhvr>
                                        <p:cTn id="124" dur="7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872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" grpId="0" animBg="1"/>
      <p:bldP spid="574" grpId="0" animBg="1"/>
      <p:bldP spid="575" grpId="0" animBg="1"/>
      <p:bldP spid="606" grpId="0" animBg="1"/>
      <p:bldP spid="644" grpId="0" animBg="1"/>
      <p:bldP spid="607" grpId="0"/>
      <p:bldP spid="6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2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39</cp:revision>
  <dcterms:created xsi:type="dcterms:W3CDTF">2020-05-05T10:21:39Z</dcterms:created>
  <dcterms:modified xsi:type="dcterms:W3CDTF">2020-05-05T18:01:15Z</dcterms:modified>
</cp:coreProperties>
</file>