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515291"/>
            <a:ext cx="10572000" cy="1060589"/>
          </a:xfrm>
        </p:spPr>
        <p:txBody>
          <a:bodyPr/>
          <a:lstStyle/>
          <a:p>
            <a:r>
              <a:rPr lang="es-ES" dirty="0" smtClean="0"/>
              <a:t>                 </a:t>
            </a:r>
            <a:r>
              <a:rPr lang="es-ES" dirty="0" smtClean="0">
                <a:latin typeface="Engravers MT" panose="02090707080505020304" pitchFamily="18" charset="0"/>
              </a:rPr>
              <a:t>SECURITY KIT</a:t>
            </a:r>
            <a:endParaRPr lang="en-US" dirty="0">
              <a:latin typeface="Engravers MT" panose="020907070805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920" y="1575880"/>
            <a:ext cx="10572000" cy="434974"/>
          </a:xfrm>
        </p:spPr>
        <p:txBody>
          <a:bodyPr/>
          <a:lstStyle/>
          <a:p>
            <a:r>
              <a:rPr lang="es-ES" dirty="0" smtClean="0"/>
              <a:t>                                                  Para sentirte seguro y cómodo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710119" y="5496128"/>
            <a:ext cx="373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Creadores: Inti Blanco, Nicolás </a:t>
            </a:r>
            <a:r>
              <a:rPr lang="es-ES" dirty="0" err="1" smtClean="0"/>
              <a:t>Vaz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04281" y="107004"/>
            <a:ext cx="199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22/10/2021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31" y="784934"/>
            <a:ext cx="3524250" cy="29685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CuadroTexto 3"/>
          <p:cNvSpPr txBox="1"/>
          <p:nvPr/>
        </p:nvSpPr>
        <p:spPr>
          <a:xfrm>
            <a:off x="8190689" y="282102"/>
            <a:ext cx="376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Manual de Usuario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3594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- Introducción</a:t>
            </a:r>
          </a:p>
          <a:p>
            <a:pPr marL="0" indent="0">
              <a:buNone/>
            </a:pPr>
            <a:r>
              <a:rPr lang="es-ES" dirty="0" smtClean="0"/>
              <a:t>- Avisos y Consejos</a:t>
            </a:r>
          </a:p>
          <a:p>
            <a:pPr marL="0" indent="0">
              <a:buNone/>
            </a:pPr>
            <a:r>
              <a:rPr lang="es-ES" dirty="0" smtClean="0"/>
              <a:t>- Conexiones y Acceso al dispositivo</a:t>
            </a:r>
          </a:p>
          <a:p>
            <a:pPr marL="0" indent="0">
              <a:buNone/>
            </a:pPr>
            <a:r>
              <a:rPr lang="es-ES" dirty="0" smtClean="0"/>
              <a:t>- Entrando a </a:t>
            </a:r>
            <a:r>
              <a:rPr lang="es-ES" dirty="0" err="1" smtClean="0"/>
              <a:t>Kali</a:t>
            </a:r>
            <a:r>
              <a:rPr lang="es-ES" dirty="0" smtClean="0"/>
              <a:t> Linux</a:t>
            </a:r>
          </a:p>
          <a:p>
            <a:pPr marL="0" indent="0">
              <a:buNone/>
            </a:pPr>
            <a:r>
              <a:rPr lang="es-ES" dirty="0" smtClean="0"/>
              <a:t>- VSC y SSH</a:t>
            </a:r>
          </a:p>
          <a:p>
            <a:pPr marL="0" indent="0">
              <a:buNone/>
            </a:pPr>
            <a:r>
              <a:rPr lang="es-ES" dirty="0" smtClean="0"/>
              <a:t>- Navegación y Programas</a:t>
            </a:r>
          </a:p>
          <a:p>
            <a:pPr marL="0" indent="0">
              <a:buNone/>
            </a:pPr>
            <a:r>
              <a:rPr lang="es-ES" dirty="0" smtClean="0"/>
              <a:t>- ¿Como Usarlos?</a:t>
            </a:r>
          </a:p>
        </p:txBody>
      </p:sp>
    </p:spTree>
    <p:extLst>
      <p:ext uri="{BB962C8B-B14F-4D97-AF65-F5344CB8AC3E}">
        <p14:creationId xmlns:p14="http://schemas.microsoft.com/office/powerpoint/2010/main" val="244828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                       INTRODUCCIÓN 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739302" y="2723745"/>
            <a:ext cx="10885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Primero que todo agradecemos que haya obtenido Security Kit, este manual esta dirigido para que usted, como usuario, pueda aprovechar el </a:t>
            </a:r>
            <a:r>
              <a:rPr lang="es-ES" dirty="0" err="1" smtClean="0"/>
              <a:t>security</a:t>
            </a:r>
            <a:r>
              <a:rPr lang="es-ES" dirty="0" smtClean="0"/>
              <a:t> kit al máximo, como también indicándole como usarlo y como funciona cada programa y apartado de este proyecto.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Security Kit es una computadora </a:t>
            </a:r>
            <a:r>
              <a:rPr lang="es-ES" dirty="0" err="1" smtClean="0"/>
              <a:t>Raspberry</a:t>
            </a:r>
            <a:r>
              <a:rPr lang="es-ES" dirty="0" smtClean="0"/>
              <a:t> Pi la cual esta potenciada por el Sistema Operativo de </a:t>
            </a:r>
            <a:r>
              <a:rPr lang="es-ES" dirty="0" err="1" smtClean="0"/>
              <a:t>Kali</a:t>
            </a:r>
            <a:r>
              <a:rPr lang="es-ES" dirty="0" smtClean="0"/>
              <a:t> Linux que mayormente esta optimizada para las pruebas de redes informáticas y el acceso a estas.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El producto cuenta con una tarjeta SD de 16gb, un HDMI y una carcaza en la cual reside la plaqueta </a:t>
            </a:r>
            <a:r>
              <a:rPr lang="es-ES" dirty="0" err="1" smtClean="0"/>
              <a:t>Raspberry</a:t>
            </a:r>
            <a:r>
              <a:rPr lang="es-ES" dirty="0" smtClean="0"/>
              <a:t>, luego dentro del Sistema residen 3 programas “</a:t>
            </a:r>
            <a:r>
              <a:rPr lang="es-ES" dirty="0" err="1" smtClean="0"/>
              <a:t>LazyScript</a:t>
            </a:r>
            <a:r>
              <a:rPr lang="es-ES" dirty="0" smtClean="0"/>
              <a:t>”, “</a:t>
            </a:r>
            <a:r>
              <a:rPr lang="es-ES" dirty="0" err="1" smtClean="0"/>
              <a:t>Yuki</a:t>
            </a:r>
            <a:r>
              <a:rPr lang="es-ES" dirty="0" smtClean="0"/>
              <a:t>-Chan” y “VSC”.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8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9831" y="768485"/>
            <a:ext cx="2208179" cy="700391"/>
          </a:xfrm>
        </p:spPr>
        <p:txBody>
          <a:bodyPr/>
          <a:lstStyle/>
          <a:p>
            <a:r>
              <a:rPr lang="es-ES" dirty="0" smtClean="0"/>
              <a:t>Avisos y Consejos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34241" y="1468876"/>
            <a:ext cx="8839334" cy="3600311"/>
          </a:xfrm>
        </p:spPr>
        <p:txBody>
          <a:bodyPr/>
          <a:lstStyle/>
          <a:p>
            <a:r>
              <a:rPr lang="es-ES" dirty="0" smtClean="0"/>
              <a:t>La </a:t>
            </a:r>
            <a:r>
              <a:rPr lang="es-ES" dirty="0" err="1" smtClean="0"/>
              <a:t>Raspberry</a:t>
            </a:r>
            <a:r>
              <a:rPr lang="es-ES" dirty="0" smtClean="0"/>
              <a:t> Pi puede conectarse a través de una red WIFI.</a:t>
            </a:r>
            <a:br>
              <a:rPr lang="es-ES" dirty="0" smtClean="0"/>
            </a:br>
            <a:r>
              <a:rPr lang="es-ES" dirty="0" smtClean="0"/>
              <a:t>Para que el producto funcione correctamente debe estar siempre conectado a una Red, de lo contrario los programas no funcionaran</a:t>
            </a:r>
            <a:br>
              <a:rPr lang="es-ES" dirty="0" smtClean="0"/>
            </a:br>
            <a:r>
              <a:rPr lang="es-ES" dirty="0" smtClean="0"/>
              <a:t>Se recomienda que se use una red local para las pruebas, y el uso que se le de, que sea dentro de esta misma.</a:t>
            </a:r>
            <a:br>
              <a:rPr lang="es-ES" dirty="0" smtClean="0"/>
            </a:br>
            <a:r>
              <a:rPr lang="es-ES" dirty="0" smtClean="0"/>
              <a:t>Si se le busca trabajar de una manera remota deberá fijarse en los puertos de red y abrirlos ya que eso es responsabilidad de su proveedor de internet.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5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CONEXIONES Y ACCESO AL DISPOSITIVO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476655" y="2217906"/>
            <a:ext cx="35019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Conexiones: </a:t>
            </a:r>
            <a:br>
              <a:rPr lang="es-ES" dirty="0" smtClean="0"/>
            </a:br>
            <a:r>
              <a:rPr lang="es-ES" dirty="0" smtClean="0"/>
              <a:t>Primero que todo, deberemos conectar la </a:t>
            </a:r>
            <a:r>
              <a:rPr lang="es-ES" dirty="0" err="1" smtClean="0"/>
              <a:t>Raspberry</a:t>
            </a:r>
            <a:r>
              <a:rPr lang="es-ES" dirty="0" smtClean="0"/>
              <a:t> por medio de un HDMI a un monitor de preferencia.</a:t>
            </a:r>
            <a:br>
              <a:rPr lang="es-ES" dirty="0" smtClean="0"/>
            </a:br>
            <a:r>
              <a:rPr lang="es-ES" dirty="0" smtClean="0"/>
              <a:t>Luego de eso prenderemos la </a:t>
            </a:r>
            <a:r>
              <a:rPr lang="es-ES" dirty="0" err="1" smtClean="0"/>
              <a:t>Raspberry</a:t>
            </a:r>
            <a:r>
              <a:rPr lang="es-ES" dirty="0" smtClean="0"/>
              <a:t> Pi en el botón que tiene a su izquierda.</a:t>
            </a:r>
          </a:p>
          <a:p>
            <a:r>
              <a:rPr lang="es-ES" dirty="0" smtClean="0"/>
              <a:t>Al momento de que la maquina encienda, esta ya abrirá el sistema operativo. </a:t>
            </a:r>
            <a:br>
              <a:rPr lang="es-ES" dirty="0" smtClean="0"/>
            </a:br>
            <a:r>
              <a:rPr lang="es-ES" dirty="0" smtClean="0"/>
              <a:t>Este pedirá usuario y contraseña la cuales son. </a:t>
            </a:r>
            <a:r>
              <a:rPr lang="es-ES" dirty="0" err="1" smtClean="0"/>
              <a:t>Kali</a:t>
            </a:r>
            <a:r>
              <a:rPr lang="es-ES" dirty="0" smtClean="0"/>
              <a:t> de Usuario y </a:t>
            </a:r>
            <a:r>
              <a:rPr lang="es-ES" dirty="0" err="1" smtClean="0"/>
              <a:t>Kali</a:t>
            </a:r>
            <a:r>
              <a:rPr lang="es-ES" dirty="0" smtClean="0"/>
              <a:t> de contraseña.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5107022" y="2481029"/>
            <a:ext cx="6070059" cy="3998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59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