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as Blanco" initials="NB" lastIdx="1" clrIdx="0">
    <p:extLst>
      <p:ext uri="{19B8F6BF-5375-455C-9EA6-DF929625EA0E}">
        <p15:presenceInfo xmlns:p15="http://schemas.microsoft.com/office/powerpoint/2012/main" userId="c33b71889f3f1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58" d="100"/>
          <a:sy n="58" d="100"/>
        </p:scale>
        <p:origin x="4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Editar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11/19/2021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11/19/2021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10001" y="515291"/>
            <a:ext cx="10572000" cy="1060589"/>
          </a:xfrm>
        </p:spPr>
        <p:txBody>
          <a:bodyPr/>
          <a:lstStyle/>
          <a:p>
            <a:r>
              <a:rPr lang="es-ES" dirty="0"/>
              <a:t>                 </a:t>
            </a:r>
            <a:r>
              <a:rPr lang="es-ES" dirty="0">
                <a:latin typeface="Engravers MT" panose="02090707080505020304" pitchFamily="18" charset="0"/>
              </a:rPr>
              <a:t>SECURITY KIT</a:t>
            </a:r>
            <a:endParaRPr lang="en-US" dirty="0">
              <a:latin typeface="Engravers MT" panose="02090707080505020304" pitchFamily="18" charset="0"/>
            </a:endParaRPr>
          </a:p>
        </p:txBody>
      </p:sp>
      <p:sp>
        <p:nvSpPr>
          <p:cNvPr id="3" name="Subtítulo 2"/>
          <p:cNvSpPr>
            <a:spLocks noGrp="1"/>
          </p:cNvSpPr>
          <p:nvPr>
            <p:ph type="subTitle" idx="1"/>
          </p:nvPr>
        </p:nvSpPr>
        <p:spPr>
          <a:xfrm>
            <a:off x="1062920" y="1575880"/>
            <a:ext cx="10572000" cy="434974"/>
          </a:xfrm>
        </p:spPr>
        <p:txBody>
          <a:bodyPr/>
          <a:lstStyle/>
          <a:p>
            <a:r>
              <a:rPr lang="es-ES" dirty="0"/>
              <a:t>                                                  Para sentirte seguro y cómodo</a:t>
            </a:r>
            <a:endParaRPr lang="en-US" dirty="0"/>
          </a:p>
        </p:txBody>
      </p:sp>
      <p:sp>
        <p:nvSpPr>
          <p:cNvPr id="5" name="CuadroTexto 4"/>
          <p:cNvSpPr txBox="1"/>
          <p:nvPr/>
        </p:nvSpPr>
        <p:spPr>
          <a:xfrm>
            <a:off x="710119" y="5496128"/>
            <a:ext cx="3735421" cy="646331"/>
          </a:xfrm>
          <a:prstGeom prst="rect">
            <a:avLst/>
          </a:prstGeom>
          <a:noFill/>
        </p:spPr>
        <p:txBody>
          <a:bodyPr wrap="square" rtlCol="0">
            <a:spAutoFit/>
          </a:bodyPr>
          <a:lstStyle/>
          <a:p>
            <a:r>
              <a:rPr lang="es-ES" dirty="0"/>
              <a:t>Creadores: Inti Blanco, Nicolás </a:t>
            </a:r>
            <a:r>
              <a:rPr lang="es-ES" dirty="0" err="1"/>
              <a:t>Vaz</a:t>
            </a:r>
            <a:endParaRPr lang="en-US" dirty="0"/>
          </a:p>
        </p:txBody>
      </p:sp>
      <p:sp>
        <p:nvSpPr>
          <p:cNvPr id="6" name="CuadroTexto 5"/>
          <p:cNvSpPr txBox="1"/>
          <p:nvPr/>
        </p:nvSpPr>
        <p:spPr>
          <a:xfrm>
            <a:off x="204281" y="107004"/>
            <a:ext cx="1994170" cy="369332"/>
          </a:xfrm>
          <a:prstGeom prst="rect">
            <a:avLst/>
          </a:prstGeom>
          <a:noFill/>
        </p:spPr>
        <p:txBody>
          <a:bodyPr wrap="square" rtlCol="0">
            <a:spAutoFit/>
          </a:bodyPr>
          <a:lstStyle/>
          <a:p>
            <a:r>
              <a:rPr lang="es-ES" dirty="0"/>
              <a:t>22/10/2021</a:t>
            </a:r>
            <a:endParaRPr lang="en-U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31" y="784934"/>
            <a:ext cx="3524250" cy="296855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CuadroTexto 3"/>
          <p:cNvSpPr txBox="1"/>
          <p:nvPr/>
        </p:nvSpPr>
        <p:spPr>
          <a:xfrm>
            <a:off x="8190689" y="282102"/>
            <a:ext cx="3764605" cy="369332"/>
          </a:xfrm>
          <a:prstGeom prst="rect">
            <a:avLst/>
          </a:prstGeom>
          <a:noFill/>
        </p:spPr>
        <p:txBody>
          <a:bodyPr wrap="square" rtlCol="0">
            <a:spAutoFit/>
          </a:bodyPr>
          <a:lstStyle/>
          <a:p>
            <a:r>
              <a:rPr lang="es-ES" dirty="0"/>
              <a:t>Manual de Usuario</a:t>
            </a:r>
            <a:endParaRPr lang="en-US" dirty="0"/>
          </a:p>
        </p:txBody>
      </p:sp>
    </p:spTree>
    <p:extLst>
      <p:ext uri="{BB962C8B-B14F-4D97-AF65-F5344CB8AC3E}">
        <p14:creationId xmlns:p14="http://schemas.microsoft.com/office/powerpoint/2010/main" val="107331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Índice </a:t>
            </a:r>
            <a:endParaRPr lang="en-US" dirty="0"/>
          </a:p>
        </p:txBody>
      </p:sp>
      <p:sp>
        <p:nvSpPr>
          <p:cNvPr id="3" name="Marcador de contenido 2"/>
          <p:cNvSpPr>
            <a:spLocks noGrp="1"/>
          </p:cNvSpPr>
          <p:nvPr>
            <p:ph idx="1"/>
          </p:nvPr>
        </p:nvSpPr>
        <p:spPr>
          <a:xfrm>
            <a:off x="818712" y="2222288"/>
            <a:ext cx="10554574" cy="2359440"/>
          </a:xfrm>
        </p:spPr>
        <p:txBody>
          <a:bodyPr>
            <a:normAutofit lnSpcReduction="10000"/>
          </a:bodyPr>
          <a:lstStyle/>
          <a:p>
            <a:pPr marL="0" indent="0">
              <a:buNone/>
            </a:pPr>
            <a:r>
              <a:rPr lang="es-ES" dirty="0"/>
              <a:t>- Introducción</a:t>
            </a:r>
          </a:p>
          <a:p>
            <a:pPr marL="0" indent="0">
              <a:buNone/>
            </a:pPr>
            <a:r>
              <a:rPr lang="es-ES" dirty="0"/>
              <a:t>- Avisos y Consejos</a:t>
            </a:r>
          </a:p>
          <a:p>
            <a:pPr marL="0" indent="0">
              <a:buNone/>
            </a:pPr>
            <a:r>
              <a:rPr lang="es-ES" dirty="0"/>
              <a:t>- Conexiones y Acceso al dispositivo</a:t>
            </a:r>
          </a:p>
          <a:p>
            <a:pPr marL="0" indent="0">
              <a:buNone/>
            </a:pPr>
            <a:r>
              <a:rPr lang="es-ES" dirty="0"/>
              <a:t>- Entrando a </a:t>
            </a:r>
            <a:r>
              <a:rPr lang="es-ES" dirty="0" err="1"/>
              <a:t>Kali</a:t>
            </a:r>
            <a:r>
              <a:rPr lang="es-ES" dirty="0"/>
              <a:t> Linux</a:t>
            </a:r>
          </a:p>
          <a:p>
            <a:pPr marL="0" indent="0">
              <a:buNone/>
            </a:pPr>
            <a:r>
              <a:rPr lang="es-ES" dirty="0"/>
              <a:t>- VNC y SSH</a:t>
            </a:r>
          </a:p>
          <a:p>
            <a:pPr marL="0" indent="0">
              <a:buNone/>
            </a:pPr>
            <a:r>
              <a:rPr lang="es-ES" dirty="0"/>
              <a:t>- Navegación y Programas</a:t>
            </a:r>
          </a:p>
        </p:txBody>
      </p:sp>
    </p:spTree>
    <p:extLst>
      <p:ext uri="{BB962C8B-B14F-4D97-AF65-F5344CB8AC3E}">
        <p14:creationId xmlns:p14="http://schemas.microsoft.com/office/powerpoint/2010/main" val="244828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                        INTRODUCCIÓN </a:t>
            </a:r>
            <a:endParaRPr lang="en-US" dirty="0"/>
          </a:p>
        </p:txBody>
      </p:sp>
      <p:sp>
        <p:nvSpPr>
          <p:cNvPr id="3" name="CuadroTexto 2"/>
          <p:cNvSpPr txBox="1"/>
          <p:nvPr/>
        </p:nvSpPr>
        <p:spPr>
          <a:xfrm>
            <a:off x="739302" y="2723745"/>
            <a:ext cx="10885251" cy="3139321"/>
          </a:xfrm>
          <a:prstGeom prst="rect">
            <a:avLst/>
          </a:prstGeom>
          <a:noFill/>
        </p:spPr>
        <p:txBody>
          <a:bodyPr wrap="square" rtlCol="0">
            <a:spAutoFit/>
          </a:bodyPr>
          <a:lstStyle/>
          <a:p>
            <a:r>
              <a:rPr lang="es-ES" dirty="0"/>
              <a:t>Primero que todo agradecemos que haya obtenido Security Kit, este manual esta dirigido para que usted, como usuario, pueda aprovechar el </a:t>
            </a:r>
            <a:r>
              <a:rPr lang="es-ES" dirty="0" err="1"/>
              <a:t>security</a:t>
            </a:r>
            <a:r>
              <a:rPr lang="es-ES" dirty="0"/>
              <a:t> kit al máximo, como también indicándole como usarlo y como funciona cada programa y apartado de este proyecto.</a:t>
            </a:r>
            <a:br>
              <a:rPr lang="es-ES" dirty="0"/>
            </a:br>
            <a:br>
              <a:rPr lang="es-ES" dirty="0"/>
            </a:br>
            <a:r>
              <a:rPr lang="es-ES" dirty="0"/>
              <a:t>Security Kit es una computadora </a:t>
            </a:r>
            <a:r>
              <a:rPr lang="es-ES" dirty="0" err="1"/>
              <a:t>Raspberry</a:t>
            </a:r>
            <a:r>
              <a:rPr lang="es-ES" dirty="0"/>
              <a:t> Pi la cual esta potenciada por el Sistema Operativo de </a:t>
            </a:r>
            <a:r>
              <a:rPr lang="es-ES" dirty="0" err="1"/>
              <a:t>Kali</a:t>
            </a:r>
            <a:r>
              <a:rPr lang="es-ES" dirty="0"/>
              <a:t> Linux que mayormente esta optimizada para las pruebas de redes informáticas y el acceso a estas.</a:t>
            </a:r>
            <a:br>
              <a:rPr lang="es-ES" dirty="0"/>
            </a:br>
            <a:br>
              <a:rPr lang="es-ES" dirty="0"/>
            </a:br>
            <a:r>
              <a:rPr lang="es-ES" dirty="0"/>
              <a:t>El producto cuenta con una tarjeta SD de 16gb, un HDMI y una carcaza en la cual reside la plaqueta </a:t>
            </a:r>
            <a:r>
              <a:rPr lang="es-ES" dirty="0" err="1"/>
              <a:t>Raspberry</a:t>
            </a:r>
            <a:r>
              <a:rPr lang="es-ES" dirty="0"/>
              <a:t>, luego dentro del Sistema residen 3 programas “</a:t>
            </a:r>
            <a:r>
              <a:rPr lang="es-ES" dirty="0" err="1"/>
              <a:t>LazyScript</a:t>
            </a:r>
            <a:r>
              <a:rPr lang="es-ES" dirty="0"/>
              <a:t>”, “</a:t>
            </a:r>
            <a:r>
              <a:rPr lang="es-ES" dirty="0" err="1"/>
              <a:t>Yuki</a:t>
            </a:r>
            <a:r>
              <a:rPr lang="es-ES" dirty="0"/>
              <a:t>-Chan” y “VSC”.</a:t>
            </a:r>
            <a:endParaRPr lang="en-US" dirty="0"/>
          </a:p>
        </p:txBody>
      </p:sp>
    </p:spTree>
    <p:extLst>
      <p:ext uri="{BB962C8B-B14F-4D97-AF65-F5344CB8AC3E}">
        <p14:creationId xmlns:p14="http://schemas.microsoft.com/office/powerpoint/2010/main" val="232998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49831" y="768485"/>
            <a:ext cx="2208179" cy="700391"/>
          </a:xfrm>
        </p:spPr>
        <p:txBody>
          <a:bodyPr/>
          <a:lstStyle/>
          <a:p>
            <a:r>
              <a:rPr lang="es-ES" dirty="0"/>
              <a:t>Avisos y Consejos</a:t>
            </a:r>
            <a:endParaRPr lang="en-US" dirty="0"/>
          </a:p>
        </p:txBody>
      </p:sp>
      <p:sp>
        <p:nvSpPr>
          <p:cNvPr id="4" name="Marcador de texto 3"/>
          <p:cNvSpPr>
            <a:spLocks noGrp="1"/>
          </p:cNvSpPr>
          <p:nvPr>
            <p:ph type="body" sz="half" idx="2"/>
          </p:nvPr>
        </p:nvSpPr>
        <p:spPr>
          <a:xfrm>
            <a:off x="1034241" y="1468876"/>
            <a:ext cx="8839334" cy="3600311"/>
          </a:xfrm>
        </p:spPr>
        <p:txBody>
          <a:bodyPr/>
          <a:lstStyle/>
          <a:p>
            <a:r>
              <a:rPr lang="es-ES" dirty="0"/>
              <a:t>La </a:t>
            </a:r>
            <a:r>
              <a:rPr lang="es-ES" dirty="0" err="1"/>
              <a:t>Raspberry</a:t>
            </a:r>
            <a:r>
              <a:rPr lang="es-ES" dirty="0"/>
              <a:t> Pi puede conectarse a través de una red WIFI.</a:t>
            </a:r>
            <a:br>
              <a:rPr lang="es-ES" dirty="0"/>
            </a:br>
            <a:r>
              <a:rPr lang="es-ES" dirty="0"/>
              <a:t>Para que el producto funcione correctamente debe estar siempre conectado a una Red, de lo contrario los programas no funcionaran</a:t>
            </a:r>
            <a:br>
              <a:rPr lang="es-ES" dirty="0"/>
            </a:br>
            <a:r>
              <a:rPr lang="es-ES" dirty="0"/>
              <a:t>Se recomienda que se use una red local para las pruebas, y el uso que se le de, que sea dentro de esta misma.</a:t>
            </a:r>
            <a:br>
              <a:rPr lang="es-ES" dirty="0"/>
            </a:br>
            <a:r>
              <a:rPr lang="es-ES" dirty="0"/>
              <a:t>Si se le busca trabajar de una manera remota deberá fijarse en los puertos de red y abrirlos ya que eso es responsabilidad de su proveedor de internet.</a:t>
            </a:r>
            <a:endParaRPr lang="en-US" dirty="0"/>
          </a:p>
        </p:txBody>
      </p:sp>
    </p:spTree>
    <p:extLst>
      <p:ext uri="{BB962C8B-B14F-4D97-AF65-F5344CB8AC3E}">
        <p14:creationId xmlns:p14="http://schemas.microsoft.com/office/powerpoint/2010/main" val="130795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CONEXIONES Y ACCESO AL DISPOSITIVO</a:t>
            </a:r>
            <a:endParaRPr lang="en-US" dirty="0"/>
          </a:p>
        </p:txBody>
      </p:sp>
      <p:sp>
        <p:nvSpPr>
          <p:cNvPr id="3" name="CuadroTexto 2"/>
          <p:cNvSpPr txBox="1"/>
          <p:nvPr/>
        </p:nvSpPr>
        <p:spPr>
          <a:xfrm>
            <a:off x="476654" y="2217906"/>
            <a:ext cx="4028843" cy="4247317"/>
          </a:xfrm>
          <a:prstGeom prst="rect">
            <a:avLst/>
          </a:prstGeom>
          <a:noFill/>
        </p:spPr>
        <p:txBody>
          <a:bodyPr wrap="square" rtlCol="0">
            <a:spAutoFit/>
          </a:bodyPr>
          <a:lstStyle/>
          <a:p>
            <a:r>
              <a:rPr lang="es-ES" dirty="0"/>
              <a:t>Conexiones: </a:t>
            </a:r>
            <a:br>
              <a:rPr lang="es-ES" dirty="0"/>
            </a:br>
            <a:r>
              <a:rPr lang="es-ES" dirty="0"/>
              <a:t>Primero que todo, deberemos conectar la </a:t>
            </a:r>
            <a:r>
              <a:rPr lang="es-ES" dirty="0" err="1"/>
              <a:t>Raspberry</a:t>
            </a:r>
            <a:r>
              <a:rPr lang="es-ES" dirty="0"/>
              <a:t> por medio de un HDMI a un monitor de preferencia.</a:t>
            </a:r>
            <a:br>
              <a:rPr lang="es-ES" dirty="0"/>
            </a:br>
            <a:r>
              <a:rPr lang="es-ES" dirty="0"/>
              <a:t>Luego de eso encenderemos la Raspberry Pi conectándolo a una fuente de alimentación con salida sub tipo c.</a:t>
            </a:r>
          </a:p>
          <a:p>
            <a:r>
              <a:rPr lang="es-ES" dirty="0"/>
              <a:t>Al momento de que la maquina encienda, esta ya abrirá el sistema operativo. </a:t>
            </a:r>
            <a:br>
              <a:rPr lang="es-ES" dirty="0"/>
            </a:br>
            <a:r>
              <a:rPr lang="es-ES" dirty="0"/>
              <a:t>Este pedirá usuario y contraseña la cuales son. </a:t>
            </a:r>
            <a:r>
              <a:rPr lang="es-ES" dirty="0" err="1"/>
              <a:t>Kali</a:t>
            </a:r>
            <a:r>
              <a:rPr lang="es-ES" dirty="0"/>
              <a:t> de Usuario y </a:t>
            </a:r>
            <a:r>
              <a:rPr lang="es-ES" dirty="0" err="1"/>
              <a:t>Kali</a:t>
            </a:r>
            <a:r>
              <a:rPr lang="es-ES" dirty="0"/>
              <a:t> de contraseña.</a:t>
            </a:r>
            <a:endParaRPr lang="en-US" dirty="0"/>
          </a:p>
        </p:txBody>
      </p:sp>
      <p:sp>
        <p:nvSpPr>
          <p:cNvPr id="4" name="CuadroTexto 3"/>
          <p:cNvSpPr txBox="1"/>
          <p:nvPr/>
        </p:nvSpPr>
        <p:spPr>
          <a:xfrm>
            <a:off x="5107022" y="2481029"/>
            <a:ext cx="6070059" cy="1200329"/>
          </a:xfrm>
          <a:prstGeom prst="rect">
            <a:avLst/>
          </a:prstGeom>
          <a:noFill/>
        </p:spPr>
        <p:txBody>
          <a:bodyPr wrap="square" rtlCol="0">
            <a:spAutoFit/>
          </a:bodyPr>
          <a:lstStyle/>
          <a:p>
            <a:r>
              <a:rPr lang="es-ES" dirty="0"/>
              <a:t> Si usted desea controlarlo de manera remota al dispositivo y visualizar lo que hay en la </a:t>
            </a:r>
            <a:r>
              <a:rPr lang="es-ES" dirty="0" err="1"/>
              <a:t>raspberry</a:t>
            </a:r>
            <a:r>
              <a:rPr lang="es-ES" dirty="0"/>
              <a:t> pi, deberá utilizar VNC, si solo quiere mostrar la terminal, deberá usar </a:t>
            </a:r>
            <a:r>
              <a:rPr lang="es-ES" dirty="0" err="1"/>
              <a:t>PuTTY</a:t>
            </a:r>
            <a:endParaRPr lang="en-US" dirty="0"/>
          </a:p>
        </p:txBody>
      </p:sp>
    </p:spTree>
    <p:extLst>
      <p:ext uri="{BB962C8B-B14F-4D97-AF65-F5344CB8AC3E}">
        <p14:creationId xmlns:p14="http://schemas.microsoft.com/office/powerpoint/2010/main" val="259035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1A8530-7148-4F5B-BB3B-2466628AF5E5}"/>
              </a:ext>
            </a:extLst>
          </p:cNvPr>
          <p:cNvSpPr>
            <a:spLocks noGrp="1"/>
          </p:cNvSpPr>
          <p:nvPr>
            <p:ph type="title"/>
          </p:nvPr>
        </p:nvSpPr>
        <p:spPr/>
        <p:txBody>
          <a:bodyPr/>
          <a:lstStyle/>
          <a:p>
            <a:r>
              <a:rPr lang="es-ES" dirty="0"/>
              <a:t>ENTRANDO A KALI LINUX</a:t>
            </a:r>
            <a:endParaRPr lang="es-AR" dirty="0"/>
          </a:p>
        </p:txBody>
      </p:sp>
      <p:sp>
        <p:nvSpPr>
          <p:cNvPr id="4" name="CuadroTexto 3">
            <a:extLst>
              <a:ext uri="{FF2B5EF4-FFF2-40B4-BE49-F238E27FC236}">
                <a16:creationId xmlns:a16="http://schemas.microsoft.com/office/drawing/2014/main" id="{076D3B5C-85EC-4FE0-A3D1-42DEEB939FE8}"/>
              </a:ext>
            </a:extLst>
          </p:cNvPr>
          <p:cNvSpPr txBox="1"/>
          <p:nvPr/>
        </p:nvSpPr>
        <p:spPr>
          <a:xfrm>
            <a:off x="476654" y="2217906"/>
            <a:ext cx="9997382" cy="1754326"/>
          </a:xfrm>
          <a:prstGeom prst="rect">
            <a:avLst/>
          </a:prstGeom>
          <a:noFill/>
        </p:spPr>
        <p:txBody>
          <a:bodyPr wrap="square" rtlCol="0">
            <a:spAutoFit/>
          </a:bodyPr>
          <a:lstStyle/>
          <a:p>
            <a:r>
              <a:rPr lang="en-US" dirty="0"/>
              <a:t>Lo primero que </a:t>
            </a:r>
            <a:r>
              <a:rPr lang="en-US" dirty="0" err="1"/>
              <a:t>debera</a:t>
            </a:r>
            <a:r>
              <a:rPr lang="en-US" dirty="0"/>
              <a:t> </a:t>
            </a:r>
            <a:r>
              <a:rPr lang="en-US" dirty="0" err="1"/>
              <a:t>hacer</a:t>
            </a:r>
            <a:r>
              <a:rPr lang="en-US" dirty="0"/>
              <a:t>, es </a:t>
            </a:r>
            <a:r>
              <a:rPr lang="en-US" dirty="0" err="1"/>
              <a:t>conectar</a:t>
            </a:r>
            <a:r>
              <a:rPr lang="en-US" dirty="0"/>
              <a:t> a internet </a:t>
            </a:r>
            <a:r>
              <a:rPr lang="en-US" dirty="0" err="1"/>
              <a:t>el</a:t>
            </a:r>
            <a:r>
              <a:rPr lang="en-US" dirty="0"/>
              <a:t> </a:t>
            </a:r>
            <a:r>
              <a:rPr lang="en-US" dirty="0" err="1"/>
              <a:t>dispositivo</a:t>
            </a:r>
            <a:r>
              <a:rPr lang="en-US" dirty="0"/>
              <a:t>, </a:t>
            </a:r>
            <a:r>
              <a:rPr lang="en-US" dirty="0" err="1"/>
              <a:t>seleccionando</a:t>
            </a:r>
            <a:r>
              <a:rPr lang="en-US" dirty="0"/>
              <a:t> </a:t>
            </a:r>
            <a:r>
              <a:rPr lang="en-US" dirty="0" err="1"/>
              <a:t>el</a:t>
            </a:r>
            <a:r>
              <a:rPr lang="en-US" dirty="0"/>
              <a:t> </a:t>
            </a:r>
            <a:r>
              <a:rPr lang="en-US" dirty="0" err="1"/>
              <a:t>icono</a:t>
            </a:r>
            <a:r>
              <a:rPr lang="en-US" dirty="0"/>
              <a:t> del </a:t>
            </a:r>
            <a:r>
              <a:rPr lang="en-US" dirty="0" err="1"/>
              <a:t>WiFI</a:t>
            </a:r>
            <a:r>
              <a:rPr lang="en-US" dirty="0"/>
              <a:t>, </a:t>
            </a:r>
            <a:r>
              <a:rPr lang="en-US" dirty="0" err="1"/>
              <a:t>ubicado</a:t>
            </a:r>
            <a:r>
              <a:rPr lang="en-US" dirty="0"/>
              <a:t> </a:t>
            </a:r>
            <a:r>
              <a:rPr lang="en-US" dirty="0" err="1"/>
              <a:t>arriba</a:t>
            </a:r>
            <a:r>
              <a:rPr lang="en-US" dirty="0"/>
              <a:t> a la </a:t>
            </a:r>
            <a:r>
              <a:rPr lang="en-US" dirty="0" err="1"/>
              <a:t>derecha</a:t>
            </a:r>
            <a:r>
              <a:rPr lang="en-US" dirty="0"/>
              <a:t>.</a:t>
            </a:r>
          </a:p>
          <a:p>
            <a:r>
              <a:rPr lang="en-US" dirty="0" err="1"/>
              <a:t>Acto</a:t>
            </a:r>
            <a:r>
              <a:rPr lang="en-US" dirty="0"/>
              <a:t> </a:t>
            </a:r>
            <a:r>
              <a:rPr lang="en-US" dirty="0" err="1"/>
              <a:t>seguido</a:t>
            </a:r>
            <a:r>
              <a:rPr lang="en-US" dirty="0"/>
              <a:t>, </a:t>
            </a:r>
            <a:r>
              <a:rPr lang="en-US" dirty="0" err="1"/>
              <a:t>Abra</a:t>
            </a:r>
            <a:r>
              <a:rPr lang="en-US" dirty="0"/>
              <a:t> la terminal </a:t>
            </a:r>
            <a:r>
              <a:rPr lang="en-US" dirty="0" err="1"/>
              <a:t>ubicado</a:t>
            </a:r>
            <a:r>
              <a:rPr lang="en-US" dirty="0"/>
              <a:t> </a:t>
            </a:r>
            <a:r>
              <a:rPr lang="en-US" dirty="0" err="1"/>
              <a:t>en</a:t>
            </a:r>
            <a:r>
              <a:rPr lang="en-US" dirty="0"/>
              <a:t> la </a:t>
            </a:r>
            <a:r>
              <a:rPr lang="en-US" dirty="0" err="1"/>
              <a:t>parte</a:t>
            </a:r>
            <a:r>
              <a:rPr lang="en-US" dirty="0"/>
              <a:t> superior </a:t>
            </a:r>
            <a:r>
              <a:rPr lang="en-US" dirty="0" err="1"/>
              <a:t>izquierda</a:t>
            </a:r>
            <a:r>
              <a:rPr lang="en-US" dirty="0"/>
              <a:t>.</a:t>
            </a:r>
          </a:p>
          <a:p>
            <a:r>
              <a:rPr lang="en-US" dirty="0"/>
              <a:t>Si </a:t>
            </a:r>
            <a:r>
              <a:rPr lang="en-US" dirty="0" err="1"/>
              <a:t>quiere</a:t>
            </a:r>
            <a:r>
              <a:rPr lang="en-US" dirty="0"/>
              <a:t> </a:t>
            </a:r>
            <a:r>
              <a:rPr lang="en-US" dirty="0" err="1"/>
              <a:t>conectarlo</a:t>
            </a:r>
            <a:r>
              <a:rPr lang="en-US" dirty="0"/>
              <a:t> </a:t>
            </a:r>
            <a:r>
              <a:rPr lang="en-US" dirty="0" err="1"/>
              <a:t>remotamente</a:t>
            </a:r>
            <a:r>
              <a:rPr lang="en-US" dirty="0"/>
              <a:t> con los </a:t>
            </a:r>
            <a:r>
              <a:rPr lang="en-US" dirty="0" err="1"/>
              <a:t>programas</a:t>
            </a:r>
            <a:r>
              <a:rPr lang="en-US" dirty="0"/>
              <a:t> </a:t>
            </a:r>
            <a:r>
              <a:rPr lang="en-US" dirty="0" err="1"/>
              <a:t>mencionados</a:t>
            </a:r>
            <a:r>
              <a:rPr lang="en-US" dirty="0"/>
              <a:t> </a:t>
            </a:r>
            <a:r>
              <a:rPr lang="en-US" dirty="0" err="1"/>
              <a:t>anteriormente</a:t>
            </a:r>
            <a:r>
              <a:rPr lang="en-US" dirty="0"/>
              <a:t>, </a:t>
            </a:r>
            <a:r>
              <a:rPr lang="en-US" dirty="0" err="1"/>
              <a:t>tendra</a:t>
            </a:r>
            <a:r>
              <a:rPr lang="en-US" dirty="0"/>
              <a:t> que </a:t>
            </a:r>
            <a:r>
              <a:rPr lang="en-US" dirty="0" err="1"/>
              <a:t>ingresar</a:t>
            </a:r>
            <a:r>
              <a:rPr lang="en-US" dirty="0"/>
              <a:t> </a:t>
            </a:r>
            <a:r>
              <a:rPr lang="en-US" b="1" dirty="0"/>
              <a:t>Ifconfig</a:t>
            </a:r>
            <a:r>
              <a:rPr lang="en-US" dirty="0"/>
              <a:t> y </a:t>
            </a:r>
            <a:r>
              <a:rPr lang="en-US" dirty="0" err="1"/>
              <a:t>ubicar</a:t>
            </a:r>
            <a:r>
              <a:rPr lang="en-US" dirty="0"/>
              <a:t> la </a:t>
            </a:r>
            <a:r>
              <a:rPr lang="en-US" dirty="0" err="1"/>
              <a:t>direccion</a:t>
            </a:r>
            <a:r>
              <a:rPr lang="en-US" dirty="0"/>
              <a:t> </a:t>
            </a:r>
            <a:r>
              <a:rPr lang="en-US" b="1" dirty="0"/>
              <a:t>IPV4</a:t>
            </a:r>
            <a:r>
              <a:rPr lang="en-US" dirty="0"/>
              <a:t> del </a:t>
            </a:r>
            <a:r>
              <a:rPr lang="en-US" dirty="0" err="1"/>
              <a:t>dispositivo</a:t>
            </a:r>
            <a:r>
              <a:rPr lang="en-US" dirty="0"/>
              <a:t>, e </a:t>
            </a:r>
            <a:r>
              <a:rPr lang="en-US" dirty="0" err="1"/>
              <a:t>introducirlo</a:t>
            </a:r>
            <a:r>
              <a:rPr lang="en-US" dirty="0"/>
              <a:t> </a:t>
            </a:r>
            <a:r>
              <a:rPr lang="en-US" dirty="0" err="1"/>
              <a:t>en</a:t>
            </a:r>
            <a:r>
              <a:rPr lang="en-US" dirty="0"/>
              <a:t> los </a:t>
            </a:r>
            <a:r>
              <a:rPr lang="en-US" dirty="0" err="1"/>
              <a:t>programas</a:t>
            </a:r>
            <a:r>
              <a:rPr lang="en-US" dirty="0"/>
              <a:t> de </a:t>
            </a:r>
            <a:r>
              <a:rPr lang="en-US" dirty="0" err="1"/>
              <a:t>conexion</a:t>
            </a:r>
            <a:r>
              <a:rPr lang="en-US" dirty="0"/>
              <a:t> </a:t>
            </a:r>
            <a:r>
              <a:rPr lang="en-US" dirty="0" err="1"/>
              <a:t>remota</a:t>
            </a:r>
            <a:r>
              <a:rPr lang="en-US" dirty="0"/>
              <a:t>, </a:t>
            </a:r>
            <a:r>
              <a:rPr lang="en-US" dirty="0" err="1"/>
              <a:t>en</a:t>
            </a:r>
            <a:r>
              <a:rPr lang="en-US" dirty="0"/>
              <a:t> </a:t>
            </a:r>
            <a:r>
              <a:rPr lang="en-US" dirty="0" err="1"/>
              <a:t>el</a:t>
            </a:r>
            <a:r>
              <a:rPr lang="en-US" dirty="0"/>
              <a:t> </a:t>
            </a:r>
            <a:r>
              <a:rPr lang="en-US" dirty="0" err="1"/>
              <a:t>apartado</a:t>
            </a:r>
            <a:r>
              <a:rPr lang="en-US" dirty="0"/>
              <a:t> de  IP </a:t>
            </a:r>
            <a:r>
              <a:rPr lang="en-US" dirty="0" err="1"/>
              <a:t>Adress</a:t>
            </a:r>
            <a:r>
              <a:rPr lang="en-US" dirty="0"/>
              <a:t> o </a:t>
            </a:r>
            <a:r>
              <a:rPr lang="en-US" dirty="0" err="1"/>
              <a:t>Direccion</a:t>
            </a:r>
            <a:r>
              <a:rPr lang="en-US" dirty="0"/>
              <a:t> IP</a:t>
            </a:r>
          </a:p>
        </p:txBody>
      </p:sp>
    </p:spTree>
    <p:extLst>
      <p:ext uri="{BB962C8B-B14F-4D97-AF65-F5344CB8AC3E}">
        <p14:creationId xmlns:p14="http://schemas.microsoft.com/office/powerpoint/2010/main" val="342726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4E9CC7-1315-49F3-AE90-9DFAB28B9673}"/>
              </a:ext>
            </a:extLst>
          </p:cNvPr>
          <p:cNvSpPr>
            <a:spLocks noGrp="1"/>
          </p:cNvSpPr>
          <p:nvPr>
            <p:ph type="title"/>
          </p:nvPr>
        </p:nvSpPr>
        <p:spPr/>
        <p:txBody>
          <a:bodyPr/>
          <a:lstStyle/>
          <a:p>
            <a:r>
              <a:rPr lang="es-ES" dirty="0"/>
              <a:t>VNC Y SSH</a:t>
            </a:r>
            <a:endParaRPr lang="es-AR" dirty="0"/>
          </a:p>
        </p:txBody>
      </p:sp>
      <p:sp>
        <p:nvSpPr>
          <p:cNvPr id="4" name="CuadroTexto 3">
            <a:extLst>
              <a:ext uri="{FF2B5EF4-FFF2-40B4-BE49-F238E27FC236}">
                <a16:creationId xmlns:a16="http://schemas.microsoft.com/office/drawing/2014/main" id="{A814BDA2-4EE5-4E60-A0F6-27F03BB23426}"/>
              </a:ext>
            </a:extLst>
          </p:cNvPr>
          <p:cNvSpPr txBox="1"/>
          <p:nvPr/>
        </p:nvSpPr>
        <p:spPr>
          <a:xfrm>
            <a:off x="476654" y="2217906"/>
            <a:ext cx="9997382" cy="3139321"/>
          </a:xfrm>
          <a:prstGeom prst="rect">
            <a:avLst/>
          </a:prstGeom>
          <a:noFill/>
        </p:spPr>
        <p:txBody>
          <a:bodyPr wrap="square" rtlCol="0">
            <a:spAutoFit/>
          </a:bodyPr>
          <a:lstStyle/>
          <a:p>
            <a:r>
              <a:rPr lang="en-US" dirty="0"/>
              <a:t>VNC(Virtual Network Computing)</a:t>
            </a:r>
            <a:r>
              <a:rPr lang="es-AR" dirty="0"/>
              <a:t> es un programa de software libre basado en una estructura cliente-servidor que permite observar las acciones del ordenador servidor remotamente a través de un ordenador cliente. Por lo tanto, si quiere visualizar todo lo que pasa en pantalla a la Raspberry Pi, tendrá que utilizar el programa </a:t>
            </a:r>
            <a:r>
              <a:rPr lang="es-AR" dirty="0" err="1"/>
              <a:t>TightVNC</a:t>
            </a:r>
            <a:r>
              <a:rPr lang="es-AR" dirty="0"/>
              <a:t> </a:t>
            </a:r>
            <a:r>
              <a:rPr lang="es-AR" dirty="0" err="1"/>
              <a:t>Visualizer</a:t>
            </a:r>
            <a:r>
              <a:rPr lang="es-AR" dirty="0"/>
              <a:t>.</a:t>
            </a:r>
          </a:p>
          <a:p>
            <a:endParaRPr lang="es-AR" dirty="0"/>
          </a:p>
          <a:p>
            <a:r>
              <a:rPr lang="es-AR" dirty="0"/>
              <a:t>SSH (o </a:t>
            </a:r>
            <a:r>
              <a:rPr lang="es-AR" dirty="0" err="1"/>
              <a:t>Secure</a:t>
            </a:r>
            <a:r>
              <a:rPr lang="es-AR" dirty="0"/>
              <a:t> </a:t>
            </a:r>
            <a:r>
              <a:rPr lang="es-AR" dirty="0" err="1"/>
              <a:t>SHell</a:t>
            </a:r>
            <a:r>
              <a:rPr lang="es-AR" dirty="0"/>
              <a:t>) es el nombre de un protocolo y del programa que lo implementa cuya principal función es el acceso remoto a un servidor por medio de un canal seguro en el que toda la información está cifrada. Por lo tanto, si quiere que todos sus datos viajen por un canal seguro, tendrá que usar el programa </a:t>
            </a:r>
            <a:r>
              <a:rPr lang="es-AR" dirty="0" err="1"/>
              <a:t>PuTTY</a:t>
            </a:r>
            <a:r>
              <a:rPr lang="es-AR" dirty="0"/>
              <a:t>, sin embargo, solamente podrá visualizar la terminal de la Raspberry Pi</a:t>
            </a:r>
            <a:endParaRPr lang="en-US" dirty="0"/>
          </a:p>
        </p:txBody>
      </p:sp>
    </p:spTree>
    <p:extLst>
      <p:ext uri="{BB962C8B-B14F-4D97-AF65-F5344CB8AC3E}">
        <p14:creationId xmlns:p14="http://schemas.microsoft.com/office/powerpoint/2010/main" val="313518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96D727-8472-4531-9F70-9155F1815379}"/>
              </a:ext>
            </a:extLst>
          </p:cNvPr>
          <p:cNvSpPr>
            <a:spLocks noGrp="1"/>
          </p:cNvSpPr>
          <p:nvPr>
            <p:ph type="title"/>
          </p:nvPr>
        </p:nvSpPr>
        <p:spPr/>
        <p:txBody>
          <a:bodyPr/>
          <a:lstStyle/>
          <a:p>
            <a:r>
              <a:rPr lang="es-ES" dirty="0"/>
              <a:t>NAVEGACION Y PROGRAMAS</a:t>
            </a:r>
            <a:endParaRPr lang="es-AR" dirty="0"/>
          </a:p>
        </p:txBody>
      </p:sp>
      <p:sp>
        <p:nvSpPr>
          <p:cNvPr id="5" name="CuadroTexto 4">
            <a:extLst>
              <a:ext uri="{FF2B5EF4-FFF2-40B4-BE49-F238E27FC236}">
                <a16:creationId xmlns:a16="http://schemas.microsoft.com/office/drawing/2014/main" id="{3FB77A15-481B-4567-8A47-9E4C4D3164A3}"/>
              </a:ext>
            </a:extLst>
          </p:cNvPr>
          <p:cNvSpPr txBox="1"/>
          <p:nvPr/>
        </p:nvSpPr>
        <p:spPr>
          <a:xfrm>
            <a:off x="476654" y="2217906"/>
            <a:ext cx="10712277" cy="4524315"/>
          </a:xfrm>
          <a:prstGeom prst="rect">
            <a:avLst/>
          </a:prstGeom>
          <a:noFill/>
        </p:spPr>
        <p:txBody>
          <a:bodyPr wrap="square" rtlCol="0">
            <a:spAutoFit/>
          </a:bodyPr>
          <a:lstStyle/>
          <a:p>
            <a:r>
              <a:rPr lang="en-US" dirty="0"/>
              <a:t>Los </a:t>
            </a:r>
            <a:r>
              <a:rPr lang="en-US" dirty="0" err="1"/>
              <a:t>programas</a:t>
            </a:r>
            <a:r>
              <a:rPr lang="en-US" dirty="0"/>
              <a:t> que van a </a:t>
            </a:r>
            <a:r>
              <a:rPr lang="en-US" dirty="0" err="1"/>
              <a:t>utilizar</a:t>
            </a:r>
            <a:r>
              <a:rPr lang="en-US" dirty="0"/>
              <a:t> </a:t>
            </a:r>
            <a:r>
              <a:rPr lang="en-US" dirty="0" err="1"/>
              <a:t>seran</a:t>
            </a:r>
            <a:r>
              <a:rPr lang="en-US" dirty="0"/>
              <a:t> Yuki Chan y The Lazy Script. </a:t>
            </a:r>
            <a:r>
              <a:rPr lang="es-AR" dirty="0"/>
              <a:t>Yuki Chan es una herramienta de prueba de penetración automatizada. Se utiliza para recopilar información y probar la seguridad de sitios web y servidores web. </a:t>
            </a:r>
          </a:p>
          <a:p>
            <a:endParaRPr lang="es-AR" dirty="0"/>
          </a:p>
          <a:p>
            <a:r>
              <a:rPr lang="es-AR" dirty="0" err="1"/>
              <a:t>The</a:t>
            </a:r>
            <a:r>
              <a:rPr lang="es-AR" dirty="0"/>
              <a:t> </a:t>
            </a:r>
            <a:r>
              <a:rPr lang="es-AR" dirty="0" err="1"/>
              <a:t>Lazy</a:t>
            </a:r>
            <a:r>
              <a:rPr lang="es-AR" dirty="0"/>
              <a:t> Script es un script para Kali Linux que automatiza muchos procedimientos sobre la penetración. Este script contiene varias herramientas, entre ellas </a:t>
            </a:r>
            <a:r>
              <a:rPr lang="es-AR" dirty="0" err="1"/>
              <a:t>sniper</a:t>
            </a:r>
            <a:r>
              <a:rPr lang="es-AR" dirty="0"/>
              <a:t>( un escáner automatizado que puede automatizar el proceso de recopilación de datos para las pruebas de exploración y penetración), que es la que vamos a utilizar.</a:t>
            </a:r>
          </a:p>
          <a:p>
            <a:endParaRPr lang="es-AR" dirty="0"/>
          </a:p>
          <a:p>
            <a:r>
              <a:rPr lang="es-AR" dirty="0"/>
              <a:t>Para iniciar </a:t>
            </a:r>
            <a:r>
              <a:rPr lang="es-AR" dirty="0" err="1"/>
              <a:t>The</a:t>
            </a:r>
            <a:r>
              <a:rPr lang="es-AR" dirty="0"/>
              <a:t> </a:t>
            </a:r>
            <a:r>
              <a:rPr lang="es-AR" dirty="0" err="1"/>
              <a:t>Lazy</a:t>
            </a:r>
            <a:r>
              <a:rPr lang="es-AR" dirty="0"/>
              <a:t> Script, tendrá que ingresar a la terminal </a:t>
            </a:r>
            <a:r>
              <a:rPr lang="es-AR" b="1" dirty="0"/>
              <a:t>cd </a:t>
            </a:r>
            <a:r>
              <a:rPr lang="es-AR" b="1" dirty="0" err="1"/>
              <a:t>lscript</a:t>
            </a:r>
            <a:r>
              <a:rPr lang="es-AR" b="1" dirty="0"/>
              <a:t> </a:t>
            </a:r>
            <a:r>
              <a:rPr lang="es-AR" dirty="0"/>
              <a:t>y poner </a:t>
            </a:r>
            <a:r>
              <a:rPr lang="es-AR" b="1" dirty="0"/>
              <a:t>.</a:t>
            </a:r>
            <a:r>
              <a:rPr lang="en-US" b="1" dirty="0"/>
              <a:t>/l ,</a:t>
            </a:r>
            <a:r>
              <a:rPr lang="en-US" dirty="0" err="1"/>
              <a:t>acto</a:t>
            </a:r>
            <a:r>
              <a:rPr lang="en-US" dirty="0"/>
              <a:t> </a:t>
            </a:r>
            <a:r>
              <a:rPr lang="en-US" dirty="0" err="1"/>
              <a:t>seguido</a:t>
            </a:r>
            <a:r>
              <a:rPr lang="en-US" dirty="0"/>
              <a:t>, </a:t>
            </a:r>
            <a:r>
              <a:rPr lang="en-US" dirty="0" err="1"/>
              <a:t>tendra</a:t>
            </a:r>
            <a:r>
              <a:rPr lang="en-US" dirty="0"/>
              <a:t> que </a:t>
            </a:r>
            <a:r>
              <a:rPr lang="en-US" dirty="0" err="1"/>
              <a:t>ingresar</a:t>
            </a:r>
            <a:r>
              <a:rPr lang="en-US" dirty="0"/>
              <a:t> a la </a:t>
            </a:r>
            <a:r>
              <a:rPr lang="en-US" dirty="0" err="1"/>
              <a:t>seccion</a:t>
            </a:r>
            <a:r>
              <a:rPr lang="en-US" dirty="0"/>
              <a:t> de </a:t>
            </a:r>
            <a:r>
              <a:rPr lang="en-US" dirty="0" err="1"/>
              <a:t>herramientas</a:t>
            </a:r>
            <a:r>
              <a:rPr lang="en-US" dirty="0"/>
              <a:t> de </a:t>
            </a:r>
            <a:r>
              <a:rPr lang="en-US" dirty="0" err="1"/>
              <a:t>recopilacion</a:t>
            </a:r>
            <a:r>
              <a:rPr lang="en-US" dirty="0"/>
              <a:t> -&gt; Sniper -&gt; y </a:t>
            </a:r>
            <a:r>
              <a:rPr lang="en-US" dirty="0" err="1"/>
              <a:t>ingresar</a:t>
            </a:r>
            <a:r>
              <a:rPr lang="en-US" dirty="0"/>
              <a:t> </a:t>
            </a:r>
            <a:r>
              <a:rPr lang="en-US" dirty="0" err="1"/>
              <a:t>tu</a:t>
            </a:r>
            <a:r>
              <a:rPr lang="en-US" dirty="0"/>
              <a:t> </a:t>
            </a:r>
            <a:r>
              <a:rPr lang="en-US" dirty="0" err="1"/>
              <a:t>direccion</a:t>
            </a:r>
            <a:r>
              <a:rPr lang="en-US" dirty="0"/>
              <a:t> IP. De </a:t>
            </a:r>
            <a:r>
              <a:rPr lang="en-US" dirty="0" err="1"/>
              <a:t>esta</a:t>
            </a:r>
            <a:r>
              <a:rPr lang="en-US" dirty="0"/>
              <a:t> </a:t>
            </a:r>
            <a:r>
              <a:rPr lang="en-US" dirty="0" err="1"/>
              <a:t>manera</a:t>
            </a:r>
            <a:r>
              <a:rPr lang="en-US" dirty="0"/>
              <a:t> sabras las </a:t>
            </a:r>
            <a:r>
              <a:rPr lang="en-US" dirty="0" err="1"/>
              <a:t>vulnerabilidades</a:t>
            </a:r>
            <a:r>
              <a:rPr lang="en-US" dirty="0"/>
              <a:t> de </a:t>
            </a:r>
            <a:r>
              <a:rPr lang="en-US" dirty="0" err="1"/>
              <a:t>tu</a:t>
            </a:r>
            <a:r>
              <a:rPr lang="en-US" dirty="0"/>
              <a:t> red. Cabe </a:t>
            </a:r>
            <a:r>
              <a:rPr lang="en-US" dirty="0" err="1"/>
              <a:t>aclarar</a:t>
            </a:r>
            <a:r>
              <a:rPr lang="en-US" dirty="0"/>
              <a:t> que The Lazy Script </a:t>
            </a:r>
            <a:r>
              <a:rPr lang="en-US" b="1" dirty="0"/>
              <a:t>NO FUNCIONA</a:t>
            </a:r>
            <a:r>
              <a:rPr lang="en-US" dirty="0"/>
              <a:t> con la </a:t>
            </a:r>
            <a:r>
              <a:rPr lang="en-US" dirty="0" err="1"/>
              <a:t>conexion</a:t>
            </a:r>
            <a:r>
              <a:rPr lang="en-US" dirty="0"/>
              <a:t> </a:t>
            </a:r>
            <a:r>
              <a:rPr lang="en-US" dirty="0" err="1"/>
              <a:t>remota</a:t>
            </a:r>
            <a:r>
              <a:rPr lang="en-US" dirty="0"/>
              <a:t> a traves de PuTTY, </a:t>
            </a:r>
            <a:r>
              <a:rPr lang="en-US" dirty="0" err="1"/>
              <a:t>sino</a:t>
            </a:r>
            <a:r>
              <a:rPr lang="en-US" dirty="0"/>
              <a:t> que </a:t>
            </a:r>
            <a:r>
              <a:rPr lang="en-US" dirty="0" err="1"/>
              <a:t>tendras</a:t>
            </a:r>
            <a:r>
              <a:rPr lang="en-US" dirty="0"/>
              <a:t> que </a:t>
            </a:r>
            <a:r>
              <a:rPr lang="en-US" dirty="0" err="1"/>
              <a:t>manejarlo</a:t>
            </a:r>
            <a:r>
              <a:rPr lang="en-US" dirty="0"/>
              <a:t> </a:t>
            </a:r>
            <a:r>
              <a:rPr lang="en-US" dirty="0" err="1"/>
              <a:t>directamente</a:t>
            </a:r>
            <a:r>
              <a:rPr lang="en-US" dirty="0"/>
              <a:t>, o </a:t>
            </a:r>
            <a:r>
              <a:rPr lang="en-US" dirty="0" err="1"/>
              <a:t>atravez</a:t>
            </a:r>
            <a:r>
              <a:rPr lang="en-US" dirty="0"/>
              <a:t> de </a:t>
            </a:r>
            <a:r>
              <a:rPr lang="en-US" dirty="0" err="1"/>
              <a:t>conexion</a:t>
            </a:r>
            <a:r>
              <a:rPr lang="en-US" dirty="0"/>
              <a:t> VNC</a:t>
            </a:r>
          </a:p>
          <a:p>
            <a:endParaRPr lang="en-US" dirty="0"/>
          </a:p>
          <a:p>
            <a:endParaRPr lang="en-US" dirty="0"/>
          </a:p>
        </p:txBody>
      </p:sp>
    </p:spTree>
    <p:extLst>
      <p:ext uri="{BB962C8B-B14F-4D97-AF65-F5344CB8AC3E}">
        <p14:creationId xmlns:p14="http://schemas.microsoft.com/office/powerpoint/2010/main" val="407708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D8AF2-9FB7-436E-A0BB-C7ED4BD64D09}"/>
              </a:ext>
            </a:extLst>
          </p:cNvPr>
          <p:cNvSpPr>
            <a:spLocks noGrp="1"/>
          </p:cNvSpPr>
          <p:nvPr>
            <p:ph type="title"/>
          </p:nvPr>
        </p:nvSpPr>
        <p:spPr/>
        <p:txBody>
          <a:bodyPr/>
          <a:lstStyle/>
          <a:p>
            <a:r>
              <a:rPr lang="en-US" dirty="0"/>
              <a:t>NAVEGACION Y PROGRAMAS</a:t>
            </a:r>
            <a:endParaRPr lang="es-AR" dirty="0"/>
          </a:p>
        </p:txBody>
      </p:sp>
      <p:sp>
        <p:nvSpPr>
          <p:cNvPr id="4" name="CuadroTexto 3">
            <a:extLst>
              <a:ext uri="{FF2B5EF4-FFF2-40B4-BE49-F238E27FC236}">
                <a16:creationId xmlns:a16="http://schemas.microsoft.com/office/drawing/2014/main" id="{6F8686A1-B5E8-42C7-8160-8FD4892E53E3}"/>
              </a:ext>
            </a:extLst>
          </p:cNvPr>
          <p:cNvSpPr txBox="1"/>
          <p:nvPr/>
        </p:nvSpPr>
        <p:spPr>
          <a:xfrm>
            <a:off x="476654" y="2217906"/>
            <a:ext cx="10712277" cy="3970318"/>
          </a:xfrm>
          <a:prstGeom prst="rect">
            <a:avLst/>
          </a:prstGeom>
          <a:noFill/>
        </p:spPr>
        <p:txBody>
          <a:bodyPr wrap="square" rtlCol="0">
            <a:spAutoFit/>
          </a:bodyPr>
          <a:lstStyle/>
          <a:p>
            <a:endParaRPr lang="en-US" dirty="0"/>
          </a:p>
          <a:p>
            <a:r>
              <a:rPr lang="en-US" dirty="0"/>
              <a:t>Para </a:t>
            </a:r>
            <a:r>
              <a:rPr lang="en-US" dirty="0" err="1"/>
              <a:t>iniciar</a:t>
            </a:r>
            <a:r>
              <a:rPr lang="en-US" dirty="0"/>
              <a:t> Yuki Chan </a:t>
            </a:r>
            <a:r>
              <a:rPr lang="en-US" dirty="0" err="1"/>
              <a:t>tendras</a:t>
            </a:r>
            <a:r>
              <a:rPr lang="en-US" dirty="0"/>
              <a:t> que </a:t>
            </a:r>
            <a:r>
              <a:rPr lang="en-US" dirty="0" err="1"/>
              <a:t>ingresar</a:t>
            </a:r>
            <a:r>
              <a:rPr lang="en-US" dirty="0"/>
              <a:t> al </a:t>
            </a:r>
            <a:r>
              <a:rPr lang="en-US" dirty="0" err="1"/>
              <a:t>escritorio</a:t>
            </a:r>
            <a:r>
              <a:rPr lang="en-US" dirty="0"/>
              <a:t> a traves de la terminal, por lo tanto, </a:t>
            </a:r>
            <a:r>
              <a:rPr lang="en-US" dirty="0" err="1"/>
              <a:t>tendras</a:t>
            </a:r>
            <a:r>
              <a:rPr lang="en-US" dirty="0"/>
              <a:t> que </a:t>
            </a:r>
            <a:r>
              <a:rPr lang="en-US" dirty="0" err="1"/>
              <a:t>escribir</a:t>
            </a:r>
            <a:r>
              <a:rPr lang="en-US" dirty="0"/>
              <a:t> lo </a:t>
            </a:r>
            <a:r>
              <a:rPr lang="en-US" dirty="0" err="1"/>
              <a:t>siguiente</a:t>
            </a:r>
            <a:r>
              <a:rPr lang="en-US" dirty="0"/>
              <a:t>:</a:t>
            </a:r>
          </a:p>
          <a:p>
            <a:r>
              <a:rPr lang="en-US" b="1" dirty="0"/>
              <a:t>cd..</a:t>
            </a:r>
          </a:p>
          <a:p>
            <a:r>
              <a:rPr lang="en-US" b="1" dirty="0"/>
              <a:t>cd home</a:t>
            </a:r>
          </a:p>
          <a:p>
            <a:r>
              <a:rPr lang="en-US" b="1" dirty="0"/>
              <a:t>cd Kali</a:t>
            </a:r>
          </a:p>
          <a:p>
            <a:r>
              <a:rPr lang="en-US" b="1" dirty="0"/>
              <a:t>cd Desktop</a:t>
            </a:r>
          </a:p>
          <a:p>
            <a:r>
              <a:rPr lang="en-US" b="1" dirty="0"/>
              <a:t>cd </a:t>
            </a:r>
            <a:r>
              <a:rPr lang="en-US" b="1" dirty="0" err="1"/>
              <a:t>YukiChan</a:t>
            </a:r>
            <a:endParaRPr lang="en-US" b="1" dirty="0"/>
          </a:p>
          <a:p>
            <a:endParaRPr lang="en-US" dirty="0"/>
          </a:p>
          <a:p>
            <a:r>
              <a:rPr lang="en-US" dirty="0" err="1"/>
              <a:t>Ahora</a:t>
            </a:r>
            <a:r>
              <a:rPr lang="en-US" dirty="0"/>
              <a:t> </a:t>
            </a:r>
            <a:r>
              <a:rPr lang="en-US" dirty="0" err="1"/>
              <a:t>ejecutamos</a:t>
            </a:r>
            <a:r>
              <a:rPr lang="en-US" dirty="0"/>
              <a:t> </a:t>
            </a:r>
            <a:r>
              <a:rPr lang="en-US" dirty="0" err="1"/>
              <a:t>el</a:t>
            </a:r>
            <a:r>
              <a:rPr lang="en-US" dirty="0"/>
              <a:t> programa con </a:t>
            </a:r>
            <a:r>
              <a:rPr lang="en-US" dirty="0" err="1"/>
              <a:t>el</a:t>
            </a:r>
            <a:r>
              <a:rPr lang="en-US" dirty="0"/>
              <a:t> commando </a:t>
            </a:r>
            <a:r>
              <a:rPr lang="en-US" b="1" dirty="0"/>
              <a:t>./yuki.sh </a:t>
            </a:r>
            <a:r>
              <a:rPr lang="en-US" dirty="0"/>
              <a:t>, por ultimo, </a:t>
            </a:r>
            <a:r>
              <a:rPr lang="en-US" dirty="0" err="1"/>
              <a:t>ingresaras</a:t>
            </a:r>
            <a:r>
              <a:rPr lang="en-US" dirty="0"/>
              <a:t> la </a:t>
            </a:r>
            <a:r>
              <a:rPr lang="en-US" dirty="0" err="1"/>
              <a:t>url</a:t>
            </a:r>
            <a:r>
              <a:rPr lang="en-US" dirty="0"/>
              <a:t> de </a:t>
            </a:r>
            <a:r>
              <a:rPr lang="en-US" dirty="0" err="1"/>
              <a:t>tu</a:t>
            </a:r>
            <a:r>
              <a:rPr lang="en-US" dirty="0"/>
              <a:t> </a:t>
            </a:r>
            <a:r>
              <a:rPr lang="en-US" dirty="0" err="1"/>
              <a:t>pagina</a:t>
            </a:r>
            <a:r>
              <a:rPr lang="en-US" dirty="0"/>
              <a:t> web, y de </a:t>
            </a:r>
            <a:r>
              <a:rPr lang="en-US" dirty="0" err="1"/>
              <a:t>esta</a:t>
            </a:r>
            <a:r>
              <a:rPr lang="en-US" dirty="0"/>
              <a:t> forma </a:t>
            </a:r>
            <a:r>
              <a:rPr lang="en-US" dirty="0" err="1"/>
              <a:t>podras</a:t>
            </a:r>
            <a:r>
              <a:rPr lang="en-US" dirty="0"/>
              <a:t> saber sus </a:t>
            </a:r>
            <a:r>
              <a:rPr lang="en-US" dirty="0" err="1"/>
              <a:t>vulnerabilidades</a:t>
            </a:r>
            <a:r>
              <a:rPr lang="en-US" dirty="0"/>
              <a:t>.</a:t>
            </a:r>
          </a:p>
          <a:p>
            <a:endParaRPr lang="en-US" b="1" dirty="0"/>
          </a:p>
          <a:p>
            <a:endParaRPr lang="en-US" dirty="0"/>
          </a:p>
          <a:p>
            <a:endParaRPr lang="en-US" dirty="0"/>
          </a:p>
        </p:txBody>
      </p:sp>
    </p:spTree>
    <p:extLst>
      <p:ext uri="{BB962C8B-B14F-4D97-AF65-F5344CB8AC3E}">
        <p14:creationId xmlns:p14="http://schemas.microsoft.com/office/powerpoint/2010/main" val="4268134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TM03457503[[fn=Citable]]</Template>
  <TotalTime>241</TotalTime>
  <Words>852</Words>
  <Application>Microsoft Office PowerPoint</Application>
  <PresentationFormat>Panorámica</PresentationFormat>
  <Paragraphs>45</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Century Gothic</vt:lpstr>
      <vt:lpstr>Engravers MT</vt:lpstr>
      <vt:lpstr>Wingdings 2</vt:lpstr>
      <vt:lpstr>Citable</vt:lpstr>
      <vt:lpstr>                 SECURITY KIT</vt:lpstr>
      <vt:lpstr>Índice </vt:lpstr>
      <vt:lpstr>                        INTRODUCCIÓN </vt:lpstr>
      <vt:lpstr>Avisos y Consejos</vt:lpstr>
      <vt:lpstr>CONEXIONES Y ACCESO AL DISPOSITIVO</vt:lpstr>
      <vt:lpstr>ENTRANDO A KALI LINUX</vt:lpstr>
      <vt:lpstr>VNC Y SSH</vt:lpstr>
      <vt:lpstr>NAVEGACION Y PROGRAMAS</vt:lpstr>
      <vt:lpstr>NAVEGACION Y PROGRAMAS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KIT</dc:title>
  <dc:creator>pc</dc:creator>
  <cp:lastModifiedBy>Nicolas Blanco</cp:lastModifiedBy>
  <cp:revision>16</cp:revision>
  <dcterms:created xsi:type="dcterms:W3CDTF">2021-10-22T17:11:15Z</dcterms:created>
  <dcterms:modified xsi:type="dcterms:W3CDTF">2021-11-19T15:21:12Z</dcterms:modified>
</cp:coreProperties>
</file>