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59" r:id="rId6"/>
    <p:sldId id="262" r:id="rId7"/>
    <p:sldId id="25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CFA-310C-4495-B7D3-B734EA085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9B5E8-894F-4060-B8AA-EB539F30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9313-3518-4A5B-9450-E8860C9C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6B72-F1F2-4A63-94C1-B95A6B3F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A098-79BF-4CDD-8ACB-492C60B1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C2D1-ABDE-4FBF-946B-F2FFAA04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87B1-D4E6-4E31-9EB3-38018F5D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BE42-CAA5-4C06-9C79-F5DF81C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39D1-21A4-4B18-BC44-94FB6A0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6C35-3A7E-49A7-8BF2-755112D9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D7278-2A57-490E-9CB5-0F569A4F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74B1-07D4-43D9-B484-95CD870B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B3E0-BC15-4BB0-925C-E9B92B70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DFDA-1C76-42C4-A05D-FFDAFD42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4F6E-DCB3-4806-B658-AFC0CAC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7D5-12FD-4114-A260-689C35AE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753F-8AE4-44F9-AC12-2B21996F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95BE-CCFC-4632-B1E5-C07BD93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8826-D5C8-4B9D-BA3F-838183A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198F-0064-4046-AC31-C035921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04CA-0E4C-46B3-8AE4-F4B4A5BC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5CD3-CEDE-4111-8502-85CC35BD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CBCA-DA42-4571-A8AC-555789FD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54D67-6A25-4260-9770-E6CCB2E4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5619-0FDC-4670-8ED4-0B3DB9A3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1602-D10B-4904-8960-D65D7718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AF32-24EC-4A62-99E9-3287C41E1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FBF21-F6E8-4772-B1DA-95863499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5D52-31EF-4CC2-9817-3AA09779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C3E1-2242-4152-8B75-1A558A15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8E62-8CB6-4544-8153-9CFCBBF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2A7A-B25F-43BF-B0D6-C2CF395D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4012-D845-417A-A5EE-1F2697FF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9DD86-FC4E-4AFA-9829-906C2C67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8C3E-BE19-4F57-9FB5-84D6C9894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D145B-D700-45BA-8B84-5FB18853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B656D-9FFD-46D7-96B4-0869438C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CD01F-4BD1-4E33-9A11-BFD4B1E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2F4C6-CFD2-4B93-BBC1-35FB56D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79EA-B363-45B2-AC57-78C3481C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6FD5F-8C19-4B36-9F63-602892B2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5C25-1EA6-47F6-9CE8-7766E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DFF40-D0EF-4C2C-A44E-06F9B3E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9321-7428-49A0-9AD7-4A2B0E2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7B606-7932-431F-914B-CF02A554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457CF-4100-48FD-B996-00AC26B5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DB90-830F-480F-ADC7-737DF6BC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F8AD-92E6-4D60-95E6-3B198AC0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260A-526A-49BD-95CC-6BB90A90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8AB89-22E4-4EC5-BE5D-E2152D09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6B68-1152-49A7-9BCE-15FB8B33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C4FD-1C8B-421C-BA3A-9821CDE9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229-5E00-46C8-98FD-A946EFC8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968-4606-4D4F-99CB-4C68F7032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9830-283E-435F-866E-FA2CEC2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EF4E-CFDD-4814-AAF1-DE4FD3AC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2052-798D-4F61-8D4B-19D32C0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4173-514B-4568-A43C-A4F1FDD1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E0CDC-2903-4484-9085-84DB9ECE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1B89-0C44-41D7-A2F6-A8939254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952-3701-449C-843F-D11B0E49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6049-43EC-4DD4-8CCB-8B37A2747DB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B170-A2B4-4C39-BF3E-5D8CF31ED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79F6-4EBD-4BA7-A0F2-55F874A74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12C6-E47F-4540-8992-FA5496D5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BFDCA-A7AE-445E-BB69-786A128521E8}"/>
              </a:ext>
            </a:extLst>
          </p:cNvPr>
          <p:cNvSpPr txBox="1"/>
          <p:nvPr/>
        </p:nvSpPr>
        <p:spPr>
          <a:xfrm>
            <a:off x="408373" y="683581"/>
            <a:ext cx="104401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Competitive Rate Prediction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Luxury Hotel Nightly Room Prices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A time series project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Nicole Young 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14FD8-F476-4F02-BBE8-FB41CF00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85737"/>
            <a:ext cx="105060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BFDCA-A7AE-445E-BB69-786A128521E8}"/>
              </a:ext>
            </a:extLst>
          </p:cNvPr>
          <p:cNvSpPr txBox="1"/>
          <p:nvPr/>
        </p:nvSpPr>
        <p:spPr>
          <a:xfrm>
            <a:off x="408373" y="683581"/>
            <a:ext cx="104401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Objective: </a:t>
            </a:r>
          </a:p>
          <a:p>
            <a:r>
              <a:rPr lang="en-US" sz="3600" dirty="0"/>
              <a:t>	Develop supplemental assistive analytics </a:t>
            </a:r>
          </a:p>
          <a:p>
            <a:r>
              <a:rPr lang="en-US" sz="3600" dirty="0"/>
              <a:t>	</a:t>
            </a:r>
          </a:p>
          <a:p>
            <a:r>
              <a:rPr lang="en-US" sz="3600" dirty="0"/>
              <a:t>	Construct a method for predicting upcoming rate adjustments by commercial competitors using programmatic pricing in Luxury Hotels whereby enhancing the competitive advantage of a subject hotel’s pricing &amp; distribution timing strategy. 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24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F9822-9D4F-4007-9C79-99AF1FD6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930277"/>
            <a:ext cx="11801475" cy="463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A01FF-1F91-45D4-A408-A3261F745F26}"/>
              </a:ext>
            </a:extLst>
          </p:cNvPr>
          <p:cNvSpPr txBox="1"/>
          <p:nvPr/>
        </p:nvSpPr>
        <p:spPr>
          <a:xfrm>
            <a:off x="382954" y="554892"/>
            <a:ext cx="730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View of source data</a:t>
            </a:r>
          </a:p>
        </p:txBody>
      </p:sp>
    </p:spTree>
    <p:extLst>
      <p:ext uri="{BB962C8B-B14F-4D97-AF65-F5344CB8AC3E}">
        <p14:creationId xmlns:p14="http://schemas.microsoft.com/office/powerpoint/2010/main" val="163902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E56E4-589A-4927-B9D9-12C35F2FE5FA}"/>
              </a:ext>
            </a:extLst>
          </p:cNvPr>
          <p:cNvSpPr txBox="1"/>
          <p:nvPr/>
        </p:nvSpPr>
        <p:spPr>
          <a:xfrm>
            <a:off x="328474" y="381740"/>
            <a:ext cx="11168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Considerations: </a:t>
            </a:r>
          </a:p>
          <a:p>
            <a:r>
              <a:rPr lang="en-US" sz="3600" dirty="0"/>
              <a:t>	Start simple but accurate </a:t>
            </a:r>
          </a:p>
          <a:p>
            <a:endParaRPr lang="en-US" sz="3600" dirty="0"/>
          </a:p>
          <a:p>
            <a:r>
              <a:rPr lang="en-US" sz="3600" dirty="0"/>
              <a:t>	Depth of pricing matrix</a:t>
            </a:r>
          </a:p>
          <a:p>
            <a:r>
              <a:rPr lang="en-US" sz="3600" dirty="0"/>
              <a:t>		</a:t>
            </a:r>
          </a:p>
          <a:p>
            <a:r>
              <a:rPr lang="en-US" sz="3600" dirty="0"/>
              <a:t>	Helpful variables </a:t>
            </a:r>
          </a:p>
          <a:p>
            <a:endParaRPr lang="en-US" sz="3600" dirty="0"/>
          </a:p>
          <a:p>
            <a:r>
              <a:rPr lang="en-US" sz="3600" dirty="0"/>
              <a:t>	Time &amp; Tracking </a:t>
            </a:r>
          </a:p>
          <a:p>
            <a:endParaRPr lang="en-US" sz="3600" dirty="0"/>
          </a:p>
          <a:p>
            <a:r>
              <a:rPr lang="en-US" sz="3600" dirty="0"/>
              <a:t>	Method &amp; Replication</a:t>
            </a:r>
          </a:p>
        </p:txBody>
      </p:sp>
    </p:spTree>
    <p:extLst>
      <p:ext uri="{BB962C8B-B14F-4D97-AF65-F5344CB8AC3E}">
        <p14:creationId xmlns:p14="http://schemas.microsoft.com/office/powerpoint/2010/main" val="74481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2B4A3-E728-40BD-A6B6-EBC7412E4262}"/>
              </a:ext>
            </a:extLst>
          </p:cNvPr>
          <p:cNvSpPr txBox="1"/>
          <p:nvPr/>
        </p:nvSpPr>
        <p:spPr>
          <a:xfrm>
            <a:off x="203200" y="171938"/>
            <a:ext cx="118403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 </a:t>
            </a:r>
          </a:p>
          <a:p>
            <a:endParaRPr lang="en-US" sz="3600" dirty="0"/>
          </a:p>
          <a:p>
            <a:r>
              <a:rPr lang="en-US" sz="3600" dirty="0"/>
              <a:t>	Current Model accuracy rate: 61% - not there yet</a:t>
            </a:r>
          </a:p>
          <a:p>
            <a:endParaRPr lang="en-US" sz="3600" dirty="0"/>
          </a:p>
          <a:p>
            <a:r>
              <a:rPr lang="en-US" sz="3600" dirty="0"/>
              <a:t>	Needs to go in an AWS environment </a:t>
            </a:r>
          </a:p>
          <a:p>
            <a:endParaRPr lang="en-US" sz="3600" dirty="0"/>
          </a:p>
          <a:p>
            <a:r>
              <a:rPr lang="en-US" sz="3600" dirty="0"/>
              <a:t>	Model is aggressive – raises pricing 83% of dates </a:t>
            </a:r>
          </a:p>
          <a:p>
            <a:endParaRPr lang="en-US" sz="3600" dirty="0"/>
          </a:p>
          <a:p>
            <a:r>
              <a:rPr lang="en-US" sz="3600" dirty="0"/>
              <a:t>	Weighting to preference most recent trends</a:t>
            </a:r>
          </a:p>
          <a:p>
            <a:endParaRPr lang="en-US" sz="3600" dirty="0"/>
          </a:p>
          <a:p>
            <a:r>
              <a:rPr lang="en-US" sz="3600" dirty="0"/>
              <a:t>	Need a solid method on outlier data (it is significant) </a:t>
            </a:r>
          </a:p>
        </p:txBody>
      </p:sp>
    </p:spTree>
    <p:extLst>
      <p:ext uri="{BB962C8B-B14F-4D97-AF65-F5344CB8AC3E}">
        <p14:creationId xmlns:p14="http://schemas.microsoft.com/office/powerpoint/2010/main" val="7672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77F21-B8CC-4990-950B-75DB7707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3"/>
            <a:ext cx="12192000" cy="66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2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2D26E-4EED-4696-A01C-7CD6B0DA98D3}"/>
              </a:ext>
            </a:extLst>
          </p:cNvPr>
          <p:cNvSpPr txBox="1"/>
          <p:nvPr/>
        </p:nvSpPr>
        <p:spPr>
          <a:xfrm>
            <a:off x="140677" y="132862"/>
            <a:ext cx="118481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 to go Next: </a:t>
            </a:r>
          </a:p>
          <a:p>
            <a:endParaRPr lang="en-US" sz="3600" dirty="0"/>
          </a:p>
          <a:p>
            <a:r>
              <a:rPr lang="en-US" sz="3600" dirty="0"/>
              <a:t>	Allow data &amp; actuals to accumulate &amp; inform model</a:t>
            </a:r>
          </a:p>
          <a:p>
            <a:endParaRPr lang="en-US" sz="3600" dirty="0"/>
          </a:p>
          <a:p>
            <a:r>
              <a:rPr lang="en-US" sz="3600" dirty="0"/>
              <a:t>	Introduce variables one at a time</a:t>
            </a:r>
          </a:p>
          <a:p>
            <a:r>
              <a:rPr lang="en-US" sz="3600" dirty="0"/>
              <a:t>		Lags, Prior Periods, Day of week</a:t>
            </a:r>
          </a:p>
          <a:p>
            <a:endParaRPr lang="en-US" sz="3600" dirty="0"/>
          </a:p>
          <a:p>
            <a:r>
              <a:rPr lang="en-US" sz="3600" dirty="0"/>
              <a:t>	Test multiple model concept </a:t>
            </a:r>
          </a:p>
          <a:p>
            <a:r>
              <a:rPr lang="en-US" sz="3600" dirty="0"/>
              <a:t>	</a:t>
            </a:r>
          </a:p>
          <a:p>
            <a:r>
              <a:rPr lang="en-US" sz="3600" dirty="0"/>
              <a:t>	Test frequency </a:t>
            </a:r>
          </a:p>
          <a:p>
            <a:endParaRPr lang="en-US" sz="3600" dirty="0"/>
          </a:p>
          <a:p>
            <a:r>
              <a:rPr lang="en-US" sz="3600" dirty="0"/>
              <a:t>	Introduce pricing complexities</a:t>
            </a:r>
          </a:p>
        </p:txBody>
      </p:sp>
    </p:spTree>
    <p:extLst>
      <p:ext uri="{BB962C8B-B14F-4D97-AF65-F5344CB8AC3E}">
        <p14:creationId xmlns:p14="http://schemas.microsoft.com/office/powerpoint/2010/main" val="256944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Young</dc:creator>
  <cp:lastModifiedBy>Damon young</cp:lastModifiedBy>
  <cp:revision>15</cp:revision>
  <dcterms:created xsi:type="dcterms:W3CDTF">2019-06-01T14:25:15Z</dcterms:created>
  <dcterms:modified xsi:type="dcterms:W3CDTF">2019-06-01T18:16:17Z</dcterms:modified>
</cp:coreProperties>
</file>