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4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1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7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5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13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4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9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5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4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5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8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3F6A42-A5C3-43F1-8ED7-2C195B8422C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5D28EA-9965-4A77-A4AC-F65ACE82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PITCH DECK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MARKETPLACE E-COMMERCE FURNITURE AND HOME DÉCOR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550125" y="3505591"/>
            <a:ext cx="9091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OUR MARKETPLACE IS OF FURNITURE AND HEMO DECORATOR ITEM  OUR MARKETPLACE NOT ONLY JUST SERVE AS A QUALITY PRODUCT SELLER BUT ALSO  AT AFFORDABLE PRICE AND VARAITIES THAT OUTSHNIES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7200" y="3244334"/>
            <a:ext cx="8826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OUR MARKETPLACE AIMS TO MAKE IT EASY TO YOU TO BUY AND CHOOSE COZY , COMFORTABLE , AFFORDABLE AND FASHIONABLE PRODUCTS AND IT IS DESIGNED TO MAKE USER AND SERVER TO INTERACT EASILY WITHOUT ANY COMPLICATION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2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6500" y="3079234"/>
            <a:ext cx="9690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MOST OF THE TIME WE GET OVERWHELMED BY JUST ONLY GETTING APERFECT MATCHED THEME AND DREAM DESIGN OUR MARKETPLACE GIVES YOU A SOLUTION FOR GETTING VARIETY OF DESIGNED WITH DIFFERENT COLOR THEMES AND AFFORDABLE PRICES ALSO IF YOU HAVE ANY OF YOUR OWN SUGGESTION YOU CAN ALTHOUGH CONTACT US FOR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7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130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PITCH DECK</vt:lpstr>
      <vt:lpstr>INTRODUCTION</vt:lpstr>
      <vt:lpstr>PROBLEM STATEMENT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Windows User</dc:creator>
  <cp:lastModifiedBy>Windows User</cp:lastModifiedBy>
  <cp:revision>2</cp:revision>
  <dcterms:created xsi:type="dcterms:W3CDTF">2025-02-08T18:24:52Z</dcterms:created>
  <dcterms:modified xsi:type="dcterms:W3CDTF">2025-02-08T18:42:30Z</dcterms:modified>
</cp:coreProperties>
</file>