
<file path=[Content_Types].xml><?xml version="1.0" encoding="utf-8"?>
<Types xmlns="http://schemas.openxmlformats.org/package/2006/content-types">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23"/>
  </p:notesMasterIdLst>
  <p:handoutMasterIdLst>
    <p:handoutMasterId r:id="rId24"/>
  </p:handoutMasterIdLst>
  <p:sldIdLst>
    <p:sldId id="1403" r:id="rId2"/>
    <p:sldId id="912" r:id="rId3"/>
    <p:sldId id="907" r:id="rId4"/>
    <p:sldId id="908" r:id="rId5"/>
    <p:sldId id="1478" r:id="rId6"/>
    <p:sldId id="909" r:id="rId7"/>
    <p:sldId id="910" r:id="rId8"/>
    <p:sldId id="1503" r:id="rId9"/>
    <p:sldId id="1504" r:id="rId10"/>
    <p:sldId id="1505" r:id="rId11"/>
    <p:sldId id="1506" r:id="rId12"/>
    <p:sldId id="1415" r:id="rId13"/>
    <p:sldId id="1508" r:id="rId14"/>
    <p:sldId id="1509" r:id="rId15"/>
    <p:sldId id="1510" r:id="rId16"/>
    <p:sldId id="1418" r:id="rId17"/>
    <p:sldId id="1507" r:id="rId18"/>
    <p:sldId id="1419" r:id="rId19"/>
    <p:sldId id="1422" r:id="rId20"/>
    <p:sldId id="1511" r:id="rId21"/>
    <p:sldId id="1512" r:id="rId22"/>
  </p:sldIdLst>
  <p:sldSz cx="9144000" cy="6858000" type="screen4x3"/>
  <p:notesSz cx="7010400" cy="9236075"/>
  <p:defaultTextStyle>
    <a:defPPr>
      <a:defRPr lang="en-US"/>
    </a:defPPr>
    <a:lvl1pPr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anose="020B0604030504040204" pitchFamily="34" charset="0"/>
        <a:ea typeface="+mn-ea"/>
        <a:cs typeface="+mn-cs"/>
      </a:defRPr>
    </a:lvl5pPr>
    <a:lvl6pPr marL="2286000" algn="l" defTabSz="914400" rtl="0" eaLnBrk="1" latinLnBrk="0" hangingPunct="1">
      <a:defRPr kern="1200">
        <a:solidFill>
          <a:schemeClr val="tx1"/>
        </a:solidFill>
        <a:latin typeface="Tahoma" panose="020B0604030504040204" pitchFamily="34" charset="0"/>
        <a:ea typeface="+mn-ea"/>
        <a:cs typeface="+mn-cs"/>
      </a:defRPr>
    </a:lvl6pPr>
    <a:lvl7pPr marL="2743200" algn="l" defTabSz="914400" rtl="0" eaLnBrk="1" latinLnBrk="0" hangingPunct="1">
      <a:defRPr kern="1200">
        <a:solidFill>
          <a:schemeClr val="tx1"/>
        </a:solidFill>
        <a:latin typeface="Tahoma" panose="020B0604030504040204" pitchFamily="34" charset="0"/>
        <a:ea typeface="+mn-ea"/>
        <a:cs typeface="+mn-cs"/>
      </a:defRPr>
    </a:lvl7pPr>
    <a:lvl8pPr marL="3200400" algn="l" defTabSz="914400" rtl="0" eaLnBrk="1" latinLnBrk="0" hangingPunct="1">
      <a:defRPr kern="1200">
        <a:solidFill>
          <a:schemeClr val="tx1"/>
        </a:solidFill>
        <a:latin typeface="Tahoma" panose="020B0604030504040204" pitchFamily="34" charset="0"/>
        <a:ea typeface="+mn-ea"/>
        <a:cs typeface="+mn-cs"/>
      </a:defRPr>
    </a:lvl8pPr>
    <a:lvl9pPr marL="3657600" algn="l" defTabSz="914400" rtl="0" eaLnBrk="1" latinLnBrk="0" hangingPunct="1">
      <a:defRPr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10">
          <p15:clr>
            <a:srgbClr val="A4A3A4"/>
          </p15:clr>
        </p15:guide>
        <p15:guide id="2" pos="220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E6EA"/>
    <a:srgbClr val="FAE2F6"/>
    <a:srgbClr val="170981"/>
    <a:srgbClr val="121328"/>
    <a:srgbClr val="8FF9EF"/>
    <a:srgbClr val="993300"/>
    <a:srgbClr val="00CE98"/>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43" autoAdjust="0"/>
    <p:restoredTop sz="96747" autoAdjust="0"/>
  </p:normalViewPr>
  <p:slideViewPr>
    <p:cSldViewPr>
      <p:cViewPr varScale="1">
        <p:scale>
          <a:sx n="61" d="100"/>
          <a:sy n="61" d="100"/>
        </p:scale>
        <p:origin x="1352"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302"/>
    </p:cViewPr>
  </p:sorterViewPr>
  <p:notesViewPr>
    <p:cSldViewPr>
      <p:cViewPr varScale="1">
        <p:scale>
          <a:sx n="38" d="100"/>
          <a:sy n="38" d="100"/>
        </p:scale>
        <p:origin x="-1530" y="-72"/>
      </p:cViewPr>
      <p:guideLst>
        <p:guide orient="horz" pos="2910"/>
        <p:guide pos="220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image" Target="../media/image1.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3906"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7"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123908"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23909"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835FAAF7-7003-4C9D-B3A3-02A24EEEF47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5" name="Rectangle 3"/>
          <p:cNvSpPr>
            <a:spLocks noGrp="1" noChangeArrowheads="1"/>
          </p:cNvSpPr>
          <p:nvPr>
            <p:ph type="dt" idx="1"/>
          </p:nvPr>
        </p:nvSpPr>
        <p:spPr bwMode="auto">
          <a:xfrm>
            <a:off x="3971925" y="0"/>
            <a:ext cx="3038475" cy="461963"/>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lvl1pPr algn="r" defTabSz="931863" eaLnBrk="0" hangingPunct="0">
              <a:defRPr sz="1200">
                <a:latin typeface="Times New Roman" pitchFamily="18" charset="0"/>
              </a:defRPr>
            </a:lvl1pPr>
          </a:lstStyle>
          <a:p>
            <a:pPr>
              <a:defRPr/>
            </a:pPr>
            <a:endParaRPr lang="en-US"/>
          </a:p>
        </p:txBody>
      </p:sp>
      <p:sp>
        <p:nvSpPr>
          <p:cNvPr id="4100" name="Rectangle 4"/>
          <p:cNvSpPr>
            <a:spLocks noGrp="1" noRot="1" noChangeAspect="1" noChangeArrowheads="1" noTextEdit="1"/>
          </p:cNvSpPr>
          <p:nvPr>
            <p:ph type="sldImg" idx="2"/>
          </p:nvPr>
        </p:nvSpPr>
        <p:spPr bwMode="auto">
          <a:xfrm>
            <a:off x="1195388" y="692150"/>
            <a:ext cx="4619625" cy="34639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7" name="Rectangle 5"/>
          <p:cNvSpPr>
            <a:spLocks noGrp="1" noChangeArrowheads="1"/>
          </p:cNvSpPr>
          <p:nvPr>
            <p:ph type="body" sz="quarter" idx="3"/>
          </p:nvPr>
        </p:nvSpPr>
        <p:spPr bwMode="auto">
          <a:xfrm>
            <a:off x="935038" y="4387850"/>
            <a:ext cx="5140325" cy="4156075"/>
          </a:xfrm>
          <a:prstGeom prst="rect">
            <a:avLst/>
          </a:prstGeom>
          <a:noFill/>
          <a:ln w="9525">
            <a:noFill/>
            <a:miter lim="800000"/>
            <a:headEnd/>
            <a:tailEnd/>
          </a:ln>
          <a:effectLst/>
        </p:spPr>
        <p:txBody>
          <a:bodyPr vert="horz" wrap="square" lIns="93170" tIns="46586" rIns="93170" bIns="46586"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13318" name="Rectangle 6"/>
          <p:cNvSpPr>
            <a:spLocks noGrp="1" noChangeArrowheads="1"/>
          </p:cNvSpPr>
          <p:nvPr>
            <p:ph type="ftr" sz="quarter" idx="4"/>
          </p:nvPr>
        </p:nvSpPr>
        <p:spPr bwMode="auto">
          <a:xfrm>
            <a:off x="0"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defTabSz="931863" eaLnBrk="0" hangingPunct="0">
              <a:defRPr sz="1200">
                <a:latin typeface="Times New Roman" pitchFamily="18" charset="0"/>
              </a:defRPr>
            </a:lvl1pPr>
          </a:lstStyle>
          <a:p>
            <a:pPr>
              <a:defRPr/>
            </a:pPr>
            <a:endParaRPr lang="en-US"/>
          </a:p>
        </p:txBody>
      </p:sp>
      <p:sp>
        <p:nvSpPr>
          <p:cNvPr id="13319" name="Rectangle 7"/>
          <p:cNvSpPr>
            <a:spLocks noGrp="1" noChangeArrowheads="1"/>
          </p:cNvSpPr>
          <p:nvPr>
            <p:ph type="sldNum" sz="quarter" idx="5"/>
          </p:nvPr>
        </p:nvSpPr>
        <p:spPr bwMode="auto">
          <a:xfrm>
            <a:off x="3971925" y="8774113"/>
            <a:ext cx="3038475" cy="461962"/>
          </a:xfrm>
          <a:prstGeom prst="rect">
            <a:avLst/>
          </a:prstGeom>
          <a:noFill/>
          <a:ln w="9525">
            <a:noFill/>
            <a:miter lim="800000"/>
            <a:headEnd/>
            <a:tailEnd/>
          </a:ln>
          <a:effectLst/>
        </p:spPr>
        <p:txBody>
          <a:bodyPr vert="horz" wrap="square" lIns="93170" tIns="46586" rIns="93170" bIns="46586" numCol="1" anchor="b" anchorCtr="0" compatLnSpc="1">
            <a:prstTxWarp prst="textNoShape">
              <a:avLst/>
            </a:prstTxWarp>
          </a:bodyPr>
          <a:lstStyle>
            <a:lvl1pPr algn="r" defTabSz="931863">
              <a:defRPr sz="1200">
                <a:latin typeface="Times New Roman" panose="02020603050405020304" pitchFamily="18" charset="0"/>
              </a:defRPr>
            </a:lvl1pPr>
          </a:lstStyle>
          <a:p>
            <a:pPr>
              <a:defRPr/>
            </a:pPr>
            <a:fld id="{58C253DC-EC20-47C4-BE69-808085EA005B}"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pPr algn="r"/>
            <a:fld id="{907A13AC-DCEC-4BA2-91F4-5DEFA7B83921}" type="slidenum">
              <a:rPr lang="zh-CN" altLang="en-US" sz="1200">
                <a:latin typeface="Times New Roman" panose="02020603050405020304" pitchFamily="18" charset="0"/>
              </a:rPr>
              <a:pPr algn="r"/>
              <a:t>1</a:t>
            </a:fld>
            <a:endParaRPr lang="en-US" altLang="zh-CN" sz="1200">
              <a:latin typeface="Times New Roman" panose="02020603050405020304" pitchFamily="18" charset="0"/>
            </a:endParaRPr>
          </a:p>
        </p:txBody>
      </p:sp>
      <p:sp>
        <p:nvSpPr>
          <p:cNvPr id="7171" name="Rectangle 2"/>
          <p:cNvSpPr>
            <a:spLocks noGrp="1" noRot="1" noChangeAspect="1" noChangeArrowheads="1" noTextEdit="1"/>
          </p:cNvSpPr>
          <p:nvPr>
            <p:ph type="sldImg"/>
          </p:nvPr>
        </p:nvSpPr>
        <p:spPr>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Rot="1" noChangeAspect="1" noChangeArrowheads="1" noTextEdit="1"/>
          </p:cNvSpPr>
          <p:nvPr>
            <p:ph type="sldImg"/>
          </p:nvPr>
        </p:nvSpPr>
        <p:spPr>
          <a:ln/>
        </p:spPr>
      </p:sp>
      <p:sp>
        <p:nvSpPr>
          <p:cNvPr id="1095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Rot="1" noChangeAspect="1" noChangeArrowheads="1" noTextEdit="1"/>
          </p:cNvSpPr>
          <p:nvPr>
            <p:ph type="sldImg"/>
          </p:nvPr>
        </p:nvSpPr>
        <p:spPr>
          <a:ln/>
        </p:spPr>
      </p:sp>
      <p:sp>
        <p:nvSpPr>
          <p:cNvPr id="145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extLst>
      <p:ext uri="{BB962C8B-B14F-4D97-AF65-F5344CB8AC3E}">
        <p14:creationId xmlns:p14="http://schemas.microsoft.com/office/powerpoint/2010/main" val="10812716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971925" y="8774113"/>
            <a:ext cx="30384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3170" tIns="46586" rIns="93170" bIns="46586" anchor="b"/>
          <a:lstStyle>
            <a:lvl1pPr defTabSz="931863" eaLnBrk="0" hangingPunct="0">
              <a:spcBef>
                <a:spcPct val="30000"/>
              </a:spcBef>
              <a:defRPr sz="1200">
                <a:solidFill>
                  <a:schemeClr val="tx1"/>
                </a:solidFill>
                <a:latin typeface="Times New Roman" panose="02020603050405020304" pitchFamily="18" charset="0"/>
              </a:defRPr>
            </a:lvl1pPr>
            <a:lvl2pPr marL="742950" indent="-285750" defTabSz="931863" eaLnBrk="0" hangingPunct="0">
              <a:spcBef>
                <a:spcPct val="30000"/>
              </a:spcBef>
              <a:defRPr sz="1200">
                <a:solidFill>
                  <a:schemeClr val="tx1"/>
                </a:solidFill>
                <a:latin typeface="Times New Roman" panose="02020603050405020304" pitchFamily="18" charset="0"/>
              </a:defRPr>
            </a:lvl2pPr>
            <a:lvl3pPr marL="1143000" indent="-228600" defTabSz="931863" eaLnBrk="0" hangingPunct="0">
              <a:spcBef>
                <a:spcPct val="30000"/>
              </a:spcBef>
              <a:defRPr sz="1200">
                <a:solidFill>
                  <a:schemeClr val="tx1"/>
                </a:solidFill>
                <a:latin typeface="Times New Roman" panose="02020603050405020304" pitchFamily="18" charset="0"/>
              </a:defRPr>
            </a:lvl3pPr>
            <a:lvl4pPr marL="1600200" indent="-228600" defTabSz="931863" eaLnBrk="0" hangingPunct="0">
              <a:spcBef>
                <a:spcPct val="30000"/>
              </a:spcBef>
              <a:defRPr sz="1200">
                <a:solidFill>
                  <a:schemeClr val="tx1"/>
                </a:solidFill>
                <a:latin typeface="Times New Roman" panose="02020603050405020304" pitchFamily="18" charset="0"/>
              </a:defRPr>
            </a:lvl4pPr>
            <a:lvl5pPr marL="2057400" indent="-228600" defTabSz="931863" eaLnBrk="0" hangingPunct="0">
              <a:spcBef>
                <a:spcPct val="30000"/>
              </a:spcBef>
              <a:defRPr sz="1200">
                <a:solidFill>
                  <a:schemeClr val="tx1"/>
                </a:solidFill>
                <a:latin typeface="Times New Roman" panose="02020603050405020304" pitchFamily="18" charset="0"/>
              </a:defRPr>
            </a:lvl5pPr>
            <a:lvl6pPr marL="2514600" indent="-228600" defTabSz="931863"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defTabSz="931863"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defTabSz="931863"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defTabSz="931863" eaLnBrk="0" fontAlgn="base" hangingPunct="0">
              <a:spcBef>
                <a:spcPct val="30000"/>
              </a:spcBef>
              <a:spcAft>
                <a:spcPct val="0"/>
              </a:spcAft>
              <a:defRPr sz="1200">
                <a:solidFill>
                  <a:schemeClr val="tx1"/>
                </a:solidFill>
                <a:latin typeface="Times New Roman" panose="02020603050405020304" pitchFamily="18" charset="0"/>
              </a:defRPr>
            </a:lvl9pPr>
          </a:lstStyle>
          <a:p>
            <a:pPr algn="r">
              <a:spcBef>
                <a:spcPct val="0"/>
              </a:spcBef>
            </a:pPr>
            <a:fld id="{35AAD565-6035-46DA-B48A-048725748494}" type="slidenum">
              <a:rPr lang="en-US" altLang="en-US"/>
              <a:pPr algn="r">
                <a:spcBef>
                  <a:spcPct val="0"/>
                </a:spcBef>
              </a:pPr>
              <a:t>21</a:t>
            </a:fld>
            <a:endParaRPr lang="en-US" altLang="en-US"/>
          </a:p>
        </p:txBody>
      </p:sp>
      <p:sp>
        <p:nvSpPr>
          <p:cNvPr id="146435"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6436"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extLst>
      <p:ext uri="{BB962C8B-B14F-4D97-AF65-F5344CB8AC3E}">
        <p14:creationId xmlns:p14="http://schemas.microsoft.com/office/powerpoint/2010/main" val="3767023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AF4AF0F1-FAF5-48E8-9F53-B83620359869}" type="slidenum">
              <a:rPr lang="en-US" altLang="en-US" smtClean="0">
                <a:latin typeface="Times New Roman" panose="02020603050405020304" pitchFamily="18" charset="0"/>
              </a:rPr>
              <a:pPr/>
              <a:t>2</a:t>
            </a:fld>
            <a:endParaRPr lang="en-US" altLang="en-US" smtClean="0">
              <a:latin typeface="Times New Roman" panose="02020603050405020304" pitchFamily="18" charset="0"/>
            </a:endParaRPr>
          </a:p>
        </p:txBody>
      </p:sp>
      <p:sp>
        <p:nvSpPr>
          <p:cNvPr id="12291"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2292"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F454C29F-9A26-4F65-A671-1479A110C788}" type="slidenum">
              <a:rPr lang="en-US" altLang="en-US" smtClean="0">
                <a:latin typeface="Times New Roman" panose="02020603050405020304" pitchFamily="18" charset="0"/>
              </a:rPr>
              <a:pPr/>
              <a:t>3</a:t>
            </a:fld>
            <a:endParaRPr lang="en-US" altLang="en-US" smtClean="0">
              <a:latin typeface="Times New Roman" panose="02020603050405020304" pitchFamily="18" charset="0"/>
            </a:endParaRPr>
          </a:p>
        </p:txBody>
      </p:sp>
      <p:sp>
        <p:nvSpPr>
          <p:cNvPr id="14339" name="Rectangle 2"/>
          <p:cNvSpPr>
            <a:spLocks noGrp="1" noRot="1" noChangeAspect="1" noChangeArrowheads="1" noTextEdit="1"/>
          </p:cNvSpPr>
          <p:nvPr>
            <p:ph type="sldImg"/>
          </p:nvPr>
        </p:nvSpPr>
        <p:spPr>
          <a:xfrm>
            <a:off x="1206500" y="698500"/>
            <a:ext cx="4602163" cy="3451225"/>
          </a:xfrm>
          <a:ln w="12700" cap="flat">
            <a:solidFill>
              <a:schemeClr val="tx1"/>
            </a:solidFill>
          </a:ln>
        </p:spPr>
      </p:sp>
      <p:sp>
        <p:nvSpPr>
          <p:cNvPr id="14340" name="Rectangle 3"/>
          <p:cNvSpPr>
            <a:spLocks noGrp="1" noChangeArrowheads="1"/>
          </p:cNvSpPr>
          <p:nvPr>
            <p:ph type="body" idx="1"/>
          </p:nvPr>
        </p:nvSpPr>
        <p:spPr>
          <a:xfrm>
            <a:off x="935038" y="4387850"/>
            <a:ext cx="5140325"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7348" tIns="43673" rIns="87348" bIns="43673"/>
          <a:lstStyle/>
          <a:p>
            <a:endParaRPr lang="en-US" alt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B38A01D4-50F9-4FDB-A154-EABF17F85003}" type="slidenum">
              <a:rPr lang="en-US" altLang="en-US" smtClean="0">
                <a:latin typeface="Times New Roman" panose="02020603050405020304" pitchFamily="18" charset="0"/>
              </a:rPr>
              <a:pPr/>
              <a:t>4</a:t>
            </a:fld>
            <a:endParaRPr lang="en-US" altLang="en-US" smtClean="0">
              <a:latin typeface="Times New Roman" panose="02020603050405020304" pitchFamily="18" charset="0"/>
            </a:endParaRPr>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2698B267-1B38-4268-9DDB-317E849A5261}" type="slidenum">
              <a:rPr lang="en-US" altLang="en-US" smtClean="0">
                <a:latin typeface="Times New Roman" panose="02020603050405020304" pitchFamily="18" charset="0"/>
              </a:rPr>
              <a:pPr/>
              <a:t>6</a:t>
            </a:fld>
            <a:endParaRPr lang="en-US" altLang="en-US" smtClean="0">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1863">
              <a:defRPr>
                <a:solidFill>
                  <a:schemeClr val="tx1"/>
                </a:solidFill>
                <a:latin typeface="Tahoma" panose="020B0604030504040204" pitchFamily="34" charset="0"/>
              </a:defRPr>
            </a:lvl1pPr>
            <a:lvl2pPr marL="742950" indent="-285750" defTabSz="931863">
              <a:defRPr>
                <a:solidFill>
                  <a:schemeClr val="tx1"/>
                </a:solidFill>
                <a:latin typeface="Tahoma" panose="020B0604030504040204" pitchFamily="34" charset="0"/>
              </a:defRPr>
            </a:lvl2pPr>
            <a:lvl3pPr marL="1143000" indent="-228600" defTabSz="931863">
              <a:defRPr>
                <a:solidFill>
                  <a:schemeClr val="tx1"/>
                </a:solidFill>
                <a:latin typeface="Tahoma" panose="020B0604030504040204" pitchFamily="34" charset="0"/>
              </a:defRPr>
            </a:lvl3pPr>
            <a:lvl4pPr marL="1600200" indent="-228600" defTabSz="931863">
              <a:defRPr>
                <a:solidFill>
                  <a:schemeClr val="tx1"/>
                </a:solidFill>
                <a:latin typeface="Tahoma" panose="020B0604030504040204" pitchFamily="34" charset="0"/>
              </a:defRPr>
            </a:lvl4pPr>
            <a:lvl5pPr marL="2057400" indent="-228600" defTabSz="931863">
              <a:defRPr>
                <a:solidFill>
                  <a:schemeClr val="tx1"/>
                </a:solidFill>
                <a:latin typeface="Tahoma" panose="020B0604030504040204" pitchFamily="34" charset="0"/>
              </a:defRPr>
            </a:lvl5pPr>
            <a:lvl6pPr marL="2514600" indent="-228600" defTabSz="931863" eaLnBrk="0" fontAlgn="base" hangingPunct="0">
              <a:spcBef>
                <a:spcPct val="0"/>
              </a:spcBef>
              <a:spcAft>
                <a:spcPct val="0"/>
              </a:spcAft>
              <a:defRPr>
                <a:solidFill>
                  <a:schemeClr val="tx1"/>
                </a:solidFill>
                <a:latin typeface="Tahoma" panose="020B0604030504040204" pitchFamily="34" charset="0"/>
              </a:defRPr>
            </a:lvl6pPr>
            <a:lvl7pPr marL="2971800" indent="-228600" defTabSz="931863" eaLnBrk="0" fontAlgn="base" hangingPunct="0">
              <a:spcBef>
                <a:spcPct val="0"/>
              </a:spcBef>
              <a:spcAft>
                <a:spcPct val="0"/>
              </a:spcAft>
              <a:defRPr>
                <a:solidFill>
                  <a:schemeClr val="tx1"/>
                </a:solidFill>
                <a:latin typeface="Tahoma" panose="020B0604030504040204" pitchFamily="34" charset="0"/>
              </a:defRPr>
            </a:lvl7pPr>
            <a:lvl8pPr marL="3429000" indent="-228600" defTabSz="931863" eaLnBrk="0" fontAlgn="base" hangingPunct="0">
              <a:spcBef>
                <a:spcPct val="0"/>
              </a:spcBef>
              <a:spcAft>
                <a:spcPct val="0"/>
              </a:spcAft>
              <a:defRPr>
                <a:solidFill>
                  <a:schemeClr val="tx1"/>
                </a:solidFill>
                <a:latin typeface="Tahoma" panose="020B0604030504040204" pitchFamily="34" charset="0"/>
              </a:defRPr>
            </a:lvl8pPr>
            <a:lvl9pPr marL="3886200" indent="-228600" defTabSz="931863" eaLnBrk="0" fontAlgn="base" hangingPunct="0">
              <a:spcBef>
                <a:spcPct val="0"/>
              </a:spcBef>
              <a:spcAft>
                <a:spcPct val="0"/>
              </a:spcAft>
              <a:defRPr>
                <a:solidFill>
                  <a:schemeClr val="tx1"/>
                </a:solidFill>
                <a:latin typeface="Tahoma" panose="020B0604030504040204" pitchFamily="34" charset="0"/>
              </a:defRPr>
            </a:lvl9pPr>
          </a:lstStyle>
          <a:p>
            <a:fld id="{E8916AC8-E807-4868-9A67-DA41CB2B6218}" type="slidenum">
              <a:rPr lang="en-US" altLang="en-US" smtClean="0">
                <a:latin typeface="Times New Roman" panose="02020603050405020304" pitchFamily="18" charset="0"/>
              </a:rPr>
              <a:pPr/>
              <a:t>7</a:t>
            </a:fld>
            <a:endParaRPr lang="en-US" altLang="en-US" smtClean="0">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Rot="1" noChangeAspect="1" noChangeArrowheads="1" noTextEdit="1"/>
          </p:cNvSpPr>
          <p:nvPr>
            <p:ph type="sldImg"/>
          </p:nvPr>
        </p:nvSpPr>
        <p:spPr>
          <a:ln/>
        </p:spPr>
      </p:sp>
      <p:sp>
        <p:nvSpPr>
          <p:cNvPr id="1013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p:cNvSpPr>
            <a:spLocks noGrp="1" noRot="1" noChangeAspect="1" noChangeArrowheads="1" noTextEdit="1"/>
          </p:cNvSpPr>
          <p:nvPr>
            <p:ph type="sldImg"/>
          </p:nvPr>
        </p:nvSpPr>
        <p:spPr>
          <a:ln/>
        </p:spPr>
      </p:sp>
      <p:sp>
        <p:nvSpPr>
          <p:cNvPr id="1054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p:cNvSpPr>
            <a:spLocks noGrp="1" noRot="1" noChangeAspect="1" noChangeArrowheads="1" noTextEdit="1"/>
          </p:cNvSpPr>
          <p:nvPr>
            <p:ph type="sldImg"/>
          </p:nvPr>
        </p:nvSpPr>
        <p:spPr>
          <a:ln/>
        </p:spPr>
      </p:sp>
      <p:sp>
        <p:nvSpPr>
          <p:cNvPr id="1075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eaLnBrk="1" hangingPunct="1">
                <a:defRPr/>
              </a:pPr>
              <a:endParaRPr lang="en-US" smtClean="0"/>
            </a:p>
          </p:txBody>
        </p:sp>
      </p:grpSp>
      <p:sp>
        <p:nvSpPr>
          <p:cNvPr id="929804" name="Rectangle 12"/>
          <p:cNvSpPr>
            <a:spLocks noGrp="1" noChangeArrowheads="1"/>
          </p:cNvSpPr>
          <p:nvPr>
            <p:ph type="ctrTitle"/>
          </p:nvPr>
        </p:nvSpPr>
        <p:spPr>
          <a:xfrm>
            <a:off x="990600" y="1828800"/>
            <a:ext cx="7772400" cy="1143000"/>
          </a:xfrm>
        </p:spPr>
        <p:txBody>
          <a:bodyPr/>
          <a:lstStyle>
            <a:lvl1pPr>
              <a:defRPr sz="4400"/>
            </a:lvl1pPr>
          </a:lstStyle>
          <a:p>
            <a:r>
              <a:rPr lang="en-US"/>
              <a:t>Click to edit Master title style</a:t>
            </a:r>
          </a:p>
        </p:txBody>
      </p:sp>
      <p:sp>
        <p:nvSpPr>
          <p:cNvPr id="929805"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r>
              <a:rPr lang="en-US"/>
              <a:t>Click to edit Master subtitle style</a:t>
            </a:r>
          </a:p>
        </p:txBody>
      </p:sp>
    </p:spTree>
    <p:extLst>
      <p:ext uri="{BB962C8B-B14F-4D97-AF65-F5344CB8AC3E}">
        <p14:creationId xmlns:p14="http://schemas.microsoft.com/office/powerpoint/2010/main" val="35921111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E1E2F7C7-2C70-47BE-B45E-C56D24CC89EB}" type="slidenum">
              <a:rPr lang="en-US" altLang="en-US"/>
              <a:pPr>
                <a:defRPr/>
              </a:pPr>
              <a:t>‹#›</a:t>
            </a:fld>
            <a:endParaRPr lang="en-US" altLang="en-US"/>
          </a:p>
        </p:txBody>
      </p:sp>
    </p:spTree>
    <p:extLst>
      <p:ext uri="{BB962C8B-B14F-4D97-AF65-F5344CB8AC3E}">
        <p14:creationId xmlns:p14="http://schemas.microsoft.com/office/powerpoint/2010/main" val="393099733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48450" y="381000"/>
            <a:ext cx="2114550" cy="60960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04800" y="381000"/>
            <a:ext cx="6191250" cy="60960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68E2C065-F9F9-41E6-BE76-E81AC1CC046A}" type="slidenum">
              <a:rPr lang="en-US" altLang="en-US"/>
              <a:pPr>
                <a:defRPr/>
              </a:pPr>
              <a:t>‹#›</a:t>
            </a:fld>
            <a:endParaRPr lang="en-US" altLang="en-US"/>
          </a:p>
        </p:txBody>
      </p:sp>
    </p:spTree>
    <p:extLst>
      <p:ext uri="{BB962C8B-B14F-4D97-AF65-F5344CB8AC3E}">
        <p14:creationId xmlns:p14="http://schemas.microsoft.com/office/powerpoint/2010/main" val="407224557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D0F6A585-8FCA-47E2-8E5F-8B5F15C25ADF}" type="slidenum">
              <a:rPr lang="en-US" altLang="en-US"/>
              <a:pPr>
                <a:defRPr/>
              </a:pPr>
              <a:t>‹#›</a:t>
            </a:fld>
            <a:endParaRPr lang="en-US" altLang="en-US"/>
          </a:p>
        </p:txBody>
      </p:sp>
    </p:spTree>
    <p:extLst>
      <p:ext uri="{BB962C8B-B14F-4D97-AF65-F5344CB8AC3E}">
        <p14:creationId xmlns:p14="http://schemas.microsoft.com/office/powerpoint/2010/main" val="2072629922"/>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FC8F7CC6-7C64-44E1-BEAB-B3302B9B3826}" type="slidenum">
              <a:rPr lang="en-US" altLang="en-US"/>
              <a:pPr>
                <a:defRPr/>
              </a:pPr>
              <a:t>‹#›</a:t>
            </a:fld>
            <a:endParaRPr lang="en-US" altLang="en-US"/>
          </a:p>
        </p:txBody>
      </p:sp>
    </p:spTree>
    <p:extLst>
      <p:ext uri="{BB962C8B-B14F-4D97-AF65-F5344CB8AC3E}">
        <p14:creationId xmlns:p14="http://schemas.microsoft.com/office/powerpoint/2010/main" val="3649781636"/>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quarter" idx="1"/>
          </p:nvPr>
        </p:nvSpPr>
        <p:spPr>
          <a:xfrm>
            <a:off x="3048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3048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Content Placeholder 5"/>
          <p:cNvSpPr>
            <a:spLocks noGrp="1"/>
          </p:cNvSpPr>
          <p:nvPr>
            <p:ph sz="quarter" idx="4"/>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04118CE7-3B34-4FBF-8BBD-2A08BF4DA4FB}" type="slidenum">
              <a:rPr lang="en-US" altLang="en-US"/>
              <a:pPr>
                <a:defRPr/>
              </a:pPr>
              <a:t>‹#›</a:t>
            </a:fld>
            <a:endParaRPr lang="en-US" altLang="en-US"/>
          </a:p>
        </p:txBody>
      </p:sp>
    </p:spTree>
    <p:extLst>
      <p:ext uri="{BB962C8B-B14F-4D97-AF65-F5344CB8AC3E}">
        <p14:creationId xmlns:p14="http://schemas.microsoft.com/office/powerpoint/2010/main" val="399317939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clipArtAndTx" preserve="1">
  <p:cSld name="Title, Clip Art and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lipArt Placeholder 2"/>
          <p:cNvSpPr>
            <a:spLocks noGrp="1"/>
          </p:cNvSpPr>
          <p:nvPr>
            <p:ph type="clipArt" sz="half" idx="1"/>
          </p:nvPr>
        </p:nvSpPr>
        <p:spPr>
          <a:xfrm>
            <a:off x="304800" y="1371600"/>
            <a:ext cx="4152900" cy="5105400"/>
          </a:xfrm>
        </p:spPr>
        <p:txBody>
          <a:bodyPr/>
          <a:lstStyle/>
          <a:p>
            <a:pPr lvl="0"/>
            <a:endParaRPr lang="en-US" noProof="0" smtClean="0"/>
          </a:p>
        </p:txBody>
      </p:sp>
      <p:sp>
        <p:nvSpPr>
          <p:cNvPr id="4" name="Text Placeholder 3"/>
          <p:cNvSpPr>
            <a:spLocks noGrp="1"/>
          </p:cNvSpPr>
          <p:nvPr>
            <p:ph type="body" sz="half" idx="2"/>
          </p:nvPr>
        </p:nvSpPr>
        <p:spPr>
          <a:xfrm>
            <a:off x="46101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5102A037-D9E5-47EB-83E5-E4252A877B1A}" type="slidenum">
              <a:rPr lang="en-US" altLang="en-US"/>
              <a:pPr>
                <a:defRPr/>
              </a:pPr>
              <a:t>‹#›</a:t>
            </a:fld>
            <a:endParaRPr lang="en-US" altLang="en-US"/>
          </a:p>
        </p:txBody>
      </p:sp>
    </p:spTree>
    <p:extLst>
      <p:ext uri="{BB962C8B-B14F-4D97-AF65-F5344CB8AC3E}">
        <p14:creationId xmlns:p14="http://schemas.microsoft.com/office/powerpoint/2010/main" val="3293338446"/>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10100" y="13716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10100" y="4000500"/>
            <a:ext cx="41529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Rectangle 2061"/>
          <p:cNvSpPr>
            <a:spLocks noGrp="1" noChangeArrowheads="1"/>
          </p:cNvSpPr>
          <p:nvPr>
            <p:ph type="sldNum" sz="quarter" idx="10"/>
          </p:nvPr>
        </p:nvSpPr>
        <p:spPr>
          <a:ln/>
        </p:spPr>
        <p:txBody>
          <a:bodyPr/>
          <a:lstStyle>
            <a:lvl1pPr>
              <a:defRPr/>
            </a:lvl1pPr>
          </a:lstStyle>
          <a:p>
            <a:pPr>
              <a:defRPr/>
            </a:pPr>
            <a:fld id="{3362386E-BDAB-41AE-9959-BE2BE32B590C}" type="slidenum">
              <a:rPr lang="en-US" altLang="en-US"/>
              <a:pPr>
                <a:defRPr/>
              </a:pPr>
              <a:t>‹#›</a:t>
            </a:fld>
            <a:endParaRPr lang="en-US" altLang="en-US"/>
          </a:p>
        </p:txBody>
      </p:sp>
    </p:spTree>
    <p:extLst>
      <p:ext uri="{BB962C8B-B14F-4D97-AF65-F5344CB8AC3E}">
        <p14:creationId xmlns:p14="http://schemas.microsoft.com/office/powerpoint/2010/main" val="331148894"/>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304800" y="381000"/>
            <a:ext cx="8458200" cy="60960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6D995611-6DEB-4A26-BA3B-089D9EDF90BD}" type="slidenum">
              <a:rPr lang="en-US" altLang="en-US"/>
              <a:pPr>
                <a:defRPr/>
              </a:pPr>
              <a:t>‹#›</a:t>
            </a:fld>
            <a:endParaRPr lang="en-US" altLang="en-US"/>
          </a:p>
        </p:txBody>
      </p:sp>
    </p:spTree>
    <p:extLst>
      <p:ext uri="{BB962C8B-B14F-4D97-AF65-F5344CB8AC3E}">
        <p14:creationId xmlns:p14="http://schemas.microsoft.com/office/powerpoint/2010/main" val="2926062459"/>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OverTx" preserve="1">
  <p:cSld name="Title and Content over Text">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402638" cy="6096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304800" y="4000500"/>
            <a:ext cx="8458200" cy="24765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1CB4119B-11CF-497F-9C5E-59501EC01D91}" type="slidenum">
              <a:rPr lang="en-US" altLang="en-US"/>
              <a:pPr>
                <a:defRPr/>
              </a:pPr>
              <a:t>‹#›</a:t>
            </a:fld>
            <a:endParaRPr lang="en-US" altLang="en-US"/>
          </a:p>
        </p:txBody>
      </p:sp>
    </p:spTree>
    <p:extLst>
      <p:ext uri="{BB962C8B-B14F-4D97-AF65-F5344CB8AC3E}">
        <p14:creationId xmlns:p14="http://schemas.microsoft.com/office/powerpoint/2010/main" val="276731529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061"/>
          <p:cNvSpPr>
            <a:spLocks noGrp="1" noChangeArrowheads="1"/>
          </p:cNvSpPr>
          <p:nvPr>
            <p:ph type="sldNum" sz="quarter" idx="10"/>
          </p:nvPr>
        </p:nvSpPr>
        <p:spPr>
          <a:ln/>
        </p:spPr>
        <p:txBody>
          <a:bodyPr/>
          <a:lstStyle>
            <a:lvl1pPr>
              <a:defRPr/>
            </a:lvl1pPr>
          </a:lstStyle>
          <a:p>
            <a:pPr>
              <a:defRPr/>
            </a:pPr>
            <a:fld id="{9BBAE8BF-9E0F-473B-9BC3-DC849AD4C335}" type="slidenum">
              <a:rPr lang="en-US" altLang="en-US"/>
              <a:pPr>
                <a:defRPr/>
              </a:pPr>
              <a:t>‹#›</a:t>
            </a:fld>
            <a:endParaRPr lang="en-US" altLang="en-US"/>
          </a:p>
        </p:txBody>
      </p:sp>
    </p:spTree>
    <p:extLst>
      <p:ext uri="{BB962C8B-B14F-4D97-AF65-F5344CB8AC3E}">
        <p14:creationId xmlns:p14="http://schemas.microsoft.com/office/powerpoint/2010/main" val="235281989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061"/>
          <p:cNvSpPr>
            <a:spLocks noGrp="1" noChangeArrowheads="1"/>
          </p:cNvSpPr>
          <p:nvPr>
            <p:ph type="sldNum" sz="quarter" idx="10"/>
          </p:nvPr>
        </p:nvSpPr>
        <p:spPr>
          <a:ln/>
        </p:spPr>
        <p:txBody>
          <a:bodyPr/>
          <a:lstStyle>
            <a:lvl1pPr>
              <a:defRPr/>
            </a:lvl1pPr>
          </a:lstStyle>
          <a:p>
            <a:pPr>
              <a:defRPr/>
            </a:pPr>
            <a:fld id="{FBC3A99F-9182-48D1-AE0B-F31A989B73D4}" type="slidenum">
              <a:rPr lang="en-US" altLang="en-US"/>
              <a:pPr>
                <a:defRPr/>
              </a:pPr>
              <a:t>‹#›</a:t>
            </a:fld>
            <a:endParaRPr lang="en-US" altLang="en-US"/>
          </a:p>
        </p:txBody>
      </p:sp>
    </p:spTree>
    <p:extLst>
      <p:ext uri="{BB962C8B-B14F-4D97-AF65-F5344CB8AC3E}">
        <p14:creationId xmlns:p14="http://schemas.microsoft.com/office/powerpoint/2010/main" val="77783428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048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10100" y="1371600"/>
            <a:ext cx="41529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061"/>
          <p:cNvSpPr>
            <a:spLocks noGrp="1" noChangeArrowheads="1"/>
          </p:cNvSpPr>
          <p:nvPr>
            <p:ph type="sldNum" sz="quarter" idx="10"/>
          </p:nvPr>
        </p:nvSpPr>
        <p:spPr>
          <a:ln/>
        </p:spPr>
        <p:txBody>
          <a:bodyPr/>
          <a:lstStyle>
            <a:lvl1pPr>
              <a:defRPr/>
            </a:lvl1pPr>
          </a:lstStyle>
          <a:p>
            <a:pPr>
              <a:defRPr/>
            </a:pPr>
            <a:fld id="{8DB2A5BD-2AAE-400A-9831-EE9F07754DD2}" type="slidenum">
              <a:rPr lang="en-US" altLang="en-US"/>
              <a:pPr>
                <a:defRPr/>
              </a:pPr>
              <a:t>‹#›</a:t>
            </a:fld>
            <a:endParaRPr lang="en-US" altLang="en-US"/>
          </a:p>
        </p:txBody>
      </p:sp>
    </p:spTree>
    <p:extLst>
      <p:ext uri="{BB962C8B-B14F-4D97-AF65-F5344CB8AC3E}">
        <p14:creationId xmlns:p14="http://schemas.microsoft.com/office/powerpoint/2010/main" val="144948353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061"/>
          <p:cNvSpPr>
            <a:spLocks noGrp="1" noChangeArrowheads="1"/>
          </p:cNvSpPr>
          <p:nvPr>
            <p:ph type="sldNum" sz="quarter" idx="10"/>
          </p:nvPr>
        </p:nvSpPr>
        <p:spPr>
          <a:ln/>
        </p:spPr>
        <p:txBody>
          <a:bodyPr/>
          <a:lstStyle>
            <a:lvl1pPr>
              <a:defRPr/>
            </a:lvl1pPr>
          </a:lstStyle>
          <a:p>
            <a:pPr>
              <a:defRPr/>
            </a:pPr>
            <a:fld id="{B9A12ADC-EADC-4768-B644-3796EA7ED0D2}" type="slidenum">
              <a:rPr lang="en-US" altLang="en-US"/>
              <a:pPr>
                <a:defRPr/>
              </a:pPr>
              <a:t>‹#›</a:t>
            </a:fld>
            <a:endParaRPr lang="en-US" altLang="en-US"/>
          </a:p>
        </p:txBody>
      </p:sp>
    </p:spTree>
    <p:extLst>
      <p:ext uri="{BB962C8B-B14F-4D97-AF65-F5344CB8AC3E}">
        <p14:creationId xmlns:p14="http://schemas.microsoft.com/office/powerpoint/2010/main" val="403569923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061"/>
          <p:cNvSpPr>
            <a:spLocks noGrp="1" noChangeArrowheads="1"/>
          </p:cNvSpPr>
          <p:nvPr>
            <p:ph type="sldNum" sz="quarter" idx="10"/>
          </p:nvPr>
        </p:nvSpPr>
        <p:spPr>
          <a:ln/>
        </p:spPr>
        <p:txBody>
          <a:bodyPr/>
          <a:lstStyle>
            <a:lvl1pPr>
              <a:defRPr/>
            </a:lvl1pPr>
          </a:lstStyle>
          <a:p>
            <a:pPr>
              <a:defRPr/>
            </a:pPr>
            <a:fld id="{0DE8CE2F-1912-4F81-BAF3-099967F62F92}" type="slidenum">
              <a:rPr lang="en-US" altLang="en-US"/>
              <a:pPr>
                <a:defRPr/>
              </a:pPr>
              <a:t>‹#›</a:t>
            </a:fld>
            <a:endParaRPr lang="en-US" altLang="en-US"/>
          </a:p>
        </p:txBody>
      </p:sp>
    </p:spTree>
    <p:extLst>
      <p:ext uri="{BB962C8B-B14F-4D97-AF65-F5344CB8AC3E}">
        <p14:creationId xmlns:p14="http://schemas.microsoft.com/office/powerpoint/2010/main" val="2080674214"/>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061"/>
          <p:cNvSpPr>
            <a:spLocks noGrp="1" noChangeArrowheads="1"/>
          </p:cNvSpPr>
          <p:nvPr>
            <p:ph type="sldNum" sz="quarter" idx="10"/>
          </p:nvPr>
        </p:nvSpPr>
        <p:spPr>
          <a:ln/>
        </p:spPr>
        <p:txBody>
          <a:bodyPr/>
          <a:lstStyle>
            <a:lvl1pPr>
              <a:defRPr/>
            </a:lvl1pPr>
          </a:lstStyle>
          <a:p>
            <a:pPr>
              <a:defRPr/>
            </a:pPr>
            <a:fld id="{9EA2341E-EE8F-45BD-B0DC-35EF3DA8AF42}" type="slidenum">
              <a:rPr lang="en-US" altLang="en-US"/>
              <a:pPr>
                <a:defRPr/>
              </a:pPr>
              <a:t>‹#›</a:t>
            </a:fld>
            <a:endParaRPr lang="en-US" altLang="en-US"/>
          </a:p>
        </p:txBody>
      </p:sp>
    </p:spTree>
    <p:extLst>
      <p:ext uri="{BB962C8B-B14F-4D97-AF65-F5344CB8AC3E}">
        <p14:creationId xmlns:p14="http://schemas.microsoft.com/office/powerpoint/2010/main" val="1157326011"/>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F44CC491-EB9A-4C22-A223-59A6F467BED3}" type="slidenum">
              <a:rPr lang="en-US" altLang="en-US"/>
              <a:pPr>
                <a:defRPr/>
              </a:pPr>
              <a:t>‹#›</a:t>
            </a:fld>
            <a:endParaRPr lang="en-US" altLang="en-US"/>
          </a:p>
        </p:txBody>
      </p:sp>
    </p:spTree>
    <p:extLst>
      <p:ext uri="{BB962C8B-B14F-4D97-AF65-F5344CB8AC3E}">
        <p14:creationId xmlns:p14="http://schemas.microsoft.com/office/powerpoint/2010/main" val="240758226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061"/>
          <p:cNvSpPr>
            <a:spLocks noGrp="1" noChangeArrowheads="1"/>
          </p:cNvSpPr>
          <p:nvPr>
            <p:ph type="sldNum" sz="quarter" idx="10"/>
          </p:nvPr>
        </p:nvSpPr>
        <p:spPr>
          <a:ln/>
        </p:spPr>
        <p:txBody>
          <a:bodyPr/>
          <a:lstStyle>
            <a:lvl1pPr>
              <a:defRPr/>
            </a:lvl1pPr>
          </a:lstStyle>
          <a:p>
            <a:pPr>
              <a:defRPr/>
            </a:pPr>
            <a:fld id="{187404B1-C350-4A1C-BA77-64DF5509AAA0}" type="slidenum">
              <a:rPr lang="en-US" altLang="en-US"/>
              <a:pPr>
                <a:defRPr/>
              </a:pPr>
              <a:t>‹#›</a:t>
            </a:fld>
            <a:endParaRPr lang="en-US" altLang="en-US"/>
          </a:p>
        </p:txBody>
      </p:sp>
    </p:spTree>
    <p:extLst>
      <p:ext uri="{BB962C8B-B14F-4D97-AF65-F5344CB8AC3E}">
        <p14:creationId xmlns:p14="http://schemas.microsoft.com/office/powerpoint/2010/main" val="28461575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056"/>
          <p:cNvSpPr>
            <a:spLocks noChangeArrowheads="1"/>
          </p:cNvSpPr>
          <p:nvPr/>
        </p:nvSpPr>
        <p:spPr bwMode="gray">
          <a:xfrm>
            <a:off x="304800" y="1066800"/>
            <a:ext cx="8410575" cy="46038"/>
          </a:xfrm>
          <a:prstGeom prst="rect">
            <a:avLst/>
          </a:prstGeom>
          <a:gradFill rotWithShape="1">
            <a:gsLst>
              <a:gs pos="0">
                <a:srgbClr val="00CE98">
                  <a:alpha val="50000"/>
                </a:srgbClr>
              </a:gs>
              <a:gs pos="100000">
                <a:srgbClr val="8FF9EF">
                  <a:alpha val="51999"/>
                </a:srgbClr>
              </a:gs>
            </a:gsLst>
            <a:lin ang="0" scaled="1"/>
          </a:gradFill>
          <a:ln>
            <a:noFill/>
          </a:ln>
          <a:extLst/>
        </p:spPr>
        <p:txBody>
          <a:bodyPr wrap="none" anchor="ctr"/>
          <a:lstStyle>
            <a:lvl1pPr>
              <a:defRPr>
                <a:solidFill>
                  <a:schemeClr val="tx1"/>
                </a:solidFill>
                <a:latin typeface="Tahoma" panose="020B0604030504040204" pitchFamily="34" charset="0"/>
              </a:defRPr>
            </a:lvl1pPr>
            <a:lvl2pPr marL="742950" indent="-285750">
              <a:defRPr>
                <a:solidFill>
                  <a:schemeClr val="tx1"/>
                </a:solidFill>
                <a:latin typeface="Tahoma" panose="020B0604030504040204" pitchFamily="34" charset="0"/>
              </a:defRPr>
            </a:lvl2pPr>
            <a:lvl3pPr marL="1143000" indent="-228600">
              <a:defRPr>
                <a:solidFill>
                  <a:schemeClr val="tx1"/>
                </a:solidFill>
                <a:latin typeface="Tahoma" panose="020B0604030504040204" pitchFamily="34" charset="0"/>
              </a:defRPr>
            </a:lvl3pPr>
            <a:lvl4pPr marL="1600200" indent="-228600">
              <a:defRPr>
                <a:solidFill>
                  <a:schemeClr val="tx1"/>
                </a:solidFill>
                <a:latin typeface="Tahoma" panose="020B0604030504040204" pitchFamily="34" charset="0"/>
              </a:defRPr>
            </a:lvl4pPr>
            <a:lvl5pPr marL="2057400" indent="-228600">
              <a:defRPr>
                <a:solidFill>
                  <a:schemeClr val="tx1"/>
                </a:solidFill>
                <a:latin typeface="Tahoma" panose="020B0604030504040204" pitchFamily="34" charset="0"/>
              </a:defRPr>
            </a:lvl5pPr>
            <a:lvl6pPr marL="2514600" indent="-228600" eaLnBrk="0" fontAlgn="base" hangingPunct="0">
              <a:spcBef>
                <a:spcPct val="0"/>
              </a:spcBef>
              <a:spcAft>
                <a:spcPct val="0"/>
              </a:spcAft>
              <a:defRPr>
                <a:solidFill>
                  <a:schemeClr val="tx1"/>
                </a:solidFill>
                <a:latin typeface="Tahoma" panose="020B0604030504040204" pitchFamily="34" charset="0"/>
              </a:defRPr>
            </a:lvl6pPr>
            <a:lvl7pPr marL="2971800" indent="-228600" eaLnBrk="0" fontAlgn="base" hangingPunct="0">
              <a:spcBef>
                <a:spcPct val="0"/>
              </a:spcBef>
              <a:spcAft>
                <a:spcPct val="0"/>
              </a:spcAft>
              <a:defRPr>
                <a:solidFill>
                  <a:schemeClr val="tx1"/>
                </a:solidFill>
                <a:latin typeface="Tahoma" panose="020B0604030504040204" pitchFamily="34" charset="0"/>
              </a:defRPr>
            </a:lvl7pPr>
            <a:lvl8pPr marL="3429000" indent="-228600" eaLnBrk="0" fontAlgn="base" hangingPunct="0">
              <a:spcBef>
                <a:spcPct val="0"/>
              </a:spcBef>
              <a:spcAft>
                <a:spcPct val="0"/>
              </a:spcAft>
              <a:defRPr>
                <a:solidFill>
                  <a:schemeClr val="tx1"/>
                </a:solidFill>
                <a:latin typeface="Tahoma" panose="020B0604030504040204" pitchFamily="34" charset="0"/>
              </a:defRPr>
            </a:lvl8pPr>
            <a:lvl9pPr marL="3886200" indent="-228600" eaLnBrk="0" fontAlgn="base" hangingPunct="0">
              <a:spcBef>
                <a:spcPct val="0"/>
              </a:spcBef>
              <a:spcAft>
                <a:spcPct val="0"/>
              </a:spcAft>
              <a:defRPr>
                <a:solidFill>
                  <a:schemeClr val="tx1"/>
                </a:solidFill>
                <a:latin typeface="Tahoma" panose="020B0604030504040204" pitchFamily="34" charset="0"/>
              </a:defRPr>
            </a:lvl9pPr>
          </a:lstStyle>
          <a:p>
            <a:pPr algn="ctr" eaLnBrk="1" hangingPunct="1">
              <a:defRPr/>
            </a:pPr>
            <a:endParaRPr kumimoji="1" lang="en-US" sz="2400" smtClean="0"/>
          </a:p>
        </p:txBody>
      </p:sp>
      <p:sp>
        <p:nvSpPr>
          <p:cNvPr id="1027" name="Rectangle 2057"/>
          <p:cNvSpPr>
            <a:spLocks noGrp="1" noChangeArrowheads="1"/>
          </p:cNvSpPr>
          <p:nvPr>
            <p:ph type="title"/>
          </p:nvPr>
        </p:nvSpPr>
        <p:spPr bwMode="auto">
          <a:xfrm>
            <a:off x="304800" y="304800"/>
            <a:ext cx="8402638"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2058"/>
          <p:cNvSpPr>
            <a:spLocks noGrp="1" noChangeArrowheads="1"/>
          </p:cNvSpPr>
          <p:nvPr>
            <p:ph type="body" idx="1"/>
          </p:nvPr>
        </p:nvSpPr>
        <p:spPr bwMode="auto">
          <a:xfrm>
            <a:off x="304800" y="1219200"/>
            <a:ext cx="84582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928781" name="Rectangle 2061"/>
          <p:cNvSpPr>
            <a:spLocks noGrp="1" noChangeArrowheads="1"/>
          </p:cNvSpPr>
          <p:nvPr>
            <p:ph type="sldNum" sz="quarter" idx="4"/>
          </p:nvPr>
        </p:nvSpPr>
        <p:spPr bwMode="auto">
          <a:xfrm>
            <a:off x="7239000" y="6477000"/>
            <a:ext cx="1905000" cy="3810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2D675A53-1EAD-4B4A-95F4-4363B64F60DE}"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4383" r:id="rId1"/>
    <p:sldLayoutId id="2147484366" r:id="rId2"/>
    <p:sldLayoutId id="2147484367" r:id="rId3"/>
    <p:sldLayoutId id="2147484368" r:id="rId4"/>
    <p:sldLayoutId id="2147484369" r:id="rId5"/>
    <p:sldLayoutId id="2147484370" r:id="rId6"/>
    <p:sldLayoutId id="2147484371" r:id="rId7"/>
    <p:sldLayoutId id="2147484372" r:id="rId8"/>
    <p:sldLayoutId id="2147484373" r:id="rId9"/>
    <p:sldLayoutId id="2147484374" r:id="rId10"/>
    <p:sldLayoutId id="2147484375" r:id="rId11"/>
    <p:sldLayoutId id="2147484376" r:id="rId12"/>
    <p:sldLayoutId id="2147484377" r:id="rId13"/>
    <p:sldLayoutId id="2147484378" r:id="rId14"/>
    <p:sldLayoutId id="2147484379" r:id="rId15"/>
    <p:sldLayoutId id="2147484380" r:id="rId16"/>
    <p:sldLayoutId id="2147484381" r:id="rId17"/>
    <p:sldLayoutId id="2147484382" r:id="rId18"/>
  </p:sldLayoutIdLst>
  <p:transition/>
  <p:hf hdr="0"/>
  <p:txStyles>
    <p:titleStyle>
      <a:lvl1pPr algn="ctr" rtl="0" eaLnBrk="0" fontAlgn="base" hangingPunct="0">
        <a:spcBef>
          <a:spcPct val="0"/>
        </a:spcBef>
        <a:spcAft>
          <a:spcPct val="0"/>
        </a:spcAft>
        <a:defRPr sz="3600" b="1">
          <a:solidFill>
            <a:schemeClr val="tx2"/>
          </a:solidFill>
          <a:latin typeface="Berlin Sans FB Demi" pitchFamily="34" charset="0"/>
          <a:ea typeface="+mj-ea"/>
          <a:cs typeface="+mj-cs"/>
        </a:defRPr>
      </a:lvl1pPr>
      <a:lvl2pPr algn="ctr" rtl="0" eaLnBrk="0" fontAlgn="base" hangingPunct="0">
        <a:spcBef>
          <a:spcPct val="0"/>
        </a:spcBef>
        <a:spcAft>
          <a:spcPct val="0"/>
        </a:spcAft>
        <a:defRPr sz="3600" b="1">
          <a:solidFill>
            <a:schemeClr val="tx2"/>
          </a:solidFill>
          <a:latin typeface="Berlin Sans FB Demi" pitchFamily="34" charset="0"/>
        </a:defRPr>
      </a:lvl2pPr>
      <a:lvl3pPr algn="ctr" rtl="0" eaLnBrk="0" fontAlgn="base" hangingPunct="0">
        <a:spcBef>
          <a:spcPct val="0"/>
        </a:spcBef>
        <a:spcAft>
          <a:spcPct val="0"/>
        </a:spcAft>
        <a:defRPr sz="3600" b="1">
          <a:solidFill>
            <a:schemeClr val="tx2"/>
          </a:solidFill>
          <a:latin typeface="Berlin Sans FB Demi" pitchFamily="34" charset="0"/>
        </a:defRPr>
      </a:lvl3pPr>
      <a:lvl4pPr algn="ctr" rtl="0" eaLnBrk="0" fontAlgn="base" hangingPunct="0">
        <a:spcBef>
          <a:spcPct val="0"/>
        </a:spcBef>
        <a:spcAft>
          <a:spcPct val="0"/>
        </a:spcAft>
        <a:defRPr sz="3600" b="1">
          <a:solidFill>
            <a:schemeClr val="tx2"/>
          </a:solidFill>
          <a:latin typeface="Berlin Sans FB Demi" pitchFamily="34" charset="0"/>
        </a:defRPr>
      </a:lvl4pPr>
      <a:lvl5pPr algn="ctr" rtl="0" eaLnBrk="0" fontAlgn="base" hangingPunct="0">
        <a:spcBef>
          <a:spcPct val="0"/>
        </a:spcBef>
        <a:spcAft>
          <a:spcPct val="0"/>
        </a:spcAft>
        <a:defRPr sz="3600" b="1">
          <a:solidFill>
            <a:schemeClr val="tx2"/>
          </a:solidFill>
          <a:latin typeface="Berlin Sans FB Demi" pitchFamily="34" charset="0"/>
        </a:defRPr>
      </a:lvl5pPr>
      <a:lvl6pPr marL="457200" algn="ctr" rtl="0" fontAlgn="base">
        <a:spcBef>
          <a:spcPct val="0"/>
        </a:spcBef>
        <a:spcAft>
          <a:spcPct val="0"/>
        </a:spcAft>
        <a:defRPr sz="3600" b="1">
          <a:solidFill>
            <a:schemeClr val="tx2"/>
          </a:solidFill>
          <a:latin typeface="Tahoma" pitchFamily="34" charset="0"/>
        </a:defRPr>
      </a:lvl6pPr>
      <a:lvl7pPr marL="914400" algn="ctr" rtl="0" fontAlgn="base">
        <a:spcBef>
          <a:spcPct val="0"/>
        </a:spcBef>
        <a:spcAft>
          <a:spcPct val="0"/>
        </a:spcAft>
        <a:defRPr sz="3600" b="1">
          <a:solidFill>
            <a:schemeClr val="tx2"/>
          </a:solidFill>
          <a:latin typeface="Tahoma" pitchFamily="34" charset="0"/>
        </a:defRPr>
      </a:lvl7pPr>
      <a:lvl8pPr marL="1371600" algn="ctr" rtl="0" fontAlgn="base">
        <a:spcBef>
          <a:spcPct val="0"/>
        </a:spcBef>
        <a:spcAft>
          <a:spcPct val="0"/>
        </a:spcAft>
        <a:defRPr sz="3600" b="1">
          <a:solidFill>
            <a:schemeClr val="tx2"/>
          </a:solidFill>
          <a:latin typeface="Tahoma" pitchFamily="34" charset="0"/>
        </a:defRPr>
      </a:lvl8pPr>
      <a:lvl9pPr marL="1828800" algn="ctr" rtl="0" fontAlgn="base">
        <a:spcBef>
          <a:spcPct val="0"/>
        </a:spcBef>
        <a:spcAft>
          <a:spcPct val="0"/>
        </a:spcAft>
        <a:defRPr sz="3600" b="1">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2800">
          <a:solidFill>
            <a:schemeClr val="tx1"/>
          </a:solidFill>
          <a:latin typeface="Calibri" pitchFamily="34" charset="0"/>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Calibri" pitchFamily="34" charset="0"/>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Calibri" pitchFamily="34" charset="0"/>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Calibri" pitchFamily="34" charset="0"/>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itchFamily="34" charset="0"/>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image" Target="../media/image1.wmf"/></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image" Target="../media/image4.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wmf"/><Relationship Id="rId5" Type="http://schemas.openxmlformats.org/officeDocument/2006/relationships/oleObject" Target="../embeddings/oleObject3.bin"/><Relationship Id="rId4" Type="http://schemas.openxmlformats.org/officeDocument/2006/relationships/image" Target="../media/image3.wmf"/></Relationships>
</file>

<file path=ppt/slides/_rels/slide7.xml.rels><?xml version="1.0" encoding="UTF-8" standalone="yes"?>
<Relationships xmlns="http://schemas.openxmlformats.org/package/2006/relationships"><Relationship Id="rId8" Type="http://schemas.openxmlformats.org/officeDocument/2006/relationships/image" Target="../media/image8.wmf"/><Relationship Id="rId3" Type="http://schemas.openxmlformats.org/officeDocument/2006/relationships/notesSlide" Target="../notesSlides/notesSlide6.xml"/><Relationship Id="rId7" Type="http://schemas.openxmlformats.org/officeDocument/2006/relationships/image" Target="../media/image5.w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4.bin"/><Relationship Id="rId5" Type="http://schemas.openxmlformats.org/officeDocument/2006/relationships/image" Target="../media/image7.wmf"/><Relationship Id="rId4" Type="http://schemas.openxmlformats.org/officeDocument/2006/relationships/image" Target="../media/image6.wmf"/><Relationship Id="rId9" Type="http://schemas.openxmlformats.org/officeDocument/2006/relationships/image" Target="../media/image9.w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txBox="1">
            <a:spLocks noGrp="1"/>
          </p:cNvSpPr>
          <p:nvPr/>
        </p:nvSpPr>
        <p:spPr bwMode="auto">
          <a:xfrm>
            <a:off x="7239000" y="64008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14E7270C-705F-4E49-ABAC-AFCD5364CF93}" type="slidenum">
              <a:rPr lang="zh-CN" altLang="en-US" sz="1200">
                <a:latin typeface="Tahoma" panose="020B0604030504040204" pitchFamily="34" charset="0"/>
                <a:ea typeface="SimSun" panose="02010600030101010101" pitchFamily="2" charset="-122"/>
              </a:rPr>
              <a:pPr algn="r" eaLnBrk="1" hangingPunct="1">
                <a:spcBef>
                  <a:spcPct val="0"/>
                </a:spcBef>
                <a:buClrTx/>
                <a:buSzTx/>
                <a:buFontTx/>
                <a:buNone/>
              </a:pPr>
              <a:t>1</a:t>
            </a:fld>
            <a:endParaRPr lang="en-US" altLang="zh-CN" sz="1200">
              <a:latin typeface="Tahoma" panose="020B0604030504040204" pitchFamily="34" charset="0"/>
              <a:ea typeface="SimSun" panose="02010600030101010101" pitchFamily="2" charset="-122"/>
            </a:endParaRPr>
          </a:p>
        </p:txBody>
      </p:sp>
      <p:sp>
        <p:nvSpPr>
          <p:cNvPr id="6147" name="Rectangle 2"/>
          <p:cNvSpPr>
            <a:spLocks noGrp="1" noChangeArrowheads="1"/>
          </p:cNvSpPr>
          <p:nvPr>
            <p:ph type="title" idx="4294967295"/>
          </p:nvPr>
        </p:nvSpPr>
        <p:spPr>
          <a:xfrm>
            <a:off x="152400" y="1371600"/>
            <a:ext cx="8839200" cy="3886200"/>
          </a:xfrm>
        </p:spPr>
        <p:txBody>
          <a:bodyPr/>
          <a:lstStyle/>
          <a:p>
            <a:r>
              <a:rPr lang="en-US" altLang="en-US" sz="6000" smtClean="0"/>
              <a:t>Lecture 06</a:t>
            </a:r>
            <a:r>
              <a:rPr lang="en-US" altLang="en-US" sz="6000" dirty="0" smtClean="0"/>
              <a:t/>
            </a:r>
            <a:br>
              <a:rPr lang="en-US" altLang="en-US" sz="6000" dirty="0" smtClean="0"/>
            </a:br>
            <a:r>
              <a:rPr lang="en-US" altLang="en-US" sz="6000" dirty="0"/>
              <a:t/>
            </a:r>
            <a:br>
              <a:rPr lang="en-US" altLang="en-US" sz="6000" dirty="0"/>
            </a:br>
            <a:r>
              <a:rPr lang="en-US" altLang="en-US" sz="6000" dirty="0" smtClean="0"/>
              <a:t>Model Evaluation</a:t>
            </a:r>
            <a:endParaRPr lang="en-US" altLang="en-US" sz="2800" dirty="0" smtClean="0"/>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Cross-Validation</a:t>
            </a:r>
            <a:endParaRPr lang="en-US" dirty="0"/>
          </a:p>
        </p:txBody>
      </p:sp>
      <p:sp>
        <p:nvSpPr>
          <p:cNvPr id="3" name="Content Placeholder 2"/>
          <p:cNvSpPr>
            <a:spLocks noGrp="1"/>
          </p:cNvSpPr>
          <p:nvPr>
            <p:ph idx="1"/>
          </p:nvPr>
        </p:nvSpPr>
        <p:spPr/>
        <p:txBody>
          <a:bodyPr/>
          <a:lstStyle/>
          <a:p>
            <a:r>
              <a:rPr lang="en-US" dirty="0" smtClean="0"/>
              <a:t>K-fold cross-validation</a:t>
            </a:r>
          </a:p>
          <a:p>
            <a:pPr lvl="1"/>
            <a:r>
              <a:rPr lang="en-US" dirty="0" smtClean="0"/>
              <a:t>K equal size subsamples</a:t>
            </a:r>
          </a:p>
          <a:p>
            <a:pPr lvl="1"/>
            <a:r>
              <a:rPr lang="en-US" dirty="0" smtClean="0"/>
              <a:t>One of the k subsets is used as a test/ validation set and other k-1 subsets are used as a training set. (This is repeated k times).</a:t>
            </a:r>
          </a:p>
          <a:p>
            <a:pPr lvl="1"/>
            <a:r>
              <a:rPr lang="en-US" dirty="0" smtClean="0"/>
              <a:t>Every data point gets to be in a test set exactly once and gets to be in a training set k-1 times. </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10</a:t>
            </a:fld>
            <a:endParaRPr lang="en-US" altLang="en-US"/>
          </a:p>
        </p:txBody>
      </p:sp>
    </p:spTree>
    <p:extLst>
      <p:ext uri="{BB962C8B-B14F-4D97-AF65-F5344CB8AC3E}">
        <p14:creationId xmlns:p14="http://schemas.microsoft.com/office/powerpoint/2010/main" val="573997279"/>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Classification Metrics</a:t>
            </a:r>
            <a:endParaRPr lang="en-US" dirty="0"/>
          </a:p>
        </p:txBody>
      </p:sp>
      <p:sp>
        <p:nvSpPr>
          <p:cNvPr id="3" name="Content Placeholder 2"/>
          <p:cNvSpPr>
            <a:spLocks noGrp="1"/>
          </p:cNvSpPr>
          <p:nvPr>
            <p:ph idx="1"/>
          </p:nvPr>
        </p:nvSpPr>
        <p:spPr/>
        <p:txBody>
          <a:bodyPr/>
          <a:lstStyle/>
          <a:p>
            <a:r>
              <a:rPr lang="en-US" sz="2600" dirty="0" smtClean="0"/>
              <a:t>When performing the classification predictions, there are four types of outcomes that could occur.</a:t>
            </a:r>
          </a:p>
          <a:p>
            <a:pPr lvl="1"/>
            <a:r>
              <a:rPr lang="en-US" sz="2600" b="1" dirty="0" smtClean="0"/>
              <a:t>True Positives </a:t>
            </a:r>
            <a:r>
              <a:rPr lang="en-US" sz="2600" dirty="0" smtClean="0"/>
              <a:t>are when you predict an observation belongs to a class and it actually belongs to that class</a:t>
            </a:r>
          </a:p>
          <a:p>
            <a:pPr lvl="1"/>
            <a:r>
              <a:rPr lang="en-US" sz="2600" b="1" dirty="0" smtClean="0"/>
              <a:t>True Negatives </a:t>
            </a:r>
            <a:r>
              <a:rPr lang="en-US" sz="2600" dirty="0" smtClean="0"/>
              <a:t>are when you predict an observation doesn’t belong to a class and it actually doesn’t belong to that class</a:t>
            </a:r>
          </a:p>
          <a:p>
            <a:pPr lvl="1"/>
            <a:r>
              <a:rPr lang="en-US" sz="2600" b="1" dirty="0" smtClean="0"/>
              <a:t>False Positives </a:t>
            </a:r>
            <a:r>
              <a:rPr lang="en-US" sz="2600" dirty="0" smtClean="0"/>
              <a:t>occur when you predict an observation belongs to a class when it really does not.</a:t>
            </a:r>
          </a:p>
          <a:p>
            <a:pPr lvl="1"/>
            <a:r>
              <a:rPr lang="en-US" sz="2600" b="1" dirty="0" smtClean="0"/>
              <a:t>False Negatives </a:t>
            </a:r>
            <a:r>
              <a:rPr lang="en-US" sz="2600" dirty="0" smtClean="0"/>
              <a:t>occur when you predict an observation does not belong to a class when in fact it does.</a:t>
            </a:r>
            <a:endParaRPr lang="en-US" sz="2600"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11</a:t>
            </a:fld>
            <a:endParaRPr lang="en-US" altLang="en-US"/>
          </a:p>
        </p:txBody>
      </p:sp>
    </p:spTree>
    <p:extLst>
      <p:ext uri="{BB962C8B-B14F-4D97-AF65-F5344CB8AC3E}">
        <p14:creationId xmlns:p14="http://schemas.microsoft.com/office/powerpoint/2010/main" val="13718983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noChangeArrowheads="1"/>
          </p:cNvSpPr>
          <p:nvPr>
            <p:ph type="title"/>
          </p:nvPr>
        </p:nvSpPr>
        <p:spPr>
          <a:xfrm>
            <a:off x="0" y="0"/>
            <a:ext cx="9144000" cy="1143000"/>
          </a:xfrm>
        </p:spPr>
        <p:txBody>
          <a:bodyPr/>
          <a:lstStyle/>
          <a:p>
            <a:r>
              <a:rPr lang="en-US" altLang="en-US" smtClean="0"/>
              <a:t>Classifier Evaluation Metrics: Confusion Matrix</a:t>
            </a:r>
          </a:p>
        </p:txBody>
      </p:sp>
      <p:graphicFrame>
        <p:nvGraphicFramePr>
          <p:cNvPr id="61519" name="Group 79"/>
          <p:cNvGraphicFramePr>
            <a:graphicFrameLocks noGrp="1"/>
          </p:cNvGraphicFramePr>
          <p:nvPr>
            <p:ph sz="half" idx="1"/>
            <p:extLst>
              <p:ext uri="{D42A27DB-BD31-4B8C-83A1-F6EECF244321}">
                <p14:modId xmlns:p14="http://schemas.microsoft.com/office/powerpoint/2010/main" val="4197021807"/>
              </p:ext>
            </p:extLst>
          </p:nvPr>
        </p:nvGraphicFramePr>
        <p:xfrm>
          <a:off x="1066800" y="4274342"/>
          <a:ext cx="7010400" cy="1935163"/>
        </p:xfrm>
        <a:graphic>
          <a:graphicData uri="http://schemas.openxmlformats.org/drawingml/2006/table">
            <a:tbl>
              <a:tblPr/>
              <a:tblGrid>
                <a:gridCol w="2514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tblGrid>
              <a:tr h="70115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Actual class\Predicted class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yes</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buy_computer = no</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Total</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Calibri" pitchFamily="34" charset="0"/>
                        </a:rPr>
                        <a:t>buy_computer</a:t>
                      </a:r>
                      <a:r>
                        <a:rPr kumimoji="0" lang="en-US" sz="2000" b="0" i="0" u="none" strike="noStrike" cap="none" normalizeH="0" baseline="0" dirty="0" smtClean="0">
                          <a:ln>
                            <a:noFill/>
                          </a:ln>
                          <a:solidFill>
                            <a:schemeClr val="tx1"/>
                          </a:solidFill>
                          <a:effectLst/>
                          <a:latin typeface="Calibri" pitchFamily="34" charset="0"/>
                        </a:rPr>
                        <a:t> = yes</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6954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9630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err="1" smtClean="0">
                          <a:ln>
                            <a:noFill/>
                          </a:ln>
                          <a:solidFill>
                            <a:schemeClr val="tx1"/>
                          </a:solidFill>
                          <a:effectLst/>
                          <a:latin typeface="Calibri" pitchFamily="34" charset="0"/>
                        </a:rPr>
                        <a:t>buy_computer</a:t>
                      </a:r>
                      <a:r>
                        <a:rPr kumimoji="0" lang="en-US" sz="2000" b="0" i="0" u="none" strike="noStrike" cap="none" normalizeH="0" baseline="0" dirty="0" smtClean="0">
                          <a:ln>
                            <a:noFill/>
                          </a:ln>
                          <a:solidFill>
                            <a:schemeClr val="tx1"/>
                          </a:solidFill>
                          <a:effectLst/>
                          <a:latin typeface="Calibri" pitchFamily="34" charset="0"/>
                        </a:rPr>
                        <a:t> = no</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412</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1" i="0" u="none" strike="noStrike" cap="none" normalizeH="0" baseline="0" smtClean="0">
                          <a:ln>
                            <a:noFill/>
                          </a:ln>
                          <a:solidFill>
                            <a:schemeClr val="tx1"/>
                          </a:solidFill>
                          <a:effectLst/>
                          <a:latin typeface="Calibri" pitchFamily="34" charset="0"/>
                        </a:rPr>
                        <a:t>2588</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3000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4139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Total</a:t>
                      </a:r>
                    </a:p>
                  </a:txBody>
                  <a:tcPr marT="45728" marB="45728"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7366</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smtClean="0">
                          <a:ln>
                            <a:noFill/>
                          </a:ln>
                          <a:solidFill>
                            <a:schemeClr val="tx1"/>
                          </a:solidFill>
                          <a:effectLst/>
                          <a:latin typeface="Calibri" pitchFamily="34" charset="0"/>
                        </a:rPr>
                        <a:t>2634</a:t>
                      </a:r>
                    </a:p>
                  </a:txBody>
                  <a:tcPr marT="45728" marB="45728"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dirty="0" smtClean="0">
                          <a:ln>
                            <a:noFill/>
                          </a:ln>
                          <a:solidFill>
                            <a:schemeClr val="tx1"/>
                          </a:solidFill>
                          <a:effectLst/>
                          <a:latin typeface="Calibri" pitchFamily="34" charset="0"/>
                        </a:rPr>
                        <a:t>10000</a:t>
                      </a:r>
                    </a:p>
                  </a:txBody>
                  <a:tcPr marT="45728" marB="45728"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0383" name="Text Box 66"/>
          <p:cNvSpPr txBox="1">
            <a:spLocks noChangeArrowheads="1"/>
          </p:cNvSpPr>
          <p:nvPr/>
        </p:nvSpPr>
        <p:spPr bwMode="auto">
          <a:xfrm>
            <a:off x="228600" y="1219200"/>
            <a:ext cx="26082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2400" b="1"/>
              <a:t>Confusion Matrix:</a:t>
            </a:r>
          </a:p>
        </p:txBody>
      </p:sp>
      <p:graphicFrame>
        <p:nvGraphicFramePr>
          <p:cNvPr id="61517" name="Group 77"/>
          <p:cNvGraphicFramePr>
            <a:graphicFrameLocks noGrp="1"/>
          </p:cNvGraphicFramePr>
          <p:nvPr>
            <p:extLst>
              <p:ext uri="{D42A27DB-BD31-4B8C-83A1-F6EECF244321}">
                <p14:modId xmlns:p14="http://schemas.microsoft.com/office/powerpoint/2010/main" val="556927182"/>
              </p:ext>
            </p:extLst>
          </p:nvPr>
        </p:nvGraphicFramePr>
        <p:xfrm>
          <a:off x="533400" y="1676400"/>
          <a:ext cx="7924800" cy="1235076"/>
        </p:xfrm>
        <a:graphic>
          <a:graphicData uri="http://schemas.openxmlformats.org/drawingml/2006/table">
            <a:tbl>
              <a:tblPr/>
              <a:tblGrid>
                <a:gridCol w="2895600">
                  <a:extLst>
                    <a:ext uri="{9D8B030D-6E8A-4147-A177-3AD203B41FA5}">
                      <a16:colId xmlns:a16="http://schemas.microsoft.com/office/drawing/2014/main" val="20000"/>
                    </a:ext>
                  </a:extLst>
                </a:gridCol>
                <a:gridCol w="2471738">
                  <a:extLst>
                    <a:ext uri="{9D8B030D-6E8A-4147-A177-3AD203B41FA5}">
                      <a16:colId xmlns:a16="http://schemas.microsoft.com/office/drawing/2014/main" val="20001"/>
                    </a:ext>
                  </a:extLst>
                </a:gridCol>
                <a:gridCol w="2557462">
                  <a:extLst>
                    <a:ext uri="{9D8B030D-6E8A-4147-A177-3AD203B41FA5}">
                      <a16:colId xmlns:a16="http://schemas.microsoft.com/office/drawing/2014/main" val="20002"/>
                    </a:ext>
                  </a:extLst>
                </a:gridCol>
              </a:tblGrid>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Actual class\Predicted class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True Positives (TP)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Negatives (FN)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 0</a:t>
                      </a:r>
                      <a:endParaRPr kumimoji="0" lang="en-US" sz="1800" b="0" i="0" u="none" strike="noStrike" cap="none" normalizeH="0" baseline="-25000" dirty="0" smtClean="0">
                        <a:ln>
                          <a:noFill/>
                        </a:ln>
                        <a:solidFill>
                          <a:schemeClr val="tx1"/>
                        </a:solidFill>
                        <a:effectLst/>
                        <a:latin typeface="Calibri" pitchFamily="34" charset="0"/>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False Positives (FP)</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True Negatives (TN)</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0402" name="Rectangle 78"/>
          <p:cNvSpPr>
            <a:spLocks noChangeArrowheads="1"/>
          </p:cNvSpPr>
          <p:nvPr/>
        </p:nvSpPr>
        <p:spPr bwMode="auto">
          <a:xfrm>
            <a:off x="228600" y="3640134"/>
            <a:ext cx="35655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r>
              <a:rPr lang="en-US" altLang="en-US" sz="1800" b="1" dirty="0">
                <a:latin typeface="Tahoma" panose="020B0604030504040204" pitchFamily="34" charset="0"/>
              </a:rPr>
              <a:t>Example of Confusion Matrix:</a:t>
            </a:r>
          </a:p>
        </p:txBody>
      </p:sp>
      <p:sp>
        <p:nvSpPr>
          <p:cNvPr id="100403"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45121C33-53FD-4D05-8623-7F2594BE608E}" type="slidenum">
              <a:rPr lang="en-US" altLang="en-US" sz="1200" b="1"/>
              <a:pPr algn="r" eaLnBrk="1" hangingPunct="1">
                <a:spcBef>
                  <a:spcPct val="0"/>
                </a:spcBef>
                <a:buClrTx/>
                <a:buSzTx/>
                <a:buFontTx/>
                <a:buNone/>
              </a:pPr>
              <a:t>12</a:t>
            </a:fld>
            <a:endParaRPr lang="en-US" altLang="en-US" sz="1200" b="1"/>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p:txBody>
          <a:bodyPr/>
          <a:lstStyle/>
          <a:p>
            <a:r>
              <a:rPr lang="en-US" dirty="0" smtClean="0"/>
              <a:t>Type-1 Error: FP</a:t>
            </a:r>
          </a:p>
          <a:p>
            <a:r>
              <a:rPr lang="en-US" dirty="0" smtClean="0"/>
              <a:t>Type-2 Error: FN</a:t>
            </a:r>
          </a:p>
          <a:p>
            <a:endParaRPr lang="en-US" dirty="0"/>
          </a:p>
          <a:p>
            <a:r>
              <a:rPr lang="en-US" dirty="0" smtClean="0"/>
              <a:t>Example: Biometric</a:t>
            </a:r>
          </a:p>
          <a:p>
            <a:pPr lvl="1"/>
            <a:r>
              <a:rPr lang="en-US" dirty="0" smtClean="0"/>
              <a:t>Type-1: Possibility of acceptance even with a wrong / unauthorized match</a:t>
            </a:r>
          </a:p>
          <a:p>
            <a:pPr lvl="1"/>
            <a:r>
              <a:rPr lang="en-US" dirty="0" smtClean="0"/>
              <a:t>Type-2: Possibility of rejection even with an authorized match</a:t>
            </a:r>
          </a:p>
          <a:p>
            <a:pPr lvl="1"/>
            <a:r>
              <a:rPr lang="en-US" dirty="0" smtClean="0"/>
              <a:t>Which one is sensitive:</a:t>
            </a:r>
          </a:p>
          <a:p>
            <a:pPr lvl="2"/>
            <a:r>
              <a:rPr lang="en-US" dirty="0" smtClean="0"/>
              <a:t>Type-1</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13</a:t>
            </a:fld>
            <a:endParaRPr lang="en-US" altLang="en-US"/>
          </a:p>
        </p:txBody>
      </p:sp>
    </p:spTree>
    <p:extLst>
      <p:ext uri="{BB962C8B-B14F-4D97-AF65-F5344CB8AC3E}">
        <p14:creationId xmlns:p14="http://schemas.microsoft.com/office/powerpoint/2010/main" val="28102551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p:txBody>
          <a:bodyPr/>
          <a:lstStyle/>
          <a:p>
            <a:r>
              <a:rPr lang="en-US" dirty="0" smtClean="0"/>
              <a:t>Type-1 Error: FP</a:t>
            </a:r>
          </a:p>
          <a:p>
            <a:r>
              <a:rPr lang="en-US" dirty="0" smtClean="0"/>
              <a:t>Type-2 Error: FN</a:t>
            </a:r>
          </a:p>
          <a:p>
            <a:endParaRPr lang="en-US" dirty="0"/>
          </a:p>
          <a:p>
            <a:r>
              <a:rPr lang="en-US" dirty="0" smtClean="0"/>
              <a:t>Example: Construction model of a bridge</a:t>
            </a:r>
          </a:p>
          <a:p>
            <a:pPr lvl="1"/>
            <a:r>
              <a:rPr lang="en-US" dirty="0" smtClean="0"/>
              <a:t>Type-1: Predicting that a model is correct when it is not</a:t>
            </a:r>
          </a:p>
          <a:p>
            <a:pPr lvl="1"/>
            <a:r>
              <a:rPr lang="en-US" dirty="0" smtClean="0"/>
              <a:t>Type-2: Predicting that a model is not correct when it is correct</a:t>
            </a:r>
          </a:p>
          <a:p>
            <a:pPr lvl="1"/>
            <a:r>
              <a:rPr lang="en-US" dirty="0" smtClean="0"/>
              <a:t>Which one is sensitive:</a:t>
            </a:r>
          </a:p>
          <a:p>
            <a:pPr lvl="2"/>
            <a:r>
              <a:rPr lang="en-US" dirty="0" smtClean="0"/>
              <a:t>Type-1</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14</a:t>
            </a:fld>
            <a:endParaRPr lang="en-US" altLang="en-US"/>
          </a:p>
        </p:txBody>
      </p:sp>
    </p:spTree>
    <p:extLst>
      <p:ext uri="{BB962C8B-B14F-4D97-AF65-F5344CB8AC3E}">
        <p14:creationId xmlns:p14="http://schemas.microsoft.com/office/powerpoint/2010/main" val="3309289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Errors (Type-1 and Type-2 Error)</a:t>
            </a:r>
            <a:endParaRPr lang="en-US" dirty="0"/>
          </a:p>
        </p:txBody>
      </p:sp>
      <p:sp>
        <p:nvSpPr>
          <p:cNvPr id="3" name="Content Placeholder 2"/>
          <p:cNvSpPr>
            <a:spLocks noGrp="1"/>
          </p:cNvSpPr>
          <p:nvPr>
            <p:ph idx="1"/>
          </p:nvPr>
        </p:nvSpPr>
        <p:spPr>
          <a:xfrm>
            <a:off x="304800" y="1219200"/>
            <a:ext cx="8458200" cy="5638800"/>
          </a:xfrm>
        </p:spPr>
        <p:txBody>
          <a:bodyPr/>
          <a:lstStyle/>
          <a:p>
            <a:r>
              <a:rPr lang="en-US" dirty="0" smtClean="0"/>
              <a:t>Type-1 Error: FP</a:t>
            </a:r>
          </a:p>
          <a:p>
            <a:r>
              <a:rPr lang="en-US" dirty="0" smtClean="0"/>
              <a:t>Type-2 Error: FN</a:t>
            </a:r>
          </a:p>
          <a:p>
            <a:endParaRPr lang="en-US" dirty="0"/>
          </a:p>
          <a:p>
            <a:r>
              <a:rPr lang="en-US" dirty="0" smtClean="0"/>
              <a:t>Example: Medical trials for a drug which is a cure of cancer</a:t>
            </a:r>
          </a:p>
          <a:p>
            <a:pPr lvl="1"/>
            <a:r>
              <a:rPr lang="en-US" dirty="0" smtClean="0"/>
              <a:t>Type-1: Predicting that a cure is found when it is not the case</a:t>
            </a:r>
          </a:p>
          <a:p>
            <a:pPr lvl="1"/>
            <a:r>
              <a:rPr lang="en-US" dirty="0" smtClean="0"/>
              <a:t>Type-2: Predicting that a cure is not found when in fact it is the case</a:t>
            </a:r>
          </a:p>
          <a:p>
            <a:pPr lvl="1"/>
            <a:r>
              <a:rPr lang="en-US" dirty="0" smtClean="0"/>
              <a:t>Which one is sensitive:</a:t>
            </a:r>
          </a:p>
          <a:p>
            <a:pPr lvl="2"/>
            <a:r>
              <a:rPr lang="en-US" dirty="0" smtClean="0"/>
              <a:t>Type-2 as it could be discarded as no cure and a cure can save millions of lives.</a:t>
            </a:r>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15</a:t>
            </a:fld>
            <a:endParaRPr lang="en-US" altLang="en-US"/>
          </a:p>
        </p:txBody>
      </p:sp>
    </p:spTree>
    <p:extLst>
      <p:ext uri="{BB962C8B-B14F-4D97-AF65-F5344CB8AC3E}">
        <p14:creationId xmlns:p14="http://schemas.microsoft.com/office/powerpoint/2010/main" val="681670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a:xfrm>
            <a:off x="304800" y="0"/>
            <a:ext cx="8402638" cy="1143000"/>
          </a:xfrm>
        </p:spPr>
        <p:txBody>
          <a:bodyPr/>
          <a:lstStyle/>
          <a:p>
            <a:r>
              <a:rPr lang="en-US" altLang="en-US" dirty="0" smtClean="0"/>
              <a:t>Classifier Evaluation Metrics: Accuracy and Error Rate</a:t>
            </a:r>
          </a:p>
        </p:txBody>
      </p:sp>
      <p:sp>
        <p:nvSpPr>
          <p:cNvPr id="104451" name="Rectangle 3"/>
          <p:cNvSpPr>
            <a:spLocks noGrp="1" noChangeArrowheads="1"/>
          </p:cNvSpPr>
          <p:nvPr>
            <p:ph type="body" idx="1"/>
          </p:nvPr>
        </p:nvSpPr>
        <p:spPr>
          <a:xfrm>
            <a:off x="152400" y="3352800"/>
            <a:ext cx="7772400" cy="3505200"/>
          </a:xfrm>
        </p:spPr>
        <p:txBody>
          <a:bodyPr/>
          <a:lstStyle/>
          <a:p>
            <a:r>
              <a:rPr lang="en-US" altLang="en-US" sz="2400" b="1" dirty="0" smtClean="0"/>
              <a:t>Classifier Accuracy</a:t>
            </a:r>
            <a:r>
              <a:rPr lang="en-US" altLang="en-US" sz="2400" dirty="0" smtClean="0"/>
              <a:t>: percentage of correct predictions for test data</a:t>
            </a:r>
          </a:p>
          <a:p>
            <a:pPr lvl="1">
              <a:buFont typeface="Wingdings" panose="05000000000000000000" pitchFamily="2" charset="2"/>
              <a:buNone/>
            </a:pPr>
            <a:r>
              <a:rPr lang="en-US" altLang="en-US" sz="2400" b="1" dirty="0" smtClean="0"/>
              <a:t>Accuracy = (TP + TN)/All</a:t>
            </a:r>
            <a:endParaRPr lang="en-US" altLang="en-US" sz="2400" dirty="0" smtClean="0"/>
          </a:p>
          <a:p>
            <a:r>
              <a:rPr lang="en-US" altLang="en-US" sz="2400" b="1" dirty="0" smtClean="0"/>
              <a:t>Error rate:</a:t>
            </a:r>
            <a:r>
              <a:rPr lang="en-US" altLang="en-US" sz="2400" dirty="0" smtClean="0"/>
              <a:t> </a:t>
            </a:r>
            <a:r>
              <a:rPr lang="en-US" altLang="en-US" sz="2400" i="1" dirty="0" smtClean="0"/>
              <a:t>1 –</a:t>
            </a:r>
            <a:r>
              <a:rPr lang="en-US" altLang="en-US" sz="2400" dirty="0" smtClean="0"/>
              <a:t> </a:t>
            </a:r>
            <a:r>
              <a:rPr lang="en-US" altLang="en-US" sz="2400" i="1" dirty="0" smtClean="0"/>
              <a:t>accuracy</a:t>
            </a:r>
            <a:r>
              <a:rPr lang="en-US" altLang="en-US" sz="2400" dirty="0" smtClean="0"/>
              <a:t>, or</a:t>
            </a:r>
          </a:p>
          <a:p>
            <a:pPr lvl="1">
              <a:buFont typeface="Wingdings" panose="05000000000000000000" pitchFamily="2" charset="2"/>
              <a:buNone/>
            </a:pPr>
            <a:r>
              <a:rPr lang="en-US" altLang="en-US" sz="2400" b="1" dirty="0" smtClean="0"/>
              <a:t>Error rate = (FP + FN)/All</a:t>
            </a:r>
          </a:p>
        </p:txBody>
      </p:sp>
      <p:graphicFrame>
        <p:nvGraphicFramePr>
          <p:cNvPr id="62595" name="Group 131"/>
          <p:cNvGraphicFramePr>
            <a:graphicFrameLocks noGrp="1"/>
          </p:cNvGraphicFramePr>
          <p:nvPr>
            <p:extLst>
              <p:ext uri="{D42A27DB-BD31-4B8C-83A1-F6EECF244321}">
                <p14:modId xmlns:p14="http://schemas.microsoft.com/office/powerpoint/2010/main" val="3471994133"/>
              </p:ext>
            </p:extLst>
          </p:nvPr>
        </p:nvGraphicFramePr>
        <p:xfrm>
          <a:off x="2895600" y="1363662"/>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4480"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B862617A-5866-4365-B6EF-67752071B2B4}" type="slidenum">
              <a:rPr lang="en-US" altLang="en-US" sz="1200" b="1"/>
              <a:pPr algn="r" eaLnBrk="1" hangingPunct="1">
                <a:spcBef>
                  <a:spcPct val="0"/>
                </a:spcBef>
                <a:buClrTx/>
                <a:buSzTx/>
                <a:buFontTx/>
                <a:buNone/>
              </a:pPr>
              <a:t>16</a:t>
            </a:fld>
            <a:endParaRPr lang="en-US" altLang="en-US" sz="1200" b="1"/>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45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45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5350" y="304800"/>
            <a:ext cx="8402638" cy="609600"/>
          </a:xfrm>
        </p:spPr>
        <p:txBody>
          <a:bodyPr/>
          <a:lstStyle/>
          <a:p>
            <a:r>
              <a:rPr lang="en-US" dirty="0" smtClean="0"/>
              <a:t>Class Imbalance Problem</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17</a:t>
            </a:fld>
            <a:endParaRPr lang="en-US" altLang="en-US"/>
          </a:p>
        </p:txBody>
      </p:sp>
      <p:sp>
        <p:nvSpPr>
          <p:cNvPr id="5" name="Rectangle 3"/>
          <p:cNvSpPr>
            <a:spLocks noChangeArrowheads="1"/>
          </p:cNvSpPr>
          <p:nvPr/>
        </p:nvSpPr>
        <p:spPr bwMode="auto">
          <a:xfrm>
            <a:off x="273269" y="1524000"/>
            <a:ext cx="86868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lvl="1"/>
            <a:r>
              <a:rPr lang="en-US" altLang="en-US" sz="2400" dirty="0" smtClean="0"/>
              <a:t>One </a:t>
            </a:r>
            <a:r>
              <a:rPr lang="en-US" altLang="en-US" sz="2400" dirty="0"/>
              <a:t>class may be </a:t>
            </a:r>
            <a:r>
              <a:rPr lang="en-US" altLang="en-US" sz="2400" i="1" dirty="0"/>
              <a:t>rare</a:t>
            </a:r>
            <a:r>
              <a:rPr lang="en-US" altLang="en-US" sz="2400" dirty="0"/>
              <a:t>, e.g. fraud, or HIV-positive</a:t>
            </a:r>
          </a:p>
          <a:p>
            <a:pPr lvl="1"/>
            <a:r>
              <a:rPr lang="en-US" altLang="en-US" sz="2400" dirty="0"/>
              <a:t>Significant </a:t>
            </a:r>
            <a:r>
              <a:rPr lang="en-US" altLang="en-US" sz="2400" i="1" dirty="0"/>
              <a:t>majority of the negative class</a:t>
            </a:r>
            <a:r>
              <a:rPr lang="en-US" altLang="en-US" sz="2400" dirty="0"/>
              <a:t> and minority of the positive </a:t>
            </a:r>
            <a:r>
              <a:rPr lang="en-US" altLang="en-US" sz="2400" dirty="0" smtClean="0"/>
              <a:t>class</a:t>
            </a:r>
          </a:p>
          <a:p>
            <a:pPr lvl="1"/>
            <a:r>
              <a:rPr lang="en-US" altLang="en-US" sz="2400" dirty="0" smtClean="0"/>
              <a:t>A model may be 99% accurate but 0% useful</a:t>
            </a:r>
          </a:p>
          <a:p>
            <a:pPr lvl="1"/>
            <a:r>
              <a:rPr lang="en-US" altLang="en-US" sz="2400" dirty="0" smtClean="0"/>
              <a:t>Recall ensures that we are not overlooking the people who have the disease. Its perfect score is 1 </a:t>
            </a:r>
          </a:p>
          <a:p>
            <a:pPr lvl="1"/>
            <a:endParaRPr lang="en-US" altLang="en-US" sz="2400" dirty="0"/>
          </a:p>
          <a:p>
            <a:pPr lvl="1"/>
            <a:endParaRPr lang="en-US" altLang="en-US" sz="2400" dirty="0" smtClean="0"/>
          </a:p>
          <a:p>
            <a:pPr lvl="1"/>
            <a:r>
              <a:rPr lang="en-US" altLang="en-US" sz="2400" dirty="0" smtClean="0"/>
              <a:t>Precision ensures that we are not misclassifying too many people as having the disease when they don’t.</a:t>
            </a:r>
            <a:endParaRPr lang="en-US" altLang="en-US" sz="2400" dirty="0"/>
          </a:p>
        </p:txBody>
      </p:sp>
      <p:pic>
        <p:nvPicPr>
          <p:cNvPr id="6" name="Picture 8" descr="8recal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60825"/>
            <a:ext cx="3124200" cy="73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7" descr="8precis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2800" y="5749132"/>
            <a:ext cx="35814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8" name="Group 131"/>
          <p:cNvGraphicFramePr>
            <a:graphicFrameLocks noGrp="1"/>
          </p:cNvGraphicFramePr>
          <p:nvPr>
            <p:extLst>
              <p:ext uri="{D42A27DB-BD31-4B8C-83A1-F6EECF244321}">
                <p14:modId xmlns:p14="http://schemas.microsoft.com/office/powerpoint/2010/main" val="871656545"/>
              </p:ext>
            </p:extLst>
          </p:nvPr>
        </p:nvGraphicFramePr>
        <p:xfrm>
          <a:off x="76200" y="60324"/>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999738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1" name="Rectangle 2"/>
          <p:cNvSpPr>
            <a:spLocks noGrp="1" noChangeArrowheads="1"/>
          </p:cNvSpPr>
          <p:nvPr>
            <p:ph type="title"/>
          </p:nvPr>
        </p:nvSpPr>
        <p:spPr>
          <a:xfrm>
            <a:off x="92677" y="-44451"/>
            <a:ext cx="8402638" cy="1219200"/>
          </a:xfrm>
        </p:spPr>
        <p:txBody>
          <a:bodyPr/>
          <a:lstStyle/>
          <a:p>
            <a:pPr algn="l"/>
            <a:r>
              <a:rPr lang="en-US" altLang="en-US" dirty="0" smtClean="0"/>
              <a:t>Classifier Evaluation Metrics: </a:t>
            </a:r>
            <a:br>
              <a:rPr lang="en-US" altLang="en-US" dirty="0" smtClean="0"/>
            </a:br>
            <a:r>
              <a:rPr lang="en-US" altLang="en-US" dirty="0" smtClean="0"/>
              <a:t>Precision, Recall, and F-measures</a:t>
            </a:r>
          </a:p>
        </p:txBody>
      </p:sp>
      <p:sp>
        <p:nvSpPr>
          <p:cNvPr id="63491" name="Rectangle 3"/>
          <p:cNvSpPr>
            <a:spLocks noGrp="1" noChangeArrowheads="1"/>
          </p:cNvSpPr>
          <p:nvPr>
            <p:ph type="body" idx="1"/>
          </p:nvPr>
        </p:nvSpPr>
        <p:spPr>
          <a:xfrm>
            <a:off x="612583" y="1441449"/>
            <a:ext cx="7362825" cy="4419600"/>
          </a:xfrm>
        </p:spPr>
        <p:txBody>
          <a:bodyPr/>
          <a:lstStyle/>
          <a:p>
            <a:pPr>
              <a:lnSpc>
                <a:spcPct val="90000"/>
              </a:lnSpc>
              <a:defRPr/>
            </a:pPr>
            <a:r>
              <a:rPr lang="en-US" sz="2400" dirty="0" smtClean="0"/>
              <a:t>Inverse relationship between precision &amp; recall</a:t>
            </a:r>
          </a:p>
          <a:p>
            <a:pPr marL="0" indent="0">
              <a:lnSpc>
                <a:spcPct val="80000"/>
              </a:lnSpc>
              <a:buFont typeface="Wingdings" panose="05000000000000000000" pitchFamily="2" charset="2"/>
              <a:buNone/>
              <a:defRPr/>
            </a:pPr>
            <a:endParaRPr lang="en-US" sz="2400" b="1" i="1" dirty="0" smtClean="0"/>
          </a:p>
          <a:p>
            <a:pPr>
              <a:lnSpc>
                <a:spcPct val="80000"/>
              </a:lnSpc>
              <a:defRPr/>
            </a:pPr>
            <a:r>
              <a:rPr lang="en-US" sz="2400" b="1" i="1" dirty="0" err="1" smtClean="0"/>
              <a:t>F</a:t>
            </a:r>
            <a:r>
              <a:rPr lang="en-US" sz="2400" b="1" i="1" baseline="-25000" dirty="0" err="1" smtClean="0">
                <a:cs typeface="Tahoma" pitchFamily="34" charset="0"/>
              </a:rPr>
              <a:t>ß</a:t>
            </a:r>
            <a:r>
              <a:rPr lang="en-US" sz="2400" b="1" dirty="0" smtClean="0"/>
              <a:t>:  </a:t>
            </a:r>
            <a:r>
              <a:rPr lang="en-US" sz="2400" dirty="0" smtClean="0"/>
              <a:t>weighted measure of precision and recall</a:t>
            </a:r>
          </a:p>
          <a:p>
            <a:pPr lvl="1">
              <a:lnSpc>
                <a:spcPct val="80000"/>
              </a:lnSpc>
              <a:defRPr/>
            </a:pPr>
            <a:r>
              <a:rPr lang="en-US" sz="2400" dirty="0" smtClean="0">
                <a:cs typeface="Tahoma" pitchFamily="34" charset="0"/>
              </a:rPr>
              <a:t>ß&lt;1 focuses more on precision </a:t>
            </a:r>
          </a:p>
          <a:p>
            <a:pPr lvl="1">
              <a:lnSpc>
                <a:spcPct val="80000"/>
              </a:lnSpc>
              <a:defRPr/>
            </a:pPr>
            <a:r>
              <a:rPr lang="en-US" sz="2400" dirty="0" smtClean="0">
                <a:cs typeface="Tahoma" pitchFamily="34" charset="0"/>
              </a:rPr>
              <a:t>ß&gt;1 focuses more on recall</a:t>
            </a:r>
          </a:p>
          <a:p>
            <a:pPr lvl="1">
              <a:lnSpc>
                <a:spcPct val="80000"/>
              </a:lnSpc>
              <a:defRPr/>
            </a:pPr>
            <a:endParaRPr lang="en-US" sz="2400" dirty="0">
              <a:cs typeface="Tahoma" pitchFamily="34" charset="0"/>
            </a:endParaRPr>
          </a:p>
          <a:p>
            <a:pPr lvl="1">
              <a:lnSpc>
                <a:spcPct val="80000"/>
              </a:lnSpc>
              <a:defRPr/>
            </a:pPr>
            <a:endParaRPr lang="en-US" sz="2400" dirty="0" smtClean="0">
              <a:cs typeface="Tahoma" pitchFamily="34" charset="0"/>
            </a:endParaRPr>
          </a:p>
          <a:p>
            <a:pPr lvl="1">
              <a:lnSpc>
                <a:spcPct val="80000"/>
              </a:lnSpc>
              <a:defRPr/>
            </a:pPr>
            <a:endParaRPr lang="en-US" sz="2400" dirty="0">
              <a:cs typeface="Tahoma" pitchFamily="34" charset="0"/>
            </a:endParaRPr>
          </a:p>
          <a:p>
            <a:pPr lvl="1">
              <a:lnSpc>
                <a:spcPct val="80000"/>
              </a:lnSpc>
              <a:defRPr/>
            </a:pPr>
            <a:endParaRPr lang="en-US" sz="2400" dirty="0" smtClean="0">
              <a:cs typeface="Tahoma" pitchFamily="34" charset="0"/>
            </a:endParaRPr>
          </a:p>
          <a:p>
            <a:pPr marL="0" lvl="1" indent="457200">
              <a:lnSpc>
                <a:spcPct val="80000"/>
              </a:lnSpc>
              <a:defRPr/>
            </a:pPr>
            <a:r>
              <a:rPr lang="en-US" sz="2400" dirty="0" smtClean="0">
                <a:cs typeface="Tahoma" pitchFamily="34" charset="0"/>
              </a:rPr>
              <a:t>F-Measure</a:t>
            </a:r>
            <a:endParaRPr lang="en-US" sz="2400" dirty="0" smtClean="0"/>
          </a:p>
        </p:txBody>
      </p:sp>
      <p:sp>
        <p:nvSpPr>
          <p:cNvPr id="106503" name="Text Box 5"/>
          <p:cNvSpPr txBox="1">
            <a:spLocks noChangeArrowheads="1"/>
          </p:cNvSpPr>
          <p:nvPr/>
        </p:nvSpPr>
        <p:spPr bwMode="auto">
          <a:xfrm>
            <a:off x="1050925" y="5010150"/>
            <a:ext cx="1841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a:latin typeface="Tahoma" panose="020B0604030504040204" pitchFamily="34" charset="0"/>
            </a:endParaRPr>
          </a:p>
        </p:txBody>
      </p:sp>
      <p:sp>
        <p:nvSpPr>
          <p:cNvPr id="106504"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8AD5658C-A0F5-4FDC-A5E5-64958E8FD04B}" type="slidenum">
              <a:rPr lang="en-US" altLang="en-US" sz="1200" b="1"/>
              <a:pPr algn="r" eaLnBrk="1" hangingPunct="1">
                <a:spcBef>
                  <a:spcPct val="0"/>
                </a:spcBef>
                <a:buClrTx/>
                <a:buSzTx/>
                <a:buFontTx/>
                <a:buNone/>
              </a:pPr>
              <a:t>18</a:t>
            </a:fld>
            <a:endParaRPr lang="en-US" altLang="en-US" sz="1200" b="1"/>
          </a:p>
        </p:txBody>
      </p:sp>
      <p:pic>
        <p:nvPicPr>
          <p:cNvPr id="106505" name="Picture 8" descr="8Fbeta"/>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3733800"/>
            <a:ext cx="57912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0" name="Group 131"/>
          <p:cNvGraphicFramePr>
            <a:graphicFrameLocks noGrp="1"/>
          </p:cNvGraphicFramePr>
          <p:nvPr>
            <p:extLst>
              <p:ext uri="{D42A27DB-BD31-4B8C-83A1-F6EECF244321}">
                <p14:modId xmlns:p14="http://schemas.microsoft.com/office/powerpoint/2010/main" val="4268699879"/>
              </p:ext>
            </p:extLst>
          </p:nvPr>
        </p:nvGraphicFramePr>
        <p:xfrm>
          <a:off x="7162800" y="60324"/>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pic>
        <p:nvPicPr>
          <p:cNvPr id="11" name="Picture 7" descr="8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5299075"/>
            <a:ext cx="33528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a:xfrm>
            <a:off x="0" y="228600"/>
            <a:ext cx="9144000" cy="762000"/>
          </a:xfrm>
        </p:spPr>
        <p:txBody>
          <a:bodyPr/>
          <a:lstStyle/>
          <a:p>
            <a:r>
              <a:rPr lang="en-US" altLang="en-US" smtClean="0"/>
              <a:t>Classifier Evaluation Metrics: Example</a:t>
            </a:r>
          </a:p>
        </p:txBody>
      </p:sp>
      <p:sp>
        <p:nvSpPr>
          <p:cNvPr id="108548" name="Slide Number Placeholder 7"/>
          <p:cNvSpPr txBox="1">
            <a:spLocks noGrp="1"/>
          </p:cNvSpPr>
          <p:nvPr/>
        </p:nvSpPr>
        <p:spPr bwMode="auto">
          <a:xfrm>
            <a:off x="7239000" y="6477000"/>
            <a:ext cx="1905000" cy="381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r" eaLnBrk="1" hangingPunct="1">
              <a:spcBef>
                <a:spcPct val="0"/>
              </a:spcBef>
              <a:buClrTx/>
              <a:buSzTx/>
              <a:buFontTx/>
              <a:buNone/>
            </a:pPr>
            <a:fld id="{0E6A3782-C468-4DBC-BD17-73147418977E}" type="slidenum">
              <a:rPr lang="en-US" altLang="en-US" sz="1200" b="1"/>
              <a:pPr algn="r" eaLnBrk="1" hangingPunct="1">
                <a:spcBef>
                  <a:spcPct val="0"/>
                </a:spcBef>
                <a:buClrTx/>
                <a:buSzTx/>
                <a:buFontTx/>
                <a:buNone/>
              </a:pPr>
              <a:t>19</a:t>
            </a:fld>
            <a:endParaRPr lang="en-US" altLang="en-US" sz="1200" b="1"/>
          </a:p>
        </p:txBody>
      </p:sp>
      <p:graphicFrame>
        <p:nvGraphicFramePr>
          <p:cNvPr id="3" name="Table 2"/>
          <p:cNvGraphicFramePr>
            <a:graphicFrameLocks noGrp="1"/>
          </p:cNvGraphicFramePr>
          <p:nvPr>
            <p:extLst>
              <p:ext uri="{D42A27DB-BD31-4B8C-83A1-F6EECF244321}">
                <p14:modId xmlns:p14="http://schemas.microsoft.com/office/powerpoint/2010/main" val="3382615607"/>
              </p:ext>
            </p:extLst>
          </p:nvPr>
        </p:nvGraphicFramePr>
        <p:xfrm>
          <a:off x="1219200" y="2046627"/>
          <a:ext cx="7200900" cy="1112520"/>
        </p:xfrm>
        <a:graphic>
          <a:graphicData uri="http://schemas.openxmlformats.org/drawingml/2006/table">
            <a:tbl>
              <a:tblPr firstRow="1" bandRow="1">
                <a:tableStyleId>{5C22544A-7EE6-4342-B048-85BDC9FD1C3A}</a:tableStyleId>
              </a:tblPr>
              <a:tblGrid>
                <a:gridCol w="3162300">
                  <a:extLst>
                    <a:ext uri="{9D8B030D-6E8A-4147-A177-3AD203B41FA5}">
                      <a16:colId xmlns:a16="http://schemas.microsoft.com/office/drawing/2014/main" val="1867811444"/>
                    </a:ext>
                  </a:extLst>
                </a:gridCol>
                <a:gridCol w="1638300">
                  <a:extLst>
                    <a:ext uri="{9D8B030D-6E8A-4147-A177-3AD203B41FA5}">
                      <a16:colId xmlns:a16="http://schemas.microsoft.com/office/drawing/2014/main" val="2166874792"/>
                    </a:ext>
                  </a:extLst>
                </a:gridCol>
                <a:gridCol w="2400300">
                  <a:extLst>
                    <a:ext uri="{9D8B030D-6E8A-4147-A177-3AD203B41FA5}">
                      <a16:colId xmlns:a16="http://schemas.microsoft.com/office/drawing/2014/main" val="286196528"/>
                    </a:ext>
                  </a:extLst>
                </a:gridCol>
              </a:tblGrid>
              <a:tr h="370840">
                <a:tc>
                  <a:txBody>
                    <a:bodyPr/>
                    <a:lstStyle/>
                    <a:p>
                      <a:r>
                        <a:rPr lang="en-US" sz="1600" dirty="0" smtClean="0"/>
                        <a:t>Actual Class\</a:t>
                      </a:r>
                      <a:r>
                        <a:rPr lang="en-US" sz="1600" baseline="0" dirty="0" smtClean="0"/>
                        <a:t> Predicted class</a:t>
                      </a:r>
                      <a:endParaRPr lang="en-US" sz="1600" dirty="0"/>
                    </a:p>
                  </a:txBody>
                  <a:tcPr/>
                </a:tc>
                <a:tc>
                  <a:txBody>
                    <a:bodyPr/>
                    <a:lstStyle/>
                    <a:p>
                      <a:r>
                        <a:rPr lang="en-US" dirty="0" smtClean="0"/>
                        <a:t>Cancer =yes</a:t>
                      </a:r>
                      <a:endParaRPr lang="en-US" dirty="0"/>
                    </a:p>
                  </a:txBody>
                  <a:tcPr/>
                </a:tc>
                <a:tc>
                  <a:txBody>
                    <a:bodyPr/>
                    <a:lstStyle/>
                    <a:p>
                      <a:r>
                        <a:rPr lang="en-US" dirty="0" smtClean="0"/>
                        <a:t>Cancer=No</a:t>
                      </a:r>
                      <a:endParaRPr lang="en-US" dirty="0"/>
                    </a:p>
                  </a:txBody>
                  <a:tcPr/>
                </a:tc>
                <a:extLst>
                  <a:ext uri="{0D108BD9-81ED-4DB2-BD59-A6C34878D82A}">
                    <a16:rowId xmlns:a16="http://schemas.microsoft.com/office/drawing/2014/main" val="3708277465"/>
                  </a:ext>
                </a:extLst>
              </a:tr>
              <a:tr h="370840">
                <a:tc>
                  <a:txBody>
                    <a:bodyPr/>
                    <a:lstStyle/>
                    <a:p>
                      <a:r>
                        <a:rPr lang="en-US" dirty="0" smtClean="0"/>
                        <a:t>Cancer=yes</a:t>
                      </a:r>
                      <a:endParaRPr lang="en-US" dirty="0"/>
                    </a:p>
                  </a:txBody>
                  <a:tcPr/>
                </a:tc>
                <a:tc>
                  <a:txBody>
                    <a:bodyPr/>
                    <a:lstStyle/>
                    <a:p>
                      <a:r>
                        <a:rPr lang="en-US" dirty="0" smtClean="0"/>
                        <a:t>90</a:t>
                      </a:r>
                      <a:endParaRPr lang="en-US" dirty="0"/>
                    </a:p>
                  </a:txBody>
                  <a:tcPr/>
                </a:tc>
                <a:tc>
                  <a:txBody>
                    <a:bodyPr/>
                    <a:lstStyle/>
                    <a:p>
                      <a:r>
                        <a:rPr lang="en-US" dirty="0" smtClean="0"/>
                        <a:t>210</a:t>
                      </a:r>
                      <a:endParaRPr lang="en-US" dirty="0"/>
                    </a:p>
                  </a:txBody>
                  <a:tcPr/>
                </a:tc>
                <a:extLst>
                  <a:ext uri="{0D108BD9-81ED-4DB2-BD59-A6C34878D82A}">
                    <a16:rowId xmlns:a16="http://schemas.microsoft.com/office/drawing/2014/main" val="1077270189"/>
                  </a:ext>
                </a:extLst>
              </a:tr>
              <a:tr h="370840">
                <a:tc>
                  <a:txBody>
                    <a:bodyPr/>
                    <a:lstStyle/>
                    <a:p>
                      <a:r>
                        <a:rPr lang="en-US" dirty="0" smtClean="0"/>
                        <a:t>Cancer=no</a:t>
                      </a:r>
                      <a:endParaRPr lang="en-US" dirty="0"/>
                    </a:p>
                  </a:txBody>
                  <a:tcPr/>
                </a:tc>
                <a:tc>
                  <a:txBody>
                    <a:bodyPr/>
                    <a:lstStyle/>
                    <a:p>
                      <a:r>
                        <a:rPr lang="en-US" dirty="0" smtClean="0"/>
                        <a:t>140</a:t>
                      </a:r>
                      <a:endParaRPr lang="en-US" dirty="0"/>
                    </a:p>
                  </a:txBody>
                  <a:tcPr/>
                </a:tc>
                <a:tc>
                  <a:txBody>
                    <a:bodyPr/>
                    <a:lstStyle/>
                    <a:p>
                      <a:r>
                        <a:rPr lang="en-US" dirty="0" smtClean="0"/>
                        <a:t>9560</a:t>
                      </a:r>
                      <a:endParaRPr lang="en-US" dirty="0"/>
                    </a:p>
                  </a:txBody>
                  <a:tcPr/>
                </a:tc>
                <a:extLst>
                  <a:ext uri="{0D108BD9-81ED-4DB2-BD59-A6C34878D82A}">
                    <a16:rowId xmlns:a16="http://schemas.microsoft.com/office/drawing/2014/main" val="1401533077"/>
                  </a:ext>
                </a:extLst>
              </a:tr>
            </a:tbl>
          </a:graphicData>
        </a:graphic>
      </p:graphicFrame>
      <p:sp>
        <p:nvSpPr>
          <p:cNvPr id="6" name="Content Placeholder 1"/>
          <p:cNvSpPr>
            <a:spLocks noGrp="1"/>
          </p:cNvSpPr>
          <p:nvPr>
            <p:ph sz="half" idx="1"/>
          </p:nvPr>
        </p:nvSpPr>
        <p:spPr>
          <a:xfrm>
            <a:off x="228600" y="3804744"/>
            <a:ext cx="8847083" cy="1300655"/>
          </a:xfrm>
        </p:spPr>
        <p:txBody>
          <a:bodyPr/>
          <a:lstStyle/>
          <a:p>
            <a:pPr marL="342900" lvl="1" indent="-342900">
              <a:buClr>
                <a:schemeClr val="folHlink"/>
              </a:buClr>
              <a:buSzPct val="60000"/>
            </a:pPr>
            <a:r>
              <a:rPr lang="en-US" altLang="en-US" i="1" dirty="0"/>
              <a:t>Precision</a:t>
            </a:r>
            <a:r>
              <a:rPr lang="en-US" altLang="en-US" dirty="0"/>
              <a:t> = 90/230 = 39.13%            </a:t>
            </a:r>
            <a:endParaRPr lang="en-US" altLang="en-US" dirty="0" smtClean="0"/>
          </a:p>
          <a:p>
            <a:pPr marL="342900" lvl="1" indent="-342900">
              <a:buClr>
                <a:schemeClr val="folHlink"/>
              </a:buClr>
              <a:buSzPct val="60000"/>
            </a:pPr>
            <a:r>
              <a:rPr lang="en-US" altLang="en-US" dirty="0" smtClean="0"/>
              <a:t> </a:t>
            </a:r>
            <a:r>
              <a:rPr lang="en-US" altLang="en-US" i="1" dirty="0"/>
              <a:t>Recall</a:t>
            </a:r>
            <a:r>
              <a:rPr lang="en-US" altLang="en-US" dirty="0"/>
              <a:t> = 90/300 = 30.00%</a:t>
            </a:r>
          </a:p>
          <a:p>
            <a:endParaRPr lang="en-US" altLang="en-US" dirty="0" smtClean="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21E9BDE6-00CB-493B-B44E-A9CA5078C236}" type="slidenum">
              <a:rPr lang="en-US" altLang="en-US" sz="1200" smtClean="0">
                <a:latin typeface="Tahoma" panose="020B0604030504040204" pitchFamily="34" charset="0"/>
              </a:rPr>
              <a:pPr>
                <a:spcBef>
                  <a:spcPct val="0"/>
                </a:spcBef>
                <a:buClrTx/>
                <a:buSzTx/>
                <a:buFontTx/>
                <a:buNone/>
              </a:pPr>
              <a:t>2</a:t>
            </a:fld>
            <a:endParaRPr lang="en-US" altLang="en-US" sz="1200" smtClean="0">
              <a:latin typeface="Tahoma" panose="020B0604030504040204" pitchFamily="34" charset="0"/>
            </a:endParaRPr>
          </a:p>
        </p:txBody>
      </p:sp>
      <p:sp>
        <p:nvSpPr>
          <p:cNvPr id="11267" name="Rectangle 2"/>
          <p:cNvSpPr>
            <a:spLocks noGrp="1" noChangeArrowheads="1"/>
          </p:cNvSpPr>
          <p:nvPr>
            <p:ph type="title"/>
          </p:nvPr>
        </p:nvSpPr>
        <p:spPr>
          <a:xfrm>
            <a:off x="152400" y="228600"/>
            <a:ext cx="8783638" cy="762000"/>
          </a:xfrm>
          <a:noFill/>
        </p:spPr>
        <p:txBody>
          <a:bodyPr lIns="92075" tIns="46038" rIns="92075" bIns="46038"/>
          <a:lstStyle/>
          <a:p>
            <a:pPr eaLnBrk="1" hangingPunct="1"/>
            <a:r>
              <a:rPr lang="en-US" altLang="en-US" smtClean="0"/>
              <a:t>Supervised vs. Unsupervised Learning</a:t>
            </a:r>
          </a:p>
        </p:txBody>
      </p:sp>
      <p:sp>
        <p:nvSpPr>
          <p:cNvPr id="11268" name="Rectangle 3"/>
          <p:cNvSpPr>
            <a:spLocks noGrp="1" noChangeArrowheads="1"/>
          </p:cNvSpPr>
          <p:nvPr>
            <p:ph type="body" idx="1"/>
          </p:nvPr>
        </p:nvSpPr>
        <p:spPr>
          <a:xfrm>
            <a:off x="381000" y="1371600"/>
            <a:ext cx="8305800" cy="5181600"/>
          </a:xfrm>
          <a:noFill/>
        </p:spPr>
        <p:txBody>
          <a:bodyPr lIns="92075" tIns="46038" rIns="92075" bIns="46038"/>
          <a:lstStyle/>
          <a:p>
            <a:pPr eaLnBrk="1" hangingPunct="1">
              <a:lnSpc>
                <a:spcPct val="130000"/>
              </a:lnSpc>
            </a:pPr>
            <a:r>
              <a:rPr lang="en-US" altLang="en-US" sz="2400" dirty="0" smtClean="0">
                <a:solidFill>
                  <a:srgbClr val="F83F24"/>
                </a:solidFill>
              </a:rPr>
              <a:t>Supervised learning (classification)</a:t>
            </a:r>
            <a:endParaRPr lang="en-US" altLang="en-US" sz="2400" dirty="0" smtClean="0"/>
          </a:p>
          <a:p>
            <a:pPr lvl="1" eaLnBrk="1" hangingPunct="1">
              <a:lnSpc>
                <a:spcPct val="130000"/>
              </a:lnSpc>
            </a:pPr>
            <a:r>
              <a:rPr lang="en-US" altLang="en-US" sz="2400" dirty="0" smtClean="0"/>
              <a:t>Supervision: The training data (observations, measurements, etc.) are accompanied by </a:t>
            </a:r>
            <a:r>
              <a:rPr lang="en-US" altLang="en-US" sz="2400" b="1" dirty="0" smtClean="0"/>
              <a:t>labels</a:t>
            </a:r>
            <a:r>
              <a:rPr lang="en-US" altLang="en-US" sz="2400" dirty="0" smtClean="0"/>
              <a:t> indicating the class of the observations</a:t>
            </a:r>
          </a:p>
          <a:p>
            <a:pPr lvl="1" eaLnBrk="1" hangingPunct="1">
              <a:lnSpc>
                <a:spcPct val="130000"/>
              </a:lnSpc>
            </a:pPr>
            <a:r>
              <a:rPr lang="en-US" altLang="en-US" sz="2400" dirty="0" smtClean="0"/>
              <a:t>New data is classified based on the training set</a:t>
            </a:r>
          </a:p>
          <a:p>
            <a:pPr eaLnBrk="1" hangingPunct="1">
              <a:lnSpc>
                <a:spcPct val="130000"/>
              </a:lnSpc>
            </a:pPr>
            <a:r>
              <a:rPr lang="en-US" altLang="en-US" sz="2400" dirty="0" smtClean="0">
                <a:solidFill>
                  <a:srgbClr val="F83F24"/>
                </a:solidFill>
              </a:rPr>
              <a:t>Unsupervised learning</a:t>
            </a:r>
            <a:r>
              <a:rPr lang="en-US" altLang="en-US" sz="2400" dirty="0" smtClean="0"/>
              <a:t> </a:t>
            </a:r>
            <a:r>
              <a:rPr lang="en-US" altLang="en-US" sz="2400" dirty="0" smtClean="0">
                <a:solidFill>
                  <a:srgbClr val="FF3300"/>
                </a:solidFill>
              </a:rPr>
              <a:t>(clustering)</a:t>
            </a:r>
          </a:p>
          <a:p>
            <a:pPr lvl="1" eaLnBrk="1" hangingPunct="1">
              <a:lnSpc>
                <a:spcPct val="130000"/>
              </a:lnSpc>
            </a:pPr>
            <a:r>
              <a:rPr lang="en-US" altLang="en-US" sz="2400" dirty="0" smtClean="0"/>
              <a:t>The class labels of training data is unknown</a:t>
            </a:r>
          </a:p>
          <a:p>
            <a:pPr lvl="1" eaLnBrk="1" hangingPunct="1">
              <a:lnSpc>
                <a:spcPct val="130000"/>
              </a:lnSpc>
            </a:pPr>
            <a:r>
              <a:rPr lang="en-US" altLang="en-US" sz="2400" dirty="0" smtClean="0"/>
              <a:t>Given a set of measurements, observations, etc. with the aim of establishing the existence of classes or clusters in the data</a:t>
            </a:r>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490"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22144" y="1368028"/>
            <a:ext cx="2571750" cy="2432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491" name="Rectangle 2"/>
          <p:cNvSpPr>
            <a:spLocks noGrp="1" noChangeArrowheads="1"/>
          </p:cNvSpPr>
          <p:nvPr>
            <p:ph type="title" idx="4294967295"/>
          </p:nvPr>
        </p:nvSpPr>
        <p:spPr>
          <a:xfrm>
            <a:off x="2590800" y="216037"/>
            <a:ext cx="5990897" cy="828675"/>
          </a:xfrm>
        </p:spPr>
        <p:txBody>
          <a:bodyPr>
            <a:normAutofit/>
          </a:bodyPr>
          <a:lstStyle/>
          <a:p>
            <a:pPr eaLnBrk="1" hangingPunct="1"/>
            <a:r>
              <a:rPr lang="en-US" altLang="en-US" dirty="0"/>
              <a:t>Model Selection: ROC Curves</a:t>
            </a:r>
          </a:p>
        </p:txBody>
      </p:sp>
      <p:sp>
        <p:nvSpPr>
          <p:cNvPr id="63492" name="Rectangle 3"/>
          <p:cNvSpPr>
            <a:spLocks noGrp="1" noChangeArrowheads="1"/>
          </p:cNvSpPr>
          <p:nvPr>
            <p:ph type="body" sz="half" idx="4294967295"/>
          </p:nvPr>
        </p:nvSpPr>
        <p:spPr>
          <a:xfrm>
            <a:off x="296465" y="2209800"/>
            <a:ext cx="5072063" cy="3657600"/>
          </a:xfrm>
        </p:spPr>
        <p:txBody>
          <a:bodyPr/>
          <a:lstStyle/>
          <a:p>
            <a:r>
              <a:rPr lang="en-US" altLang="en-US" sz="2000" b="1" dirty="0"/>
              <a:t>ROC</a:t>
            </a:r>
            <a:r>
              <a:rPr lang="en-US" altLang="en-US" sz="2000" dirty="0"/>
              <a:t> (Receiver Operating Characteristics) curves: for visual comparison of classification models</a:t>
            </a:r>
          </a:p>
          <a:p>
            <a:r>
              <a:rPr lang="en-US" altLang="en-US" sz="2000" dirty="0"/>
              <a:t>Originated from signal detection theory</a:t>
            </a:r>
          </a:p>
          <a:p>
            <a:r>
              <a:rPr lang="en-US" altLang="en-US" sz="2000" dirty="0"/>
              <a:t>Shows the trade-off between the true positive rate and the false positive rate</a:t>
            </a:r>
          </a:p>
          <a:p>
            <a:r>
              <a:rPr lang="en-US" altLang="en-US" sz="2000" dirty="0"/>
              <a:t>The area under the ROC curve is a measure of the accuracy of the model</a:t>
            </a:r>
          </a:p>
          <a:p>
            <a:r>
              <a:rPr lang="en-US" altLang="en-US" sz="2000" dirty="0" smtClean="0"/>
              <a:t>The </a:t>
            </a:r>
            <a:r>
              <a:rPr lang="en-US" altLang="en-US" sz="2000" dirty="0"/>
              <a:t>closer to the diagonal line (i.e., the closer the area is to 0.5), the less accurate is the model</a:t>
            </a:r>
          </a:p>
        </p:txBody>
      </p:sp>
      <p:sp>
        <p:nvSpPr>
          <p:cNvPr id="63493" name="Rectangle 7"/>
          <p:cNvSpPr>
            <a:spLocks noChangeArrowheads="1"/>
          </p:cNvSpPr>
          <p:nvPr/>
        </p:nvSpPr>
        <p:spPr bwMode="auto">
          <a:xfrm>
            <a:off x="5486400" y="3800475"/>
            <a:ext cx="3336131"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457200" indent="-457200" eaLnBrk="0" hangingPunct="0">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eaLnBrk="0" hangingPunct="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eaLnBrk="0" hangingPunct="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eaLnBrk="0" hangingPunct="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eaLnBrk="0" hangingPunct="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lnSpc>
                <a:spcPct val="80000"/>
              </a:lnSpc>
              <a:buClr>
                <a:srgbClr val="0000CC"/>
              </a:buClr>
              <a:buSzPct val="80000"/>
              <a:buFont typeface="Wingdings" panose="05000000000000000000" pitchFamily="2" charset="2"/>
              <a:buChar char="q"/>
            </a:pPr>
            <a:r>
              <a:rPr lang="en-US" altLang="en-US" sz="1800" dirty="0"/>
              <a:t>Vertical axis represents the true positive rate</a:t>
            </a:r>
          </a:p>
          <a:p>
            <a:pPr eaLnBrk="1" hangingPunct="1">
              <a:lnSpc>
                <a:spcPct val="80000"/>
              </a:lnSpc>
              <a:buClr>
                <a:srgbClr val="0000CC"/>
              </a:buClr>
              <a:buSzPct val="80000"/>
              <a:buFont typeface="Wingdings" panose="05000000000000000000" pitchFamily="2" charset="2"/>
              <a:buChar char="q"/>
            </a:pPr>
            <a:r>
              <a:rPr lang="en-US" altLang="en-US" sz="1800" dirty="0"/>
              <a:t>Horizontal axis rep. the false positive rate</a:t>
            </a:r>
          </a:p>
          <a:p>
            <a:pPr eaLnBrk="1" hangingPunct="1">
              <a:lnSpc>
                <a:spcPct val="80000"/>
              </a:lnSpc>
              <a:buClr>
                <a:srgbClr val="0000CC"/>
              </a:buClr>
              <a:buSzPct val="80000"/>
              <a:buFont typeface="Wingdings" panose="05000000000000000000" pitchFamily="2" charset="2"/>
              <a:buChar char="q"/>
            </a:pPr>
            <a:r>
              <a:rPr lang="en-US" altLang="en-US" sz="1800" dirty="0"/>
              <a:t>The plot also shows a diagonal line</a:t>
            </a:r>
          </a:p>
          <a:p>
            <a:pPr eaLnBrk="1" hangingPunct="1">
              <a:lnSpc>
                <a:spcPct val="80000"/>
              </a:lnSpc>
              <a:buClr>
                <a:srgbClr val="0000CC"/>
              </a:buClr>
              <a:buSzPct val="80000"/>
              <a:buFont typeface="Wingdings" panose="05000000000000000000" pitchFamily="2" charset="2"/>
              <a:buChar char="q"/>
            </a:pPr>
            <a:r>
              <a:rPr lang="en-US" altLang="en-US" sz="1800" dirty="0"/>
              <a:t>A model with perfect accuracy will have an area of 1.0</a:t>
            </a:r>
          </a:p>
        </p:txBody>
      </p:sp>
      <p:sp>
        <p:nvSpPr>
          <p:cNvPr id="2" name="Rectangle 1"/>
          <p:cNvSpPr/>
          <p:nvPr/>
        </p:nvSpPr>
        <p:spPr>
          <a:xfrm>
            <a:off x="6143297" y="6019800"/>
            <a:ext cx="2438400" cy="646331"/>
          </a:xfrm>
          <a:prstGeom prst="rect">
            <a:avLst/>
          </a:prstGeom>
        </p:spPr>
        <p:txBody>
          <a:bodyPr wrap="square">
            <a:spAutoFit/>
          </a:bodyPr>
          <a:lstStyle/>
          <a:p>
            <a:r>
              <a:rPr lang="en-US" b="1" dirty="0"/>
              <a:t>TPR = TP/(TP+FN</a:t>
            </a:r>
            <a:r>
              <a:rPr lang="en-US" b="1" dirty="0" smtClean="0"/>
              <a:t>)</a:t>
            </a:r>
          </a:p>
          <a:p>
            <a:r>
              <a:rPr lang="en-US" b="1" dirty="0" smtClean="0"/>
              <a:t>FPR </a:t>
            </a:r>
            <a:r>
              <a:rPr lang="en-US" b="1" dirty="0"/>
              <a:t>= FP/(</a:t>
            </a:r>
            <a:r>
              <a:rPr lang="en-US" b="1" dirty="0" smtClean="0"/>
              <a:t>FP+TN)</a:t>
            </a:r>
            <a:endParaRPr lang="en-US" dirty="0"/>
          </a:p>
        </p:txBody>
      </p:sp>
      <p:graphicFrame>
        <p:nvGraphicFramePr>
          <p:cNvPr id="7" name="Group 131"/>
          <p:cNvGraphicFramePr>
            <a:graphicFrameLocks noGrp="1"/>
          </p:cNvGraphicFramePr>
          <p:nvPr>
            <p:extLst>
              <p:ext uri="{D42A27DB-BD31-4B8C-83A1-F6EECF244321}">
                <p14:modId xmlns:p14="http://schemas.microsoft.com/office/powerpoint/2010/main" val="131287232"/>
              </p:ext>
            </p:extLst>
          </p:nvPr>
        </p:nvGraphicFramePr>
        <p:xfrm>
          <a:off x="685800" y="0"/>
          <a:ext cx="1905000" cy="1463676"/>
        </p:xfrm>
        <a:graphic>
          <a:graphicData uri="http://schemas.openxmlformats.org/drawingml/2006/table">
            <a:tbl>
              <a:tblPr/>
              <a:tblGrid>
                <a:gridCol w="533400">
                  <a:extLst>
                    <a:ext uri="{9D8B030D-6E8A-4147-A177-3AD203B41FA5}">
                      <a16:colId xmlns:a16="http://schemas.microsoft.com/office/drawing/2014/main" val="20000"/>
                    </a:ext>
                  </a:extLst>
                </a:gridCol>
                <a:gridCol w="4572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smtClean="0">
                          <a:ln>
                            <a:noFill/>
                          </a:ln>
                          <a:solidFill>
                            <a:schemeClr val="tx1"/>
                          </a:solidFill>
                          <a:effectLst/>
                          <a:latin typeface="Calibri" pitchFamily="34" charset="0"/>
                        </a:rPr>
                        <a:t>A\P</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1</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FN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0" i="0" u="none" strike="noStrike" cap="none" normalizeH="0" baseline="0" dirty="0" smtClean="0">
                          <a:ln>
                            <a:noFill/>
                          </a:ln>
                          <a:solidFill>
                            <a:schemeClr val="tx1"/>
                          </a:solidFill>
                          <a:effectLst/>
                          <a:latin typeface="Calibri" pitchFamily="34" charset="0"/>
                        </a:rPr>
                        <a:t>0</a:t>
                      </a: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FP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919">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endParaRPr kumimoji="0" lang="en-US" sz="1800" b="0" i="0" u="none" strike="noStrike" cap="none" normalizeH="0" baseline="0" smtClean="0">
                        <a:ln>
                          <a:noFill/>
                        </a:ln>
                        <a:solidFill>
                          <a:schemeClr val="tx1"/>
                        </a:solidFill>
                        <a:effectLst/>
                        <a:latin typeface="Calibri" pitchFamily="34" charset="0"/>
                      </a:endParaRPr>
                    </a:p>
                  </a:txBody>
                  <a:tcPr marT="45740" marB="45740"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P’</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smtClean="0">
                          <a:ln>
                            <a:noFill/>
                          </a:ln>
                          <a:solidFill>
                            <a:schemeClr val="tx1"/>
                          </a:solidFill>
                          <a:effectLst/>
                          <a:latin typeface="Calibri" pitchFamily="34" charset="0"/>
                        </a:rPr>
                        <a:t>N’</a:t>
                      </a:r>
                    </a:p>
                  </a:txBody>
                  <a:tcPr marT="45740" marB="45740"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folHlink"/>
                        </a:buClr>
                        <a:buSzPct val="60000"/>
                        <a:buFont typeface="Wingdings" pitchFamily="2" charset="2"/>
                        <a:buNone/>
                        <a:tabLst/>
                      </a:pPr>
                      <a:r>
                        <a:rPr kumimoji="0" lang="en-US" sz="1800" b="1" i="0" u="none" strike="noStrike" cap="none" normalizeH="0" baseline="0" dirty="0" smtClean="0">
                          <a:ln>
                            <a:noFill/>
                          </a:ln>
                          <a:solidFill>
                            <a:schemeClr val="tx1"/>
                          </a:solidFill>
                          <a:effectLst/>
                          <a:latin typeface="Calibri" pitchFamily="34" charset="0"/>
                        </a:rPr>
                        <a:t>All</a:t>
                      </a:r>
                    </a:p>
                  </a:txBody>
                  <a:tcPr marT="45740" marB="45740"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148258030"/>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066800" y="228600"/>
            <a:ext cx="7200900" cy="628650"/>
          </a:xfrm>
          <a:noFill/>
        </p:spPr>
        <p:txBody>
          <a:bodyPr vert="horz" wrap="square" lIns="69056" tIns="34529" rIns="69056" bIns="34529" numCol="1" rtlCol="0" anchor="b" anchorCtr="0" compatLnSpc="1">
            <a:prstTxWarp prst="textNoShape">
              <a:avLst/>
            </a:prstTxWarp>
            <a:normAutofit fontScale="90000"/>
          </a:bodyPr>
          <a:lstStyle/>
          <a:p>
            <a:pPr eaLnBrk="1" hangingPunct="1">
              <a:lnSpc>
                <a:spcPct val="110000"/>
              </a:lnSpc>
            </a:pPr>
            <a:r>
              <a:rPr lang="en-US" altLang="en-US" dirty="0" smtClean="0"/>
              <a:t>Issues Affecting Model Selection</a:t>
            </a:r>
          </a:p>
        </p:txBody>
      </p:sp>
      <p:sp>
        <p:nvSpPr>
          <p:cNvPr id="64515" name="Rectangle 3"/>
          <p:cNvSpPr>
            <a:spLocks noGrp="1" noChangeArrowheads="1"/>
          </p:cNvSpPr>
          <p:nvPr>
            <p:ph type="body" idx="4294967295"/>
          </p:nvPr>
        </p:nvSpPr>
        <p:spPr>
          <a:xfrm>
            <a:off x="563166" y="1219200"/>
            <a:ext cx="8208168" cy="3943350"/>
          </a:xfrm>
          <a:noFill/>
        </p:spPr>
        <p:txBody>
          <a:bodyPr vert="horz" wrap="square" lIns="69056" tIns="34529" rIns="69056" bIns="34529" numCol="1" rtlCol="0" anchor="t" anchorCtr="0" compatLnSpc="1">
            <a:prstTxWarp prst="textNoShape">
              <a:avLst/>
            </a:prstTxWarp>
            <a:noAutofit/>
          </a:bodyPr>
          <a:lstStyle/>
          <a:p>
            <a:pPr eaLnBrk="1" hangingPunct="1">
              <a:lnSpc>
                <a:spcPct val="110000"/>
              </a:lnSpc>
            </a:pPr>
            <a:r>
              <a:rPr lang="en-US" altLang="en-US" sz="2400" b="1" dirty="0"/>
              <a:t>Accuracy</a:t>
            </a:r>
          </a:p>
          <a:p>
            <a:pPr lvl="1" eaLnBrk="1" hangingPunct="1">
              <a:lnSpc>
                <a:spcPct val="110000"/>
              </a:lnSpc>
            </a:pPr>
            <a:r>
              <a:rPr lang="en-US" altLang="en-US" sz="2400" dirty="0"/>
              <a:t>classifier accuracy: predicting class label</a:t>
            </a:r>
          </a:p>
          <a:p>
            <a:pPr eaLnBrk="1" hangingPunct="1">
              <a:lnSpc>
                <a:spcPct val="110000"/>
              </a:lnSpc>
            </a:pPr>
            <a:r>
              <a:rPr lang="en-US" altLang="en-US" sz="2400" b="1" dirty="0"/>
              <a:t>Speed</a:t>
            </a:r>
          </a:p>
          <a:p>
            <a:pPr lvl="1" eaLnBrk="1" hangingPunct="1">
              <a:lnSpc>
                <a:spcPct val="110000"/>
              </a:lnSpc>
            </a:pPr>
            <a:r>
              <a:rPr lang="en-US" altLang="en-US" sz="2400" dirty="0"/>
              <a:t>time to construct the model (training time)</a:t>
            </a:r>
          </a:p>
          <a:p>
            <a:pPr lvl="1" eaLnBrk="1" hangingPunct="1">
              <a:lnSpc>
                <a:spcPct val="110000"/>
              </a:lnSpc>
            </a:pPr>
            <a:r>
              <a:rPr lang="en-US" altLang="en-US" sz="2400" dirty="0"/>
              <a:t>time to use the model (classification/prediction time)</a:t>
            </a:r>
          </a:p>
          <a:p>
            <a:pPr eaLnBrk="1" hangingPunct="1">
              <a:lnSpc>
                <a:spcPct val="110000"/>
              </a:lnSpc>
            </a:pPr>
            <a:r>
              <a:rPr lang="en-US" altLang="en-US" sz="2400" b="1" dirty="0"/>
              <a:t>Robustness</a:t>
            </a:r>
            <a:r>
              <a:rPr lang="en-US" altLang="en-US" sz="2400" dirty="0"/>
              <a:t>: handling noise and missing values</a:t>
            </a:r>
          </a:p>
          <a:p>
            <a:pPr eaLnBrk="1" hangingPunct="1">
              <a:lnSpc>
                <a:spcPct val="110000"/>
              </a:lnSpc>
            </a:pPr>
            <a:r>
              <a:rPr lang="en-US" altLang="en-US" sz="2400" b="1" dirty="0"/>
              <a:t>Scalability</a:t>
            </a:r>
            <a:r>
              <a:rPr lang="en-US" altLang="en-US" sz="2400" dirty="0"/>
              <a:t>: efficiency in disk-resident databases </a:t>
            </a:r>
          </a:p>
          <a:p>
            <a:pPr eaLnBrk="1" hangingPunct="1">
              <a:lnSpc>
                <a:spcPct val="110000"/>
              </a:lnSpc>
            </a:pPr>
            <a:r>
              <a:rPr lang="en-US" altLang="en-US" sz="2400" b="1" dirty="0"/>
              <a:t>Interpretability</a:t>
            </a:r>
          </a:p>
          <a:p>
            <a:pPr lvl="1" eaLnBrk="1" hangingPunct="1">
              <a:lnSpc>
                <a:spcPct val="110000"/>
              </a:lnSpc>
            </a:pPr>
            <a:r>
              <a:rPr lang="en-US" altLang="en-US" sz="2400" dirty="0"/>
              <a:t>understanding and insight provided by the model</a:t>
            </a:r>
          </a:p>
          <a:p>
            <a:pPr eaLnBrk="1" hangingPunct="1">
              <a:lnSpc>
                <a:spcPct val="110000"/>
              </a:lnSpc>
            </a:pPr>
            <a:r>
              <a:rPr lang="en-US" altLang="en-US" sz="2400" dirty="0"/>
              <a:t>Other measures, e.g., goodness of rules, such as decision tree size or compactness of classification rules</a:t>
            </a:r>
          </a:p>
        </p:txBody>
      </p:sp>
    </p:spTree>
    <p:extLst>
      <p:ext uri="{BB962C8B-B14F-4D97-AF65-F5344CB8AC3E}">
        <p14:creationId xmlns:p14="http://schemas.microsoft.com/office/powerpoint/2010/main" val="1517141937"/>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7291D578-2511-4407-B033-06513A514539}" type="slidenum">
              <a:rPr lang="en-US" altLang="en-US" sz="1200" smtClean="0">
                <a:latin typeface="Tahoma" panose="020B0604030504040204" pitchFamily="34" charset="0"/>
              </a:rPr>
              <a:pPr>
                <a:spcBef>
                  <a:spcPct val="0"/>
                </a:spcBef>
                <a:buClrTx/>
                <a:buSzTx/>
                <a:buFontTx/>
                <a:buNone/>
              </a:pPr>
              <a:t>3</a:t>
            </a:fld>
            <a:endParaRPr lang="en-US" altLang="en-US" sz="1200" smtClean="0">
              <a:latin typeface="Tahoma" panose="020B0604030504040204" pitchFamily="34" charset="0"/>
            </a:endParaRPr>
          </a:p>
        </p:txBody>
      </p:sp>
      <p:sp>
        <p:nvSpPr>
          <p:cNvPr id="13315" name="Rectangle 2"/>
          <p:cNvSpPr>
            <a:spLocks noGrp="1" noChangeArrowheads="1"/>
          </p:cNvSpPr>
          <p:nvPr>
            <p:ph type="body" idx="1"/>
          </p:nvPr>
        </p:nvSpPr>
        <p:spPr>
          <a:xfrm>
            <a:off x="381000" y="1447800"/>
            <a:ext cx="8305800" cy="5029200"/>
          </a:xfrm>
          <a:noFill/>
        </p:spPr>
        <p:txBody>
          <a:bodyPr lIns="92075" tIns="46038" rIns="92075" bIns="46038"/>
          <a:lstStyle/>
          <a:p>
            <a:pPr eaLnBrk="1" hangingPunct="1">
              <a:lnSpc>
                <a:spcPct val="90000"/>
              </a:lnSpc>
            </a:pPr>
            <a:r>
              <a:rPr lang="en-US" altLang="en-US" sz="2400" dirty="0" smtClean="0">
                <a:solidFill>
                  <a:schemeClr val="hlink"/>
                </a:solidFill>
              </a:rPr>
              <a:t>Classification</a:t>
            </a:r>
            <a:r>
              <a:rPr lang="en-US" altLang="en-US" sz="2000" dirty="0" smtClean="0"/>
              <a:t>  </a:t>
            </a:r>
          </a:p>
          <a:p>
            <a:pPr lvl="1" eaLnBrk="1" hangingPunct="1">
              <a:lnSpc>
                <a:spcPct val="90000"/>
              </a:lnSpc>
            </a:pPr>
            <a:r>
              <a:rPr lang="en-US" altLang="en-US" sz="2400" dirty="0" smtClean="0"/>
              <a:t>predicts categorical class labels</a:t>
            </a:r>
          </a:p>
          <a:p>
            <a:pPr lvl="1" eaLnBrk="1" hangingPunct="1">
              <a:lnSpc>
                <a:spcPct val="90000"/>
              </a:lnSpc>
            </a:pPr>
            <a:r>
              <a:rPr lang="en-US" altLang="en-US" sz="2400" dirty="0" smtClean="0"/>
              <a:t>Discrete (0 or 1) </a:t>
            </a:r>
          </a:p>
          <a:p>
            <a:pPr lvl="1" eaLnBrk="1" hangingPunct="1">
              <a:lnSpc>
                <a:spcPct val="90000"/>
              </a:lnSpc>
            </a:pPr>
            <a:r>
              <a:rPr lang="en-US" altLang="en-US" sz="2400" dirty="0" smtClean="0"/>
              <a:t>Nominal</a:t>
            </a:r>
            <a:r>
              <a:rPr lang="en-US" altLang="en-US" sz="2400" dirty="0"/>
              <a:t> </a:t>
            </a:r>
            <a:r>
              <a:rPr lang="en-US" altLang="en-US" sz="2400" dirty="0" smtClean="0"/>
              <a:t>(Male/ Female, Embarked in Titanic dataset)</a:t>
            </a:r>
          </a:p>
          <a:p>
            <a:pPr lvl="1" eaLnBrk="1" hangingPunct="1">
              <a:lnSpc>
                <a:spcPct val="90000"/>
              </a:lnSpc>
            </a:pPr>
            <a:endParaRPr lang="en-US" altLang="en-US" sz="2400" dirty="0" smtClean="0"/>
          </a:p>
          <a:p>
            <a:pPr eaLnBrk="1" hangingPunct="1">
              <a:lnSpc>
                <a:spcPct val="90000"/>
              </a:lnSpc>
            </a:pPr>
            <a:r>
              <a:rPr lang="en-US" altLang="en-US" sz="2400" dirty="0" smtClean="0">
                <a:solidFill>
                  <a:schemeClr val="hlink"/>
                </a:solidFill>
              </a:rPr>
              <a:t>Numeric Prediction  </a:t>
            </a:r>
          </a:p>
          <a:p>
            <a:pPr lvl="1" eaLnBrk="1" hangingPunct="1">
              <a:lnSpc>
                <a:spcPct val="90000"/>
              </a:lnSpc>
            </a:pPr>
            <a:r>
              <a:rPr lang="en-US" altLang="en-US" sz="2400" dirty="0" smtClean="0"/>
              <a:t>Predicts unknown or missing values (Continuous values)</a:t>
            </a:r>
          </a:p>
          <a:p>
            <a:pPr eaLnBrk="1" hangingPunct="1">
              <a:lnSpc>
                <a:spcPct val="90000"/>
              </a:lnSpc>
            </a:pPr>
            <a:r>
              <a:rPr lang="en-US" altLang="en-US" sz="2400" dirty="0" smtClean="0"/>
              <a:t>Typical applications</a:t>
            </a:r>
          </a:p>
          <a:p>
            <a:pPr lvl="1" eaLnBrk="1" hangingPunct="1">
              <a:lnSpc>
                <a:spcPct val="90000"/>
              </a:lnSpc>
              <a:buClr>
                <a:srgbClr val="0000CC"/>
              </a:buClr>
            </a:pPr>
            <a:r>
              <a:rPr lang="en-US" altLang="en-US" sz="2400" dirty="0" smtClean="0"/>
              <a:t>Credit/loan approval:</a:t>
            </a:r>
          </a:p>
          <a:p>
            <a:pPr lvl="1" eaLnBrk="1" hangingPunct="1">
              <a:lnSpc>
                <a:spcPct val="90000"/>
              </a:lnSpc>
              <a:buClr>
                <a:srgbClr val="0000CC"/>
              </a:buClr>
            </a:pPr>
            <a:r>
              <a:rPr lang="en-US" altLang="en-US" sz="2400" dirty="0" smtClean="0"/>
              <a:t>Medical diagnosis: if a tumor is cancerous or benign</a:t>
            </a:r>
          </a:p>
          <a:p>
            <a:pPr lvl="1" eaLnBrk="1" hangingPunct="1">
              <a:lnSpc>
                <a:spcPct val="90000"/>
              </a:lnSpc>
              <a:buClr>
                <a:srgbClr val="0000CC"/>
              </a:buClr>
            </a:pPr>
            <a:r>
              <a:rPr lang="en-US" altLang="en-US" sz="2400" dirty="0" smtClean="0"/>
              <a:t>Fraud detection: if a transaction is fraudulent</a:t>
            </a:r>
          </a:p>
          <a:p>
            <a:pPr lvl="1" eaLnBrk="1" hangingPunct="1">
              <a:lnSpc>
                <a:spcPct val="90000"/>
              </a:lnSpc>
              <a:buClr>
                <a:srgbClr val="0000CC"/>
              </a:buClr>
            </a:pPr>
            <a:r>
              <a:rPr lang="en-US" altLang="en-US" sz="2400" dirty="0" smtClean="0"/>
              <a:t>Estimate of a price of a house</a:t>
            </a:r>
          </a:p>
        </p:txBody>
      </p:sp>
      <p:sp>
        <p:nvSpPr>
          <p:cNvPr id="13316" name="Rectangle 3"/>
          <p:cNvSpPr>
            <a:spLocks noGrp="1" noChangeArrowheads="1"/>
          </p:cNvSpPr>
          <p:nvPr>
            <p:ph type="title"/>
          </p:nvPr>
        </p:nvSpPr>
        <p:spPr>
          <a:xfrm>
            <a:off x="0" y="152400"/>
            <a:ext cx="9144000" cy="1047750"/>
          </a:xfrm>
          <a:noFill/>
        </p:spPr>
        <p:txBody>
          <a:bodyPr lIns="92075" tIns="46038" rIns="92075" bIns="46038" anchor="ctr"/>
          <a:lstStyle/>
          <a:p>
            <a:pPr eaLnBrk="1" hangingPunct="1"/>
            <a:r>
              <a:rPr lang="en-US" altLang="en-US" smtClean="0"/>
              <a:t>Prediction Problems: Classification vs. Numeric Prediction</a:t>
            </a:r>
          </a:p>
        </p:txBody>
      </p:sp>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514D98F2-3738-4EB2-AAEE-4C5D7B7DB6BB}" type="slidenum">
              <a:rPr lang="en-US" altLang="en-US" sz="1200" smtClean="0">
                <a:latin typeface="Tahoma" panose="020B0604030504040204" pitchFamily="34" charset="0"/>
              </a:rPr>
              <a:pPr>
                <a:spcBef>
                  <a:spcPct val="0"/>
                </a:spcBef>
                <a:buClrTx/>
                <a:buSzTx/>
                <a:buFontTx/>
                <a:buNone/>
              </a:pPr>
              <a:t>4</a:t>
            </a:fld>
            <a:endParaRPr lang="en-US" altLang="en-US" sz="1200" smtClean="0">
              <a:latin typeface="Tahoma" panose="020B0604030504040204" pitchFamily="34" charset="0"/>
            </a:endParaRPr>
          </a:p>
        </p:txBody>
      </p:sp>
      <p:sp>
        <p:nvSpPr>
          <p:cNvPr id="15363" name="Rectangle 2"/>
          <p:cNvSpPr>
            <a:spLocks noGrp="1" noChangeArrowheads="1"/>
          </p:cNvSpPr>
          <p:nvPr>
            <p:ph type="title"/>
          </p:nvPr>
        </p:nvSpPr>
        <p:spPr>
          <a:xfrm>
            <a:off x="533400" y="304800"/>
            <a:ext cx="8001000" cy="685800"/>
          </a:xfrm>
        </p:spPr>
        <p:txBody>
          <a:bodyPr/>
          <a:lstStyle/>
          <a:p>
            <a:pPr eaLnBrk="1" hangingPunct="1"/>
            <a:r>
              <a:rPr lang="en-US" altLang="en-US" smtClean="0"/>
              <a:t>Classification—A Two-Step Process</a:t>
            </a:r>
            <a:r>
              <a:rPr lang="en-US" altLang="en-US" sz="2800" smtClean="0"/>
              <a:t> </a:t>
            </a:r>
            <a:endParaRPr lang="en-US" altLang="en-US" sz="3200" smtClean="0"/>
          </a:p>
        </p:txBody>
      </p:sp>
      <p:sp>
        <p:nvSpPr>
          <p:cNvPr id="15364" name="Rectangle 3"/>
          <p:cNvSpPr>
            <a:spLocks noGrp="1" noChangeArrowheads="1"/>
          </p:cNvSpPr>
          <p:nvPr>
            <p:ph type="body" idx="1"/>
          </p:nvPr>
        </p:nvSpPr>
        <p:spPr>
          <a:xfrm>
            <a:off x="457200" y="1371600"/>
            <a:ext cx="8382000" cy="5257800"/>
          </a:xfrm>
        </p:spPr>
        <p:txBody>
          <a:bodyPr/>
          <a:lstStyle/>
          <a:p>
            <a:pPr eaLnBrk="1" hangingPunct="1"/>
            <a:r>
              <a:rPr lang="en-US" altLang="en-US" sz="2000" dirty="0" smtClean="0">
                <a:solidFill>
                  <a:schemeClr val="hlink"/>
                </a:solidFill>
              </a:rPr>
              <a:t>Model construction</a:t>
            </a:r>
            <a:r>
              <a:rPr lang="en-US" altLang="en-US" sz="2000" dirty="0" smtClean="0"/>
              <a:t>: describing a set of predetermined classes</a:t>
            </a:r>
          </a:p>
          <a:p>
            <a:pPr lvl="1" eaLnBrk="1" hangingPunct="1"/>
            <a:r>
              <a:rPr lang="en-US" altLang="en-US" sz="2000" dirty="0" smtClean="0"/>
              <a:t>Each tuple/sample is assumed to belong to a predefined class, as determined by the </a:t>
            </a:r>
            <a:r>
              <a:rPr lang="en-US" altLang="en-US" sz="2000" dirty="0" smtClean="0">
                <a:solidFill>
                  <a:schemeClr val="hlink"/>
                </a:solidFill>
              </a:rPr>
              <a:t>class label attribute</a:t>
            </a:r>
          </a:p>
          <a:p>
            <a:pPr lvl="1" eaLnBrk="1" hangingPunct="1"/>
            <a:r>
              <a:rPr lang="en-US" altLang="en-US" sz="2000" dirty="0" smtClean="0"/>
              <a:t>The set of tuples used for model construction is </a:t>
            </a:r>
            <a:r>
              <a:rPr lang="en-US" altLang="en-US" sz="2000" dirty="0" smtClean="0">
                <a:solidFill>
                  <a:schemeClr val="hlink"/>
                </a:solidFill>
              </a:rPr>
              <a:t>training set</a:t>
            </a:r>
          </a:p>
          <a:p>
            <a:pPr lvl="1" eaLnBrk="1" hangingPunct="1"/>
            <a:r>
              <a:rPr lang="en-US" altLang="en-US" sz="2000" dirty="0" smtClean="0"/>
              <a:t>The model is represented as classification rules, decision trees, or mathematical formulae</a:t>
            </a:r>
          </a:p>
          <a:p>
            <a:pPr eaLnBrk="1" hangingPunct="1"/>
            <a:r>
              <a:rPr lang="en-US" altLang="en-US" sz="2000" dirty="0" smtClean="0">
                <a:solidFill>
                  <a:schemeClr val="hlink"/>
                </a:solidFill>
              </a:rPr>
              <a:t>Model usage</a:t>
            </a:r>
            <a:r>
              <a:rPr lang="en-US" altLang="en-US" sz="2000" dirty="0" smtClean="0"/>
              <a:t>: for classifying future or unknown objects</a:t>
            </a:r>
          </a:p>
          <a:p>
            <a:pPr lvl="1" eaLnBrk="1" hangingPunct="1"/>
            <a:r>
              <a:rPr lang="en-US" altLang="en-US" sz="2000" dirty="0" smtClean="0">
                <a:solidFill>
                  <a:schemeClr val="hlink"/>
                </a:solidFill>
              </a:rPr>
              <a:t>Estimate accuracy</a:t>
            </a:r>
            <a:r>
              <a:rPr lang="en-US" altLang="en-US" sz="2000" dirty="0" smtClean="0"/>
              <a:t> of the model</a:t>
            </a:r>
          </a:p>
          <a:p>
            <a:pPr lvl="2" eaLnBrk="1" hangingPunct="1"/>
            <a:r>
              <a:rPr lang="en-US" altLang="en-US" sz="2000" dirty="0" smtClean="0"/>
              <a:t>The known label of test sample is compared with the classified result from the model</a:t>
            </a:r>
          </a:p>
          <a:p>
            <a:pPr lvl="2" eaLnBrk="1" hangingPunct="1"/>
            <a:r>
              <a:rPr lang="en-US" altLang="en-US" sz="2000" dirty="0" smtClean="0">
                <a:solidFill>
                  <a:schemeClr val="hlink"/>
                </a:solidFill>
              </a:rPr>
              <a:t>Accuracy</a:t>
            </a:r>
            <a:r>
              <a:rPr lang="en-US" altLang="en-US" sz="2000" dirty="0" smtClean="0"/>
              <a:t> rate is the percentage of test set samples that are correctly classified by the model</a:t>
            </a:r>
          </a:p>
          <a:p>
            <a:pPr lvl="2" eaLnBrk="1" hangingPunct="1"/>
            <a:r>
              <a:rPr lang="en-US" altLang="en-US" sz="2000" dirty="0" smtClean="0">
                <a:solidFill>
                  <a:schemeClr val="hlink"/>
                </a:solidFill>
              </a:rPr>
              <a:t>Test set</a:t>
            </a:r>
            <a:r>
              <a:rPr lang="en-US" altLang="en-US" sz="2000" dirty="0" smtClean="0"/>
              <a:t> is independent of training set (otherwise overfitting) </a:t>
            </a:r>
          </a:p>
          <a:p>
            <a:pPr lvl="1" eaLnBrk="1" hangingPunct="1"/>
            <a:r>
              <a:rPr lang="en-US" altLang="en-US" sz="2000" dirty="0" smtClean="0"/>
              <a:t>If the accuracy is acceptable, use the model to </a:t>
            </a:r>
            <a:r>
              <a:rPr lang="en-US" altLang="en-US" sz="2000" dirty="0" smtClean="0">
                <a:solidFill>
                  <a:schemeClr val="hlink"/>
                </a:solidFill>
              </a:rPr>
              <a:t>classify new data</a:t>
            </a:r>
          </a:p>
          <a:p>
            <a:pPr eaLnBrk="1" hangingPunct="1"/>
            <a:r>
              <a:rPr lang="en-US" altLang="en-US" sz="2000" dirty="0" smtClean="0"/>
              <a:t>Note: If </a:t>
            </a:r>
            <a:r>
              <a:rPr lang="en-US" altLang="en-US" sz="2000" i="1" dirty="0" smtClean="0"/>
              <a:t>the test set </a:t>
            </a:r>
            <a:r>
              <a:rPr lang="en-US" altLang="en-US" sz="2000" dirty="0" smtClean="0"/>
              <a:t>is used to select models, it is called </a:t>
            </a:r>
            <a:r>
              <a:rPr lang="en-US" altLang="en-US" sz="2000" dirty="0" smtClean="0">
                <a:solidFill>
                  <a:srgbClr val="C00000"/>
                </a:solidFill>
              </a:rPr>
              <a:t>validation (test) set</a:t>
            </a: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altLang="en-US" smtClean="0"/>
              <a:t>Data set</a:t>
            </a:r>
          </a:p>
        </p:txBody>
      </p:sp>
      <p:sp>
        <p:nvSpPr>
          <p:cNvPr id="17412"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F3F4C683-8646-458F-B0AF-B4140B88B8DA}" type="slidenum">
              <a:rPr lang="en-US" altLang="en-US" sz="1200" smtClean="0">
                <a:latin typeface="Tahoma" panose="020B0604030504040204" pitchFamily="34" charset="0"/>
              </a:rPr>
              <a:pPr>
                <a:spcBef>
                  <a:spcPct val="0"/>
                </a:spcBef>
                <a:buClrTx/>
                <a:buSzTx/>
                <a:buFontTx/>
                <a:buNone/>
              </a:pPr>
              <a:t>5</a:t>
            </a:fld>
            <a:endParaRPr lang="en-US" altLang="en-US" sz="1200" smtClean="0">
              <a:latin typeface="Tahoma" panose="020B0604030504040204" pitchFamily="34" charset="0"/>
            </a:endParaRPr>
          </a:p>
        </p:txBody>
      </p:sp>
      <p:graphicFrame>
        <p:nvGraphicFramePr>
          <p:cNvPr id="17413" name="Object 0"/>
          <p:cNvGraphicFramePr>
            <a:graphicFrameLocks/>
          </p:cNvGraphicFramePr>
          <p:nvPr/>
        </p:nvGraphicFramePr>
        <p:xfrm>
          <a:off x="304800" y="1600200"/>
          <a:ext cx="5437188" cy="2495550"/>
        </p:xfrm>
        <a:graphic>
          <a:graphicData uri="http://schemas.openxmlformats.org/presentationml/2006/ole">
            <mc:AlternateContent xmlns:mc="http://schemas.openxmlformats.org/markup-compatibility/2006">
              <mc:Choice xmlns:v="urn:schemas-microsoft-com:vml" Requires="v">
                <p:oleObj spid="_x0000_s17567" name="Worksheet" r:id="rId3" imgW="5437188" imgH="2495550" progId="Excel.Sheet.8">
                  <p:embed/>
                </p:oleObj>
              </mc:Choice>
              <mc:Fallback>
                <p:oleObj name="Worksheet" r:id="rId3" imgW="5437188" imgH="2495550" progId="Excel.Sheet.8">
                  <p:embed/>
                  <p:pic>
                    <p:nvPicPr>
                      <p:cNvPr id="0" name="Object 0"/>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 y="1600200"/>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7414" name="Object 1024"/>
          <p:cNvGraphicFramePr>
            <a:graphicFrameLocks/>
          </p:cNvGraphicFramePr>
          <p:nvPr/>
        </p:nvGraphicFramePr>
        <p:xfrm>
          <a:off x="228600" y="4800600"/>
          <a:ext cx="5372100" cy="1752600"/>
        </p:xfrm>
        <a:graphic>
          <a:graphicData uri="http://schemas.openxmlformats.org/presentationml/2006/ole">
            <mc:AlternateContent xmlns:mc="http://schemas.openxmlformats.org/markup-compatibility/2006">
              <mc:Choice xmlns:v="urn:schemas-microsoft-com:vml" Requires="v">
                <p:oleObj spid="_x0000_s17568" name="Worksheet" r:id="rId5" imgW="5372033" imgH="1752560" progId="Excel.Sheet.8">
                  <p:embed/>
                </p:oleObj>
              </mc:Choice>
              <mc:Fallback>
                <p:oleObj name="Worksheet" r:id="rId5" imgW="5372033" imgH="1752560" progId="Excel.Sheet.8">
                  <p:embed/>
                  <p:pic>
                    <p:nvPicPr>
                      <p:cNvPr id="0" name="Object 102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800600"/>
                        <a:ext cx="5372100" cy="175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415" name="Rectangle 6"/>
          <p:cNvSpPr>
            <a:spLocks noChangeArrowheads="1"/>
          </p:cNvSpPr>
          <p:nvPr/>
        </p:nvSpPr>
        <p:spPr bwMode="auto">
          <a:xfrm>
            <a:off x="304800" y="9144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3200" b="1">
                <a:latin typeface="Times New Roman" panose="02020603050405020304" pitchFamily="18" charset="0"/>
              </a:rPr>
              <a:t>Training Data</a:t>
            </a:r>
          </a:p>
        </p:txBody>
      </p:sp>
      <p:sp>
        <p:nvSpPr>
          <p:cNvPr id="17416" name="Rectangle 7"/>
          <p:cNvSpPr>
            <a:spLocks noChangeArrowheads="1"/>
          </p:cNvSpPr>
          <p:nvPr/>
        </p:nvSpPr>
        <p:spPr bwMode="auto">
          <a:xfrm>
            <a:off x="609600" y="4191000"/>
            <a:ext cx="4572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3200" b="1">
                <a:latin typeface="Times New Roman" panose="02020603050405020304" pitchFamily="18" charset="0"/>
              </a:rPr>
              <a:t>Test Data</a:t>
            </a:r>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11FAF190-C8CC-406A-A524-44F5ED06648A}" type="slidenum">
              <a:rPr lang="en-US" altLang="en-US" sz="1200" smtClean="0">
                <a:latin typeface="Tahoma" panose="020B0604030504040204" pitchFamily="34" charset="0"/>
              </a:rPr>
              <a:pPr>
                <a:spcBef>
                  <a:spcPct val="0"/>
                </a:spcBef>
                <a:buClrTx/>
                <a:buSzTx/>
                <a:buFontTx/>
                <a:buNone/>
              </a:pPr>
              <a:t>6</a:t>
            </a:fld>
            <a:endParaRPr lang="en-US" altLang="en-US" sz="1200" smtClean="0">
              <a:latin typeface="Tahoma" panose="020B0604030504040204" pitchFamily="34" charset="0"/>
            </a:endParaRPr>
          </a:p>
        </p:txBody>
      </p:sp>
      <p:sp>
        <p:nvSpPr>
          <p:cNvPr id="18435" name="Rectangle 2"/>
          <p:cNvSpPr>
            <a:spLocks noGrp="1" noChangeArrowheads="1"/>
          </p:cNvSpPr>
          <p:nvPr>
            <p:ph type="title"/>
          </p:nvPr>
        </p:nvSpPr>
        <p:spPr>
          <a:xfrm>
            <a:off x="457200" y="228600"/>
            <a:ext cx="8077200" cy="762000"/>
          </a:xfrm>
          <a:noFill/>
        </p:spPr>
        <p:txBody>
          <a:bodyPr lIns="92075" tIns="46038" rIns="92075" bIns="46038"/>
          <a:lstStyle/>
          <a:p>
            <a:pPr eaLnBrk="1" hangingPunct="1"/>
            <a:r>
              <a:rPr lang="en-US" altLang="en-US" smtClean="0"/>
              <a:t>Process (1): Model Construction</a:t>
            </a:r>
          </a:p>
        </p:txBody>
      </p:sp>
      <p:grpSp>
        <p:nvGrpSpPr>
          <p:cNvPr id="18436" name="Group 3"/>
          <p:cNvGrpSpPr>
            <a:grpSpLocks/>
          </p:cNvGrpSpPr>
          <p:nvPr/>
        </p:nvGrpSpPr>
        <p:grpSpPr bwMode="auto">
          <a:xfrm>
            <a:off x="2036763" y="1774825"/>
            <a:ext cx="1698625" cy="1506538"/>
            <a:chOff x="1283" y="1118"/>
            <a:chExt cx="1070" cy="949"/>
          </a:xfrm>
        </p:grpSpPr>
        <p:pic>
          <p:nvPicPr>
            <p:cNvPr id="18449"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 y="1118"/>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0" name="Rectangle 5"/>
            <p:cNvSpPr>
              <a:spLocks noChangeArrowheads="1"/>
            </p:cNvSpPr>
            <p:nvPr/>
          </p:nvSpPr>
          <p:spPr bwMode="auto">
            <a:xfrm>
              <a:off x="1347" y="1427"/>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Training</a:t>
              </a:r>
            </a:p>
            <a:p>
              <a:pPr algn="ctr">
                <a:spcBef>
                  <a:spcPct val="0"/>
                </a:spcBef>
                <a:buClrTx/>
                <a:buSzTx/>
                <a:buFontTx/>
                <a:buNone/>
              </a:pPr>
              <a:r>
                <a:rPr lang="en-US" altLang="en-US" sz="2400">
                  <a:latin typeface="Times New Roman" panose="02020603050405020304" pitchFamily="18" charset="0"/>
                </a:rPr>
                <a:t>Data</a:t>
              </a:r>
            </a:p>
          </p:txBody>
        </p:sp>
      </p:grpSp>
      <p:graphicFrame>
        <p:nvGraphicFramePr>
          <p:cNvPr id="18437" name="Object 0"/>
          <p:cNvGraphicFramePr>
            <a:graphicFrameLocks/>
          </p:cNvGraphicFramePr>
          <p:nvPr/>
        </p:nvGraphicFramePr>
        <p:xfrm>
          <a:off x="288925" y="3825875"/>
          <a:ext cx="5437188" cy="2495550"/>
        </p:xfrm>
        <a:graphic>
          <a:graphicData uri="http://schemas.openxmlformats.org/presentationml/2006/ole">
            <mc:AlternateContent xmlns:mc="http://schemas.openxmlformats.org/markup-compatibility/2006">
              <mc:Choice xmlns:v="urn:schemas-microsoft-com:vml" Requires="v">
                <p:oleObj spid="_x0000_s18526" name="Worksheet" r:id="rId5" imgW="5437188" imgH="2495550" progId="Excel.Sheet.8">
                  <p:embed/>
                </p:oleObj>
              </mc:Choice>
              <mc:Fallback>
                <p:oleObj name="Worksheet" r:id="rId5" imgW="5437188" imgH="2495550" progId="Excel.Sheet.8">
                  <p:embed/>
                  <p:pic>
                    <p:nvPicPr>
                      <p:cNvPr id="0" name="Object 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25" y="3825875"/>
                        <a:ext cx="5437188" cy="2495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8438" name="Line 7"/>
          <p:cNvSpPr>
            <a:spLocks noChangeShapeType="1"/>
          </p:cNvSpPr>
          <p:nvPr/>
        </p:nvSpPr>
        <p:spPr bwMode="auto">
          <a:xfrm flipH="1">
            <a:off x="306388" y="3111500"/>
            <a:ext cx="1644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39" name="Line 8"/>
          <p:cNvSpPr>
            <a:spLocks noChangeShapeType="1"/>
          </p:cNvSpPr>
          <p:nvPr/>
        </p:nvSpPr>
        <p:spPr bwMode="auto">
          <a:xfrm>
            <a:off x="3736975" y="3111500"/>
            <a:ext cx="2025650" cy="70008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0" name="Rectangle 9"/>
          <p:cNvSpPr>
            <a:spLocks noChangeArrowheads="1"/>
          </p:cNvSpPr>
          <p:nvPr/>
        </p:nvSpPr>
        <p:spPr bwMode="auto">
          <a:xfrm>
            <a:off x="6481763" y="1622425"/>
            <a:ext cx="1870075" cy="835025"/>
          </a:xfrm>
          <a:prstGeom prst="rect">
            <a:avLst/>
          </a:prstGeom>
          <a:solidFill>
            <a:srgbClr val="CCFFFF"/>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Classification</a:t>
            </a:r>
          </a:p>
          <a:p>
            <a:pPr algn="ctr">
              <a:spcBef>
                <a:spcPct val="0"/>
              </a:spcBef>
              <a:buClrTx/>
              <a:buSzTx/>
              <a:buFontTx/>
              <a:buNone/>
            </a:pPr>
            <a:r>
              <a:rPr lang="en-US" altLang="en-US" sz="2400">
                <a:latin typeface="Times New Roman" panose="02020603050405020304" pitchFamily="18" charset="0"/>
              </a:rPr>
              <a:t>Algorithms</a:t>
            </a:r>
          </a:p>
        </p:txBody>
      </p:sp>
      <p:sp>
        <p:nvSpPr>
          <p:cNvPr id="18441" name="AutoShape 10"/>
          <p:cNvSpPr>
            <a:spLocks noChangeArrowheads="1"/>
          </p:cNvSpPr>
          <p:nvPr/>
        </p:nvSpPr>
        <p:spPr bwMode="auto">
          <a:xfrm rot="-1140000">
            <a:off x="4235450" y="2074863"/>
            <a:ext cx="1657350" cy="484187"/>
          </a:xfrm>
          <a:prstGeom prst="rightArrow">
            <a:avLst>
              <a:gd name="adj1" fmla="val 50000"/>
              <a:gd name="adj2" fmla="val 85606"/>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18442" name="Rectangle 11"/>
          <p:cNvSpPr>
            <a:spLocks noChangeArrowheads="1"/>
          </p:cNvSpPr>
          <p:nvPr/>
        </p:nvSpPr>
        <p:spPr bwMode="auto">
          <a:xfrm>
            <a:off x="5948363" y="5311775"/>
            <a:ext cx="3008312" cy="1200150"/>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2400">
                <a:latin typeface="Times New Roman" panose="02020603050405020304" pitchFamily="18" charset="0"/>
              </a:rPr>
              <a:t>IF rank = ‘professor’</a:t>
            </a:r>
          </a:p>
          <a:p>
            <a:pPr>
              <a:spcBef>
                <a:spcPct val="0"/>
              </a:spcBef>
              <a:buClrTx/>
              <a:buSzTx/>
              <a:buFontTx/>
              <a:buNone/>
            </a:pPr>
            <a:r>
              <a:rPr lang="en-US" altLang="en-US" sz="2400">
                <a:latin typeface="Times New Roman" panose="02020603050405020304" pitchFamily="18" charset="0"/>
              </a:rPr>
              <a:t>OR years &gt; 6</a:t>
            </a:r>
          </a:p>
          <a:p>
            <a:pPr>
              <a:spcBef>
                <a:spcPct val="0"/>
              </a:spcBef>
              <a:buClrTx/>
              <a:buSzTx/>
              <a:buFontTx/>
              <a:buNone/>
            </a:pPr>
            <a:r>
              <a:rPr lang="en-US" altLang="en-US" sz="2400">
                <a:latin typeface="Times New Roman" panose="02020603050405020304" pitchFamily="18" charset="0"/>
              </a:rPr>
              <a:t>THEN tenured = ‘yes’ </a:t>
            </a:r>
          </a:p>
        </p:txBody>
      </p:sp>
      <p:grpSp>
        <p:nvGrpSpPr>
          <p:cNvPr id="18443" name="Group 12"/>
          <p:cNvGrpSpPr>
            <a:grpSpLocks/>
          </p:cNvGrpSpPr>
          <p:nvPr/>
        </p:nvGrpSpPr>
        <p:grpSpPr bwMode="auto">
          <a:xfrm>
            <a:off x="6478588" y="3216275"/>
            <a:ext cx="1889125" cy="1506538"/>
            <a:chOff x="4081" y="2026"/>
            <a:chExt cx="1190" cy="949"/>
          </a:xfrm>
        </p:grpSpPr>
        <p:pic>
          <p:nvPicPr>
            <p:cNvPr id="18447" name="Picture 13"/>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81" y="2026"/>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48" name="Rectangle 14"/>
            <p:cNvSpPr>
              <a:spLocks noChangeArrowheads="1"/>
            </p:cNvSpPr>
            <p:nvPr/>
          </p:nvSpPr>
          <p:spPr bwMode="auto">
            <a:xfrm>
              <a:off x="4245" y="2306"/>
              <a:ext cx="851"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Classifier</a:t>
              </a:r>
            </a:p>
            <a:p>
              <a:pPr algn="ctr">
                <a:spcBef>
                  <a:spcPct val="0"/>
                </a:spcBef>
                <a:buClrTx/>
                <a:buSzTx/>
                <a:buFontTx/>
                <a:buNone/>
              </a:pPr>
              <a:r>
                <a:rPr lang="en-US" altLang="en-US" sz="2400">
                  <a:latin typeface="Times New Roman" panose="02020603050405020304" pitchFamily="18" charset="0"/>
                </a:rPr>
                <a:t>(Model)</a:t>
              </a:r>
            </a:p>
          </p:txBody>
        </p:sp>
      </p:grpSp>
      <p:sp>
        <p:nvSpPr>
          <p:cNvPr id="18444" name="Line 15"/>
          <p:cNvSpPr>
            <a:spLocks noChangeShapeType="1"/>
          </p:cNvSpPr>
          <p:nvPr/>
        </p:nvSpPr>
        <p:spPr bwMode="auto">
          <a:xfrm flipH="1">
            <a:off x="5946775" y="4621213"/>
            <a:ext cx="531813" cy="7143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5" name="Line 16"/>
          <p:cNvSpPr>
            <a:spLocks noChangeShapeType="1"/>
          </p:cNvSpPr>
          <p:nvPr/>
        </p:nvSpPr>
        <p:spPr bwMode="auto">
          <a:xfrm>
            <a:off x="8369300" y="4543425"/>
            <a:ext cx="577850" cy="790575"/>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18446" name="AutoShape 17"/>
          <p:cNvSpPr>
            <a:spLocks noChangeArrowheads="1"/>
          </p:cNvSpPr>
          <p:nvPr/>
        </p:nvSpPr>
        <p:spPr bwMode="auto">
          <a:xfrm>
            <a:off x="7143750" y="2576513"/>
            <a:ext cx="546100" cy="592137"/>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fld id="{CBAF012A-2527-4D05-9347-A71C4FBECDCA}" type="slidenum">
              <a:rPr lang="en-US" altLang="en-US" sz="1200" smtClean="0">
                <a:latin typeface="Tahoma" panose="020B0604030504040204" pitchFamily="34" charset="0"/>
              </a:rPr>
              <a:pPr>
                <a:spcBef>
                  <a:spcPct val="0"/>
                </a:spcBef>
                <a:buClrTx/>
                <a:buSzTx/>
                <a:buFontTx/>
                <a:buNone/>
              </a:pPr>
              <a:t>7</a:t>
            </a:fld>
            <a:endParaRPr lang="en-US" altLang="en-US" sz="1200" smtClean="0">
              <a:latin typeface="Tahoma" panose="020B0604030504040204" pitchFamily="34" charset="0"/>
            </a:endParaRPr>
          </a:p>
        </p:txBody>
      </p:sp>
      <p:sp>
        <p:nvSpPr>
          <p:cNvPr id="20483" name="Rectangle 2"/>
          <p:cNvSpPr>
            <a:spLocks noGrp="1" noChangeArrowheads="1"/>
          </p:cNvSpPr>
          <p:nvPr>
            <p:ph type="title"/>
          </p:nvPr>
        </p:nvSpPr>
        <p:spPr>
          <a:xfrm>
            <a:off x="0" y="228600"/>
            <a:ext cx="9144000" cy="762000"/>
          </a:xfrm>
          <a:noFill/>
        </p:spPr>
        <p:txBody>
          <a:bodyPr lIns="92075" tIns="46038" rIns="92075" bIns="46038"/>
          <a:lstStyle/>
          <a:p>
            <a:pPr eaLnBrk="1" hangingPunct="1"/>
            <a:r>
              <a:rPr lang="en-US" altLang="en-US" smtClean="0"/>
              <a:t>Process (2): Using the Model in Prediction </a:t>
            </a:r>
          </a:p>
        </p:txBody>
      </p:sp>
      <p:grpSp>
        <p:nvGrpSpPr>
          <p:cNvPr id="20484" name="Group 3"/>
          <p:cNvGrpSpPr>
            <a:grpSpLocks/>
          </p:cNvGrpSpPr>
          <p:nvPr/>
        </p:nvGrpSpPr>
        <p:grpSpPr bwMode="auto">
          <a:xfrm>
            <a:off x="4445000" y="1570038"/>
            <a:ext cx="1889125" cy="1506537"/>
            <a:chOff x="2800" y="989"/>
            <a:chExt cx="1190" cy="949"/>
          </a:xfrm>
        </p:grpSpPr>
        <p:pic>
          <p:nvPicPr>
            <p:cNvPr id="20503" name="Picture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0" y="989"/>
              <a:ext cx="119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4" name="Rectangle 5"/>
            <p:cNvSpPr>
              <a:spLocks noChangeArrowheads="1"/>
            </p:cNvSpPr>
            <p:nvPr/>
          </p:nvSpPr>
          <p:spPr bwMode="auto">
            <a:xfrm>
              <a:off x="2964" y="1384"/>
              <a:ext cx="85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Classifier</a:t>
              </a:r>
            </a:p>
          </p:txBody>
        </p:sp>
      </p:grpSp>
      <p:grpSp>
        <p:nvGrpSpPr>
          <p:cNvPr id="20485" name="Group 6"/>
          <p:cNvGrpSpPr>
            <a:grpSpLocks/>
          </p:cNvGrpSpPr>
          <p:nvPr/>
        </p:nvGrpSpPr>
        <p:grpSpPr bwMode="auto">
          <a:xfrm>
            <a:off x="2157413" y="2735263"/>
            <a:ext cx="1698625" cy="1506537"/>
            <a:chOff x="1359" y="1723"/>
            <a:chExt cx="1070" cy="949"/>
          </a:xfrm>
        </p:grpSpPr>
        <p:pic>
          <p:nvPicPr>
            <p:cNvPr id="20501" name="Picture 7"/>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59" y="1723"/>
              <a:ext cx="1070" cy="9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2" name="Rectangle 8"/>
            <p:cNvSpPr>
              <a:spLocks noChangeArrowheads="1"/>
            </p:cNvSpPr>
            <p:nvPr/>
          </p:nvSpPr>
          <p:spPr bwMode="auto">
            <a:xfrm>
              <a:off x="1423" y="2032"/>
              <a:ext cx="934" cy="4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Testing</a:t>
              </a:r>
            </a:p>
            <a:p>
              <a:pPr algn="ctr">
                <a:spcBef>
                  <a:spcPct val="0"/>
                </a:spcBef>
                <a:buClrTx/>
                <a:buSzTx/>
                <a:buFontTx/>
                <a:buNone/>
              </a:pPr>
              <a:r>
                <a:rPr lang="en-US" altLang="en-US" sz="2400">
                  <a:latin typeface="Times New Roman" panose="02020603050405020304" pitchFamily="18" charset="0"/>
                </a:rPr>
                <a:t>Data</a:t>
              </a:r>
            </a:p>
          </p:txBody>
        </p:sp>
      </p:grpSp>
      <p:graphicFrame>
        <p:nvGraphicFramePr>
          <p:cNvPr id="20486" name="Object 1024"/>
          <p:cNvGraphicFramePr>
            <a:graphicFrameLocks/>
          </p:cNvGraphicFramePr>
          <p:nvPr/>
        </p:nvGraphicFramePr>
        <p:xfrm>
          <a:off x="457200" y="4800600"/>
          <a:ext cx="5438775" cy="1765300"/>
        </p:xfrm>
        <a:graphic>
          <a:graphicData uri="http://schemas.openxmlformats.org/presentationml/2006/ole">
            <mc:AlternateContent xmlns:mc="http://schemas.openxmlformats.org/markup-compatibility/2006">
              <mc:Choice xmlns:v="urn:schemas-microsoft-com:vml" Requires="v">
                <p:oleObj spid="_x0000_s20580" name="Worksheet" r:id="rId6" imgW="5438775" imgH="1765300" progId="Excel.Sheet.8">
                  <p:embed/>
                </p:oleObj>
              </mc:Choice>
              <mc:Fallback>
                <p:oleObj name="Worksheet" r:id="rId6" imgW="5438775" imgH="1765300" progId="Excel.Sheet.8">
                  <p:embed/>
                  <p:pic>
                    <p:nvPicPr>
                      <p:cNvPr id="0" name="Object 102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7200" y="4800600"/>
                        <a:ext cx="5438775" cy="176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487" name="Line 10"/>
          <p:cNvSpPr>
            <a:spLocks noChangeShapeType="1"/>
          </p:cNvSpPr>
          <p:nvPr/>
        </p:nvSpPr>
        <p:spPr bwMode="auto">
          <a:xfrm flipH="1">
            <a:off x="427038" y="4071938"/>
            <a:ext cx="1644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8" name="Line 11"/>
          <p:cNvSpPr>
            <a:spLocks noChangeShapeType="1"/>
          </p:cNvSpPr>
          <p:nvPr/>
        </p:nvSpPr>
        <p:spPr bwMode="auto">
          <a:xfrm>
            <a:off x="3857625" y="4071938"/>
            <a:ext cx="2025650" cy="700087"/>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89" name="AutoShape 12"/>
          <p:cNvSpPr>
            <a:spLocks noChangeArrowheads="1"/>
          </p:cNvSpPr>
          <p:nvPr/>
        </p:nvSpPr>
        <p:spPr bwMode="auto">
          <a:xfrm>
            <a:off x="7793038" y="5000625"/>
            <a:ext cx="546100" cy="592138"/>
          </a:xfrm>
          <a:prstGeom prst="downArrow">
            <a:avLst>
              <a:gd name="adj1" fmla="val 50000"/>
              <a:gd name="adj2" fmla="val 27118"/>
            </a:avLst>
          </a:prstGeom>
          <a:solidFill>
            <a:srgbClr val="2597B8"/>
          </a:solidFill>
          <a:ln w="12700">
            <a:solidFill>
              <a:srgbClr val="000000"/>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eaLnBrk="1" hangingPunct="1">
              <a:spcBef>
                <a:spcPct val="0"/>
              </a:spcBef>
              <a:buClrTx/>
              <a:buSzTx/>
              <a:buFontTx/>
              <a:buNone/>
            </a:pPr>
            <a:endParaRPr lang="en-US" altLang="en-US" sz="1800">
              <a:latin typeface="Tahoma" panose="020B0604030504040204" pitchFamily="34" charset="0"/>
            </a:endParaRPr>
          </a:p>
        </p:txBody>
      </p:sp>
      <p:sp>
        <p:nvSpPr>
          <p:cNvPr id="20490" name="Freeform 13"/>
          <p:cNvSpPr>
            <a:spLocks/>
          </p:cNvSpPr>
          <p:nvPr/>
        </p:nvSpPr>
        <p:spPr bwMode="auto">
          <a:xfrm>
            <a:off x="6523038" y="2173288"/>
            <a:ext cx="941387" cy="766762"/>
          </a:xfrm>
          <a:custGeom>
            <a:avLst/>
            <a:gdLst>
              <a:gd name="T0" fmla="*/ 0 w 593"/>
              <a:gd name="T1" fmla="*/ 2147483646 h 483"/>
              <a:gd name="T2" fmla="*/ 2147483646 w 593"/>
              <a:gd name="T3" fmla="*/ 0 h 483"/>
              <a:gd name="T4" fmla="*/ 2147483646 w 593"/>
              <a:gd name="T5" fmla="*/ 2147483646 h 483"/>
              <a:gd name="T6" fmla="*/ 2147483646 w 593"/>
              <a:gd name="T7" fmla="*/ 2147483646 h 483"/>
              <a:gd name="T8" fmla="*/ 2147483646 w 593"/>
              <a:gd name="T9" fmla="*/ 2147483646 h 483"/>
              <a:gd name="T10" fmla="*/ 2147483646 w 593"/>
              <a:gd name="T11" fmla="*/ 2147483646 h 483"/>
              <a:gd name="T12" fmla="*/ 2147483646 w 593"/>
              <a:gd name="T13" fmla="*/ 2147483646 h 483"/>
              <a:gd name="T14" fmla="*/ 2147483646 w 593"/>
              <a:gd name="T15" fmla="*/ 2147483646 h 483"/>
              <a:gd name="T16" fmla="*/ 2147483646 w 593"/>
              <a:gd name="T17" fmla="*/ 2147483646 h 483"/>
              <a:gd name="T18" fmla="*/ 2147483646 w 593"/>
              <a:gd name="T19" fmla="*/ 2147483646 h 483"/>
              <a:gd name="T20" fmla="*/ 0 w 593"/>
              <a:gd name="T21" fmla="*/ 2147483646 h 48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93"/>
              <a:gd name="T34" fmla="*/ 0 h 483"/>
              <a:gd name="T35" fmla="*/ 593 w 593"/>
              <a:gd name="T36" fmla="*/ 483 h 48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93" h="483">
                <a:moveTo>
                  <a:pt x="0" y="34"/>
                </a:moveTo>
                <a:lnTo>
                  <a:pt x="200" y="0"/>
                </a:lnTo>
                <a:lnTo>
                  <a:pt x="159" y="58"/>
                </a:lnTo>
                <a:lnTo>
                  <a:pt x="515" y="306"/>
                </a:lnTo>
                <a:lnTo>
                  <a:pt x="555" y="248"/>
                </a:lnTo>
                <a:lnTo>
                  <a:pt x="592" y="448"/>
                </a:lnTo>
                <a:lnTo>
                  <a:pt x="392" y="482"/>
                </a:lnTo>
                <a:lnTo>
                  <a:pt x="433" y="424"/>
                </a:lnTo>
                <a:lnTo>
                  <a:pt x="77" y="176"/>
                </a:lnTo>
                <a:lnTo>
                  <a:pt x="37" y="234"/>
                </a:lnTo>
                <a:lnTo>
                  <a:pt x="0" y="34"/>
                </a:lnTo>
              </a:path>
            </a:pathLst>
          </a:custGeom>
          <a:solidFill>
            <a:srgbClr val="2597B8"/>
          </a:solidFill>
          <a:ln w="12700" cap="rnd">
            <a:solidFill>
              <a:srgbClr val="000000"/>
            </a:solidFill>
            <a:round/>
            <a:headEnd/>
            <a:tailEnd/>
          </a:ln>
        </p:spPr>
        <p:txBody>
          <a:bodyPr/>
          <a:lstStyle/>
          <a:p>
            <a:endParaRPr lang="en-US"/>
          </a:p>
        </p:txBody>
      </p:sp>
      <p:grpSp>
        <p:nvGrpSpPr>
          <p:cNvPr id="20491" name="Group 14"/>
          <p:cNvGrpSpPr>
            <a:grpSpLocks/>
          </p:cNvGrpSpPr>
          <p:nvPr/>
        </p:nvGrpSpPr>
        <p:grpSpPr bwMode="auto">
          <a:xfrm>
            <a:off x="6646863" y="3187700"/>
            <a:ext cx="1781175" cy="815975"/>
            <a:chOff x="4187" y="2008"/>
            <a:chExt cx="1122" cy="514"/>
          </a:xfrm>
        </p:grpSpPr>
        <p:pic>
          <p:nvPicPr>
            <p:cNvPr id="20499" name="Picture 1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7" y="2008"/>
              <a:ext cx="1122" cy="5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00" name="Rectangle 16"/>
            <p:cNvSpPr>
              <a:spLocks noChangeArrowheads="1"/>
            </p:cNvSpPr>
            <p:nvPr/>
          </p:nvSpPr>
          <p:spPr bwMode="auto">
            <a:xfrm>
              <a:off x="4251" y="2180"/>
              <a:ext cx="986" cy="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Unseen Data</a:t>
              </a:r>
            </a:p>
          </p:txBody>
        </p:sp>
      </p:grpSp>
      <p:sp>
        <p:nvSpPr>
          <p:cNvPr id="20492" name="Rectangle 17"/>
          <p:cNvSpPr>
            <a:spLocks noChangeArrowheads="1"/>
          </p:cNvSpPr>
          <p:nvPr/>
        </p:nvSpPr>
        <p:spPr bwMode="auto">
          <a:xfrm>
            <a:off x="6305550" y="4262438"/>
            <a:ext cx="2454275" cy="457200"/>
          </a:xfrm>
          <a:prstGeom prst="rect">
            <a:avLst/>
          </a:prstGeom>
          <a:solidFill>
            <a:srgbClr val="FFCC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sz="2400">
                <a:latin typeface="Times New Roman" panose="02020603050405020304" pitchFamily="18" charset="0"/>
              </a:rPr>
              <a:t>(Jeff, Professor, 4)</a:t>
            </a:r>
          </a:p>
        </p:txBody>
      </p:sp>
      <p:sp>
        <p:nvSpPr>
          <p:cNvPr id="20493" name="Line 18"/>
          <p:cNvSpPr>
            <a:spLocks noChangeShapeType="1"/>
          </p:cNvSpPr>
          <p:nvPr/>
        </p:nvSpPr>
        <p:spPr bwMode="auto">
          <a:xfrm flipH="1">
            <a:off x="6167438" y="3903663"/>
            <a:ext cx="471487" cy="3937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4" name="Line 19"/>
          <p:cNvSpPr>
            <a:spLocks noChangeShapeType="1"/>
          </p:cNvSpPr>
          <p:nvPr/>
        </p:nvSpPr>
        <p:spPr bwMode="auto">
          <a:xfrm>
            <a:off x="8448675" y="3903663"/>
            <a:ext cx="363538" cy="34925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en-US"/>
          </a:p>
        </p:txBody>
      </p:sp>
      <p:sp>
        <p:nvSpPr>
          <p:cNvPr id="20495" name="Freeform 20"/>
          <p:cNvSpPr>
            <a:spLocks/>
          </p:cNvSpPr>
          <p:nvPr/>
        </p:nvSpPr>
        <p:spPr bwMode="auto">
          <a:xfrm>
            <a:off x="3360738" y="2032000"/>
            <a:ext cx="901700" cy="593725"/>
          </a:xfrm>
          <a:custGeom>
            <a:avLst/>
            <a:gdLst>
              <a:gd name="T0" fmla="*/ 2147483646 w 568"/>
              <a:gd name="T1" fmla="*/ 2147483646 h 374"/>
              <a:gd name="T2" fmla="*/ 2147483646 w 568"/>
              <a:gd name="T3" fmla="*/ 2147483646 h 374"/>
              <a:gd name="T4" fmla="*/ 2147483646 w 568"/>
              <a:gd name="T5" fmla="*/ 2147483646 h 374"/>
              <a:gd name="T6" fmla="*/ 2147483646 w 568"/>
              <a:gd name="T7" fmla="*/ 2147483646 h 374"/>
              <a:gd name="T8" fmla="*/ 2147483646 w 568"/>
              <a:gd name="T9" fmla="*/ 2147483646 h 374"/>
              <a:gd name="T10" fmla="*/ 0 w 568"/>
              <a:gd name="T11" fmla="*/ 2147483646 h 374"/>
              <a:gd name="T12" fmla="*/ 2147483646 w 568"/>
              <a:gd name="T13" fmla="*/ 2147483646 h 374"/>
              <a:gd name="T14" fmla="*/ 2147483646 w 568"/>
              <a:gd name="T15" fmla="*/ 2147483646 h 374"/>
              <a:gd name="T16" fmla="*/ 2147483646 w 568"/>
              <a:gd name="T17" fmla="*/ 2147483646 h 374"/>
              <a:gd name="T18" fmla="*/ 2147483646 w 568"/>
              <a:gd name="T19" fmla="*/ 0 h 374"/>
              <a:gd name="T20" fmla="*/ 2147483646 w 568"/>
              <a:gd name="T21" fmla="*/ 2147483646 h 37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68"/>
              <a:gd name="T34" fmla="*/ 0 h 374"/>
              <a:gd name="T35" fmla="*/ 568 w 568"/>
              <a:gd name="T36" fmla="*/ 374 h 37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68" h="374">
                <a:moveTo>
                  <a:pt x="567" y="59"/>
                </a:moveTo>
                <a:lnTo>
                  <a:pt x="503" y="220"/>
                </a:lnTo>
                <a:lnTo>
                  <a:pt x="478" y="165"/>
                </a:lnTo>
                <a:lnTo>
                  <a:pt x="138" y="318"/>
                </a:lnTo>
                <a:lnTo>
                  <a:pt x="163" y="373"/>
                </a:lnTo>
                <a:lnTo>
                  <a:pt x="0" y="314"/>
                </a:lnTo>
                <a:lnTo>
                  <a:pt x="64" y="153"/>
                </a:lnTo>
                <a:lnTo>
                  <a:pt x="89" y="208"/>
                </a:lnTo>
                <a:lnTo>
                  <a:pt x="429" y="55"/>
                </a:lnTo>
                <a:lnTo>
                  <a:pt x="404" y="0"/>
                </a:lnTo>
                <a:lnTo>
                  <a:pt x="567" y="59"/>
                </a:lnTo>
              </a:path>
            </a:pathLst>
          </a:custGeom>
          <a:solidFill>
            <a:srgbClr val="2597B8"/>
          </a:solidFill>
          <a:ln w="12700" cap="rnd">
            <a:solidFill>
              <a:srgbClr val="000000"/>
            </a:solidFill>
            <a:round/>
            <a:headEnd/>
            <a:tailEnd/>
          </a:ln>
        </p:spPr>
        <p:txBody>
          <a:bodyPr/>
          <a:lstStyle/>
          <a:p>
            <a:endParaRPr lang="en-US"/>
          </a:p>
        </p:txBody>
      </p:sp>
      <p:pic>
        <p:nvPicPr>
          <p:cNvPr id="20496" name="Picture 21"/>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20013" y="5738813"/>
            <a:ext cx="72072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97" name="Rectangle 22"/>
          <p:cNvSpPr>
            <a:spLocks noChangeArrowheads="1"/>
          </p:cNvSpPr>
          <p:nvPr/>
        </p:nvSpPr>
        <p:spPr bwMode="auto">
          <a:xfrm>
            <a:off x="6221413" y="4959350"/>
            <a:ext cx="15255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lgn="ctr">
              <a:spcBef>
                <a:spcPct val="0"/>
              </a:spcBef>
              <a:buClrTx/>
              <a:buSzTx/>
              <a:buFontTx/>
              <a:buNone/>
            </a:pPr>
            <a:r>
              <a:rPr lang="en-US" altLang="en-US">
                <a:latin typeface="Times New Roman" panose="02020603050405020304" pitchFamily="18" charset="0"/>
              </a:rPr>
              <a:t>Tenured?</a:t>
            </a:r>
          </a:p>
        </p:txBody>
      </p:sp>
      <p:sp>
        <p:nvSpPr>
          <p:cNvPr id="20498" name="Rectangle 11"/>
          <p:cNvSpPr>
            <a:spLocks noChangeArrowheads="1"/>
          </p:cNvSpPr>
          <p:nvPr/>
        </p:nvSpPr>
        <p:spPr bwMode="auto">
          <a:xfrm>
            <a:off x="6646863" y="1119188"/>
            <a:ext cx="2298700" cy="923925"/>
          </a:xfrm>
          <a:prstGeom prst="rect">
            <a:avLst/>
          </a:prstGeom>
          <a:solidFill>
            <a:srgbClr val="CCFFCC"/>
          </a:solidFill>
          <a:ln w="12700">
            <a:solidFill>
              <a:schemeClr val="tx1"/>
            </a:solidFill>
            <a:miter lim="800000"/>
            <a:headEnd/>
            <a:tailEnd/>
          </a:ln>
        </p:spPr>
        <p:txBody>
          <a:bodyPr wrap="none" lIns="92075" tIns="46038" rIns="92075" bIns="46038" anchor="ctr">
            <a:spAutoFit/>
          </a:bodyPr>
          <a:lstStyle>
            <a:lvl1pPr>
              <a:spcBef>
                <a:spcPct val="20000"/>
              </a:spcBef>
              <a:buClr>
                <a:schemeClr val="folHlink"/>
              </a:buClr>
              <a:buSzPct val="60000"/>
              <a:buFont typeface="Wingdings" panose="05000000000000000000" pitchFamily="2" charset="2"/>
              <a:buChar char="n"/>
              <a:defRPr sz="2800">
                <a:solidFill>
                  <a:schemeClr val="tx1"/>
                </a:solidFill>
                <a:latin typeface="Calibri" panose="020F0502020204030204" pitchFamily="34" charset="0"/>
              </a:defRPr>
            </a:lvl1pPr>
            <a:lvl2pPr marL="742950" indent="-285750">
              <a:spcBef>
                <a:spcPct val="20000"/>
              </a:spcBef>
              <a:buClr>
                <a:schemeClr val="hlink"/>
              </a:buClr>
              <a:buSzPct val="55000"/>
              <a:buFont typeface="Wingdings" panose="05000000000000000000" pitchFamily="2" charset="2"/>
              <a:buChar char="n"/>
              <a:defRPr sz="2800">
                <a:solidFill>
                  <a:schemeClr val="tx1"/>
                </a:solidFill>
                <a:latin typeface="Calibri" panose="020F0502020204030204" pitchFamily="34" charset="0"/>
              </a:defRPr>
            </a:lvl2pPr>
            <a:lvl3pPr marL="1143000" indent="-228600">
              <a:spcBef>
                <a:spcPct val="20000"/>
              </a:spcBef>
              <a:buClr>
                <a:schemeClr val="folHlink"/>
              </a:buClr>
              <a:buSzPct val="50000"/>
              <a:buFont typeface="Wingdings" panose="05000000000000000000" pitchFamily="2" charset="2"/>
              <a:buChar char="n"/>
              <a:defRPr sz="2400">
                <a:solidFill>
                  <a:schemeClr val="tx1"/>
                </a:solidFill>
                <a:latin typeface="Calibri" panose="020F0502020204030204" pitchFamily="34" charset="0"/>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Calibri" panose="020F0502020204030204" pitchFamily="34" charset="0"/>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Calibri" panose="020F0502020204030204" pitchFamily="34" charset="0"/>
              </a:defRPr>
            </a:lvl9pPr>
          </a:lstStyle>
          <a:p>
            <a:pPr>
              <a:spcBef>
                <a:spcPct val="0"/>
              </a:spcBef>
              <a:buClrTx/>
              <a:buSzTx/>
              <a:buFontTx/>
              <a:buNone/>
            </a:pPr>
            <a:r>
              <a:rPr lang="en-US" altLang="en-US" sz="1800">
                <a:latin typeface="Times New Roman" panose="02020603050405020304" pitchFamily="18" charset="0"/>
              </a:rPr>
              <a:t>IF rank = ‘professor’</a:t>
            </a:r>
          </a:p>
          <a:p>
            <a:pPr>
              <a:spcBef>
                <a:spcPct val="0"/>
              </a:spcBef>
              <a:buClrTx/>
              <a:buSzTx/>
              <a:buFontTx/>
              <a:buNone/>
            </a:pPr>
            <a:r>
              <a:rPr lang="en-US" altLang="en-US" sz="1800">
                <a:latin typeface="Times New Roman" panose="02020603050405020304" pitchFamily="18" charset="0"/>
              </a:rPr>
              <a:t>OR years &gt; 6</a:t>
            </a:r>
          </a:p>
          <a:p>
            <a:pPr>
              <a:spcBef>
                <a:spcPct val="0"/>
              </a:spcBef>
              <a:buClrTx/>
              <a:buSzTx/>
              <a:buFontTx/>
              <a:buNone/>
            </a:pPr>
            <a:r>
              <a:rPr lang="en-US" altLang="en-US" sz="1800">
                <a:latin typeface="Times New Roman" panose="02020603050405020304" pitchFamily="18" charset="0"/>
              </a:rPr>
              <a:t>THEN tenured = ‘yes’ </a:t>
            </a:r>
          </a:p>
        </p:txBody>
      </p:sp>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Model Evaluation Techniques</a:t>
            </a:r>
            <a:endParaRPr lang="en-US" dirty="0"/>
          </a:p>
        </p:txBody>
      </p:sp>
      <p:sp>
        <p:nvSpPr>
          <p:cNvPr id="3" name="Content Placeholder 2"/>
          <p:cNvSpPr>
            <a:spLocks noGrp="1"/>
          </p:cNvSpPr>
          <p:nvPr>
            <p:ph idx="1"/>
          </p:nvPr>
        </p:nvSpPr>
        <p:spPr/>
        <p:txBody>
          <a:bodyPr/>
          <a:lstStyle/>
          <a:p>
            <a:r>
              <a:rPr lang="en-US" dirty="0" smtClean="0"/>
              <a:t>Methods for evaluating a model’s performance are divided into two categories</a:t>
            </a:r>
          </a:p>
          <a:p>
            <a:pPr lvl="1"/>
            <a:r>
              <a:rPr lang="en-US" dirty="0" smtClean="0"/>
              <a:t>Holdout</a:t>
            </a:r>
          </a:p>
          <a:p>
            <a:pPr lvl="1"/>
            <a:r>
              <a:rPr lang="en-US" dirty="0" smtClean="0"/>
              <a:t>Cross-Validation</a:t>
            </a:r>
          </a:p>
          <a:p>
            <a:pPr lvl="1"/>
            <a:endParaRPr lang="en-US" dirty="0" smtClean="0"/>
          </a:p>
          <a:p>
            <a:pPr marL="0" lvl="1" indent="457200">
              <a:tabLst>
                <a:tab pos="461963" algn="l"/>
              </a:tabLst>
            </a:pPr>
            <a:r>
              <a:rPr lang="en-US" dirty="0" smtClean="0"/>
              <a:t>Both methods use unseen test set because if test 	records are already used in training, the model will 	simply learn the whole training set and will therefore 	predict the correct label for all the training set. This is 	</a:t>
            </a:r>
            <a:r>
              <a:rPr lang="en-US" b="1" dirty="0" smtClean="0"/>
              <a:t>overfitting.</a:t>
            </a:r>
            <a:endParaRPr lang="en-US" b="1"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8</a:t>
            </a:fld>
            <a:endParaRPr lang="en-US" altLang="en-US"/>
          </a:p>
        </p:txBody>
      </p:sp>
    </p:spTree>
    <p:extLst>
      <p:ext uri="{BB962C8B-B14F-4D97-AF65-F5344CB8AC3E}">
        <p14:creationId xmlns:p14="http://schemas.microsoft.com/office/powerpoint/2010/main" val="4057561717"/>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Holdout</a:t>
            </a:r>
            <a:endParaRPr lang="en-US" dirty="0"/>
          </a:p>
        </p:txBody>
      </p:sp>
      <p:sp>
        <p:nvSpPr>
          <p:cNvPr id="3" name="Content Placeholder 2"/>
          <p:cNvSpPr>
            <a:spLocks noGrp="1"/>
          </p:cNvSpPr>
          <p:nvPr>
            <p:ph idx="1"/>
          </p:nvPr>
        </p:nvSpPr>
        <p:spPr/>
        <p:txBody>
          <a:bodyPr/>
          <a:lstStyle/>
          <a:p>
            <a:r>
              <a:rPr lang="en-US" dirty="0" smtClean="0"/>
              <a:t>Data is divided into three subsets</a:t>
            </a:r>
          </a:p>
          <a:p>
            <a:pPr lvl="1"/>
            <a:r>
              <a:rPr lang="en-US" dirty="0" smtClean="0"/>
              <a:t>Training set</a:t>
            </a:r>
          </a:p>
          <a:p>
            <a:pPr lvl="1"/>
            <a:r>
              <a:rPr lang="en-US" dirty="0" smtClean="0"/>
              <a:t>Validation set: Used to </a:t>
            </a:r>
            <a:r>
              <a:rPr lang="en-US" dirty="0" smtClean="0"/>
              <a:t>assess </a:t>
            </a:r>
            <a:r>
              <a:rPr lang="en-US" dirty="0" smtClean="0"/>
              <a:t>the performance of the model built in training phase. It provides a test platform for fine-tuning a model’s parameters and selecting the best performing model.</a:t>
            </a:r>
          </a:p>
          <a:p>
            <a:pPr lvl="1"/>
            <a:r>
              <a:rPr lang="en-US" dirty="0" smtClean="0"/>
              <a:t>Test set: Used </a:t>
            </a:r>
            <a:r>
              <a:rPr lang="en-US" smtClean="0"/>
              <a:t>to </a:t>
            </a:r>
            <a:r>
              <a:rPr lang="en-US" smtClean="0"/>
              <a:t>assess </a:t>
            </a:r>
            <a:r>
              <a:rPr lang="en-US" dirty="0" smtClean="0"/>
              <a:t>the likely future performance of a model.</a:t>
            </a:r>
            <a:endParaRPr lang="en-US" dirty="0"/>
          </a:p>
        </p:txBody>
      </p:sp>
      <p:sp>
        <p:nvSpPr>
          <p:cNvPr id="4" name="Slide Number Placeholder 3"/>
          <p:cNvSpPr>
            <a:spLocks noGrp="1"/>
          </p:cNvSpPr>
          <p:nvPr>
            <p:ph type="sldNum" sz="quarter" idx="10"/>
          </p:nvPr>
        </p:nvSpPr>
        <p:spPr/>
        <p:txBody>
          <a:bodyPr/>
          <a:lstStyle/>
          <a:p>
            <a:pPr>
              <a:defRPr/>
            </a:pPr>
            <a:fld id="{9BBAE8BF-9E0F-473B-9BC3-DC849AD4C335}" type="slidenum">
              <a:rPr lang="en-US" altLang="en-US" smtClean="0"/>
              <a:pPr>
                <a:defRPr/>
              </a:pPr>
              <a:t>9</a:t>
            </a:fld>
            <a:endParaRPr lang="en-US" altLang="en-US"/>
          </a:p>
        </p:txBody>
      </p:sp>
    </p:spTree>
    <p:extLst>
      <p:ext uri="{BB962C8B-B14F-4D97-AF65-F5344CB8AC3E}">
        <p14:creationId xmlns:p14="http://schemas.microsoft.com/office/powerpoint/2010/main" val="3220544474"/>
      </p:ext>
    </p:extLst>
  </p:cSld>
  <p:clrMapOvr>
    <a:masterClrMapping/>
  </p:clrMapOvr>
  <p:transition/>
  <p:timing>
    <p:tnLst>
      <p:par>
        <p:cTn id="1" dur="indefinite" restart="never" nodeType="tmRoot"/>
      </p:par>
    </p:tnLst>
  </p:timing>
</p:sld>
</file>

<file path=ppt/theme/theme1.xml><?xml version="1.0" encoding="utf-8"?>
<a:theme xmlns:a="http://schemas.openxmlformats.org/drawingml/2006/main" name="Blends">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17870</TotalTime>
  <Words>1316</Words>
  <Application>Microsoft Office PowerPoint</Application>
  <PresentationFormat>On-screen Show (4:3)</PresentationFormat>
  <Paragraphs>274</Paragraphs>
  <Slides>21</Slides>
  <Notes>12</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21</vt:i4>
      </vt:variant>
    </vt:vector>
  </HeadingPairs>
  <TitlesOfParts>
    <vt:vector size="30" baseType="lpstr">
      <vt:lpstr>宋体</vt:lpstr>
      <vt:lpstr>宋体</vt:lpstr>
      <vt:lpstr>Berlin Sans FB Demi</vt:lpstr>
      <vt:lpstr>Calibri</vt:lpstr>
      <vt:lpstr>Tahoma</vt:lpstr>
      <vt:lpstr>Times New Roman</vt:lpstr>
      <vt:lpstr>Wingdings</vt:lpstr>
      <vt:lpstr>Blends</vt:lpstr>
      <vt:lpstr>Worksheet</vt:lpstr>
      <vt:lpstr>Lecture 06  Model Evaluation</vt:lpstr>
      <vt:lpstr>Supervised vs. Unsupervised Learning</vt:lpstr>
      <vt:lpstr>Prediction Problems: Classification vs. Numeric Prediction</vt:lpstr>
      <vt:lpstr>Classification—A Two-Step Process </vt:lpstr>
      <vt:lpstr>Data set</vt:lpstr>
      <vt:lpstr>Process (1): Model Construction</vt:lpstr>
      <vt:lpstr>Process (2): Using the Model in Prediction </vt:lpstr>
      <vt:lpstr>Model Evaluation Techniques</vt:lpstr>
      <vt:lpstr>Holdout</vt:lpstr>
      <vt:lpstr>Cross-Validation</vt:lpstr>
      <vt:lpstr>Classification Metrics</vt:lpstr>
      <vt:lpstr>Classifier Evaluation Metrics: Confusion Matrix</vt:lpstr>
      <vt:lpstr>Errors (Type-1 and Type-2 Error)</vt:lpstr>
      <vt:lpstr>Errors (Type-1 and Type-2 Error)</vt:lpstr>
      <vt:lpstr>Errors (Type-1 and Type-2 Error)</vt:lpstr>
      <vt:lpstr>Classifier Evaluation Metrics: Accuracy and Error Rate</vt:lpstr>
      <vt:lpstr>Class Imbalance Problem</vt:lpstr>
      <vt:lpstr>Classifier Evaluation Metrics:  Precision, Recall, and F-measures</vt:lpstr>
      <vt:lpstr>Classifier Evaluation Metrics: Example</vt:lpstr>
      <vt:lpstr>Model Selection: ROC Curves</vt:lpstr>
      <vt:lpstr>Issues Affecting Model Selection</vt:lpstr>
    </vt:vector>
  </TitlesOfParts>
  <Company>S.F.U.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7class</dc:title>
  <dc:creator>Jiawei Han</dc:creator>
  <cp:lastModifiedBy>Moiz Ghauri</cp:lastModifiedBy>
  <cp:revision>820</cp:revision>
  <cp:lastPrinted>1999-09-10T20:38:56Z</cp:lastPrinted>
  <dcterms:created xsi:type="dcterms:W3CDTF">1998-06-19T04:38:52Z</dcterms:created>
  <dcterms:modified xsi:type="dcterms:W3CDTF">2024-12-02T06:03:42Z</dcterms:modified>
  <cp:category>data mining book slides</cp:category>
</cp:coreProperties>
</file>