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 snapToObjects="1">
      <p:cViewPr varScale="1">
        <p:scale>
          <a:sx n="76" d="100"/>
          <a:sy n="76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514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36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36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510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718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33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15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926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905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559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237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8575-54B6-E94E-9B8E-FD7D45C9FF9B}" type="datetimeFigureOut">
              <a:rPr lang="en-PK" smtClean="0"/>
              <a:t>04/05/2025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85D1-97DC-5648-90C6-BA506E12E4D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7618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D40C-FA51-7948-9340-0F9E38D6D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RNN</a:t>
            </a:r>
          </a:p>
        </p:txBody>
      </p:sp>
    </p:spTree>
    <p:extLst>
      <p:ext uri="{BB962C8B-B14F-4D97-AF65-F5344CB8AC3E}">
        <p14:creationId xmlns:p14="http://schemas.microsoft.com/office/powerpoint/2010/main" val="4283073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9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D058-6601-BB4A-B3FF-80E51FC7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endParaRPr lang="en-PK" dirty="0"/>
          </a:p>
        </p:txBody>
      </p:sp>
      <p:pic>
        <p:nvPicPr>
          <p:cNvPr id="4098" name="Picture 2" descr="machine learning - Examples of &quot;one to many&quot; for RNN/LSTM - Cross Validated">
            <a:extLst>
              <a:ext uri="{FF2B5EF4-FFF2-40B4-BE49-F238E27FC236}">
                <a16:creationId xmlns:a16="http://schemas.microsoft.com/office/drawing/2014/main" id="{1DAB6B36-E782-544A-B988-D856C3DA1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147094"/>
            <a:ext cx="101473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E9F7-09A7-A742-AB1A-B9D2201C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RNN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57D5-6BC3-1146-A20B-FAC31399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</a:p>
          <a:p>
            <a:pPr marL="742950" indent="-742950">
              <a:lnSpc>
                <a:spcPct val="200000"/>
              </a:lnSpc>
              <a:buFont typeface="+mj-lt"/>
              <a:buAutoNum type="arabicPeriod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8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D06A-E696-794E-A36B-F63C31D4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br>
              <a:rPr lang="en-GB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05E01-FF06-5444-B943-CFBF4F7E1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single input (or fixed-length vector) generates a sequence of outputs.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1"/>
                </a:solidFill>
              </a:rPr>
              <a:t>Image Captioning</a:t>
            </a:r>
            <a:endParaRPr lang="en-GB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GB" dirty="0"/>
              <a:t>CNN encodes an image into a feature vector.</a:t>
            </a:r>
          </a:p>
          <a:p>
            <a:pPr>
              <a:buFont typeface="+mj-lt"/>
              <a:buAutoNum type="arabicPeriod"/>
            </a:pPr>
            <a:r>
              <a:rPr lang="en-GB" dirty="0"/>
              <a:t>An RNN decoder takes that vector as its initial hidden state and emits a word at each time step: “A” → “dog” → “running” → … → &lt;END&gt;.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702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D6D2-FE38-494F-9C00-C5C20378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endParaRPr lang="en-PK" dirty="0"/>
          </a:p>
        </p:txBody>
      </p:sp>
      <p:pic>
        <p:nvPicPr>
          <p:cNvPr id="2050" name="Picture 2" descr="Slides: Recurrent neural networks (RNN) Deep Learning - Part 2 / Deep  Learning (Part 2) - Recurrent neural networks (RNN) / Statistics and  machine learning">
            <a:extLst>
              <a:ext uri="{FF2B5EF4-FFF2-40B4-BE49-F238E27FC236}">
                <a16:creationId xmlns:a16="http://schemas.microsoft.com/office/drawing/2014/main" id="{5C1ECCFE-3420-B843-8CA4-25A44B70B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343" y="2103437"/>
            <a:ext cx="651691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882CF-A431-CF43-A375-503C7151B038}"/>
              </a:ext>
            </a:extLst>
          </p:cNvPr>
          <p:cNvSpPr txBox="1"/>
          <p:nvPr/>
        </p:nvSpPr>
        <p:spPr>
          <a:xfrm>
            <a:off x="1832283" y="5945186"/>
            <a:ext cx="952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training.galaxyproject.org</a:t>
            </a:r>
            <a:r>
              <a:rPr lang="en-GB" dirty="0"/>
              <a:t>/training-material/topics/statistics/tutorials/RNN/slides-</a:t>
            </a:r>
            <a:r>
              <a:rPr lang="en-GB" dirty="0" err="1"/>
              <a:t>plain.html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9151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86C7-82A0-674A-977D-4E45D53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70BB-D47F-D042-A798-0E4D41D85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whole input sequence is read in; after the final time step, the model emits a single output.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unroll the RNN over all timesteps, then apply (e.g.) a dense layer to the last hidden state.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385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A2BD-52CF-6D40-9318-C9F37E38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29E6-9B07-B04F-B8F9-AA57788C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Classification</a:t>
            </a:r>
            <a:endParaRPr lang="en-GB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the word sequence of a movie review.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one scalar (e.g. positive vs. negative) based on the final hidden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Regression</a:t>
            </a:r>
            <a:endParaRPr lang="en-GB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tomorrow’s stock price from the past week’s closing prices.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954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B344-17B2-8E4C-A9FD-E8084096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pic>
        <p:nvPicPr>
          <p:cNvPr id="3074" name="Picture 2" descr="Neurons forming a many-to-one recurrent neural network">
            <a:extLst>
              <a:ext uri="{FF2B5EF4-FFF2-40B4-BE49-F238E27FC236}">
                <a16:creationId xmlns:a16="http://schemas.microsoft.com/office/drawing/2014/main" id="{53B78728-95EC-D242-B744-9C8A70D0C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891167"/>
            <a:ext cx="7112000" cy="391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30474-C987-9E48-9DD2-BA77E0ACDBF6}"/>
              </a:ext>
            </a:extLst>
          </p:cNvPr>
          <p:cNvSpPr txBox="1"/>
          <p:nvPr/>
        </p:nvSpPr>
        <p:spPr>
          <a:xfrm>
            <a:off x="1683657" y="6123543"/>
            <a:ext cx="952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training.galaxyproject.org</a:t>
            </a:r>
            <a:r>
              <a:rPr lang="en-GB" dirty="0"/>
              <a:t>/training-material/topics/statistics/tutorials/RNN/slides-</a:t>
            </a:r>
            <a:r>
              <a:rPr lang="en-GB" dirty="0" err="1"/>
              <a:t>plain.html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4064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7840-074E-F346-B776-A8B87EB1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br>
              <a:rPr lang="en-PK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3D0F-E81B-1F4D-B821-3E369885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 length = Input length)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GB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output for each input time step.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Tagging</a:t>
            </a:r>
            <a:endParaRPr lang="en-GB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word in the sentence, you tag it as noun/verb/etc.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Named-Entity Recognition</a:t>
            </a:r>
            <a:endParaRPr lang="en-GB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 a label for every token (“O”, “B-PERSON”, “I-ORG”, …).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7033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EB72-A689-744C-B148-2092A0FD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C16D-E3DE-3C45-8F70-23221BE2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Unsynchronized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(Output length ≠ Input length)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GB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read the entire input sequence, then generate an output sequence (of different length).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GB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</a:t>
            </a:r>
            <a:endParaRPr lang="en-GB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RNN reads all words of the source sentence.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RNN then produces the target sentence one word at a time.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1674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330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Types of RNN</vt:lpstr>
      <vt:lpstr>Types of RNN</vt:lpstr>
      <vt:lpstr>One-to-Many </vt:lpstr>
      <vt:lpstr>One-to-Many</vt:lpstr>
      <vt:lpstr>Many-to-One </vt:lpstr>
      <vt:lpstr>Many-to-One </vt:lpstr>
      <vt:lpstr>Many-to-One </vt:lpstr>
      <vt:lpstr>Many-to-Many </vt:lpstr>
      <vt:lpstr>Many-to-Many</vt:lpstr>
      <vt:lpstr>Many-to-Many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RNN</dc:title>
  <dc:creator>Microsoft Office User</dc:creator>
  <cp:lastModifiedBy>Microsoft Office User</cp:lastModifiedBy>
  <cp:revision>1</cp:revision>
  <dcterms:created xsi:type="dcterms:W3CDTF">2025-05-04T18:25:26Z</dcterms:created>
  <dcterms:modified xsi:type="dcterms:W3CDTF">2025-05-04T18:42:39Z</dcterms:modified>
</cp:coreProperties>
</file>