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68" r:id="rId8"/>
    <p:sldId id="262" r:id="rId9"/>
    <p:sldId id="264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0D92-5832-D1D9-C3D7-BBCBEC30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B20AE-B867-6659-C169-92EB12412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F713-3B2C-99C9-065D-E5392FB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C849C-A53C-FAB0-ECF0-AF3E1D32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2471-F520-7E74-8339-454DD6D3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27AF-5494-32F0-8CC6-0DAC3713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C06BA-C386-1B01-0D60-3FFBF51E9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3A34-BABC-BF8F-909D-084D45E3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0F9A-4DC2-770E-7FFF-B1A60EF5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966F-7911-3E84-F75D-C36D54F9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638DB-96FA-1198-755B-67CFC4BDA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691D7-5E15-0C13-5442-EA1255850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9E20-EA21-6543-1E2C-F89748D0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6A7F-4DC9-CB9E-E632-EE89B35E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4241-3084-293F-4C55-E7BD4BBD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301A-AB62-E567-84A3-65934DB2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871D-97EC-7D33-08FE-D56DCC08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52AA-1A01-A0AF-A89E-20899AB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AEE3-20BA-7374-E864-EC98AD62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9F63-C58C-D58D-4708-EDACCB25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92FC-1799-2EB7-EADE-C9CEB2DE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F38F2-9C68-2AEE-123A-57C24F13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334AE-19E8-1641-9EBF-67F681CF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7CBE-6D4F-F2BB-835D-AE269E01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B19E-7F12-4345-BA05-E1192B0C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0597-B262-E4E9-0282-0E75C034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CC66-F53B-2E19-2A79-BE33787A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C4B44-B826-E0A5-EEFD-C95CD6BF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0C1-5930-5BE6-27A5-C4D9EA54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82CDA-41E9-7494-6427-C277FFA2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DF748-FD58-0946-854E-B2C53225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B875-7D19-9E90-00BC-0554E42E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870F-DD25-261D-F1E4-259199E4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DEBB7-0438-A594-F0B2-B81FBC6F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D966B-5F54-BEC9-D11A-304A1E981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92E68-05C9-5DED-9716-E07E09D03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DF5F9-F923-0CE3-0789-CC364B69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16AF8-26F1-5BBB-6A5F-88FE53E4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7CF3F-55B9-0958-2124-A9C07117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D51A-38A3-12A5-DBC7-F64FEBB6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A7094-D5B0-AC0F-C49B-A35DD069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6BB00-344F-37B6-2A51-91AAE33F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0BD8-FFF4-38B5-5FF3-6D811A49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90FE8-7458-A7D8-CED0-47A41F1A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35C91-A0B0-F34E-56D1-322ACACE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5B381-427D-9348-9963-5C79B70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5571-FED7-B834-50DB-6EFF2E79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7E1C-CA56-F131-5CC1-950B3B71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96958-03FC-5EAA-18EC-6A634959E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C809-5126-3DCD-2430-96F3E9B4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FFA0-FED8-CEAE-FA3D-28A97366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8FA95-BC60-D746-BEE8-F7946431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325-F8B5-7F9A-362E-202E3551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2FD3-6640-FA46-7B17-BFB0C91F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F554B-7625-222B-3D60-11AF645C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23234-F435-AB83-C593-97E7428A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2BD13-3575-27D1-6D09-06F3806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0F04-A8ED-1673-33ED-B685A5B7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0E8D6-D093-6D7D-DDDD-709C5600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43ADD-AA6F-7362-0239-E59E8D41A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EC42-8831-EE72-96AF-3613C0A2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C518-C4B8-4622-8168-7D353216519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A603-5065-6AB8-927F-03FC3C922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FA8A-C720-C295-D389-14FDF0476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74C3-E110-4525-954B-C367315D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2CC7-D1AC-8ECC-000F-3E3685F4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B0DB-04A4-93AD-5C78-14B877411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Hina Ali</a:t>
            </a:r>
          </a:p>
        </p:txBody>
      </p:sp>
    </p:spTree>
    <p:extLst>
      <p:ext uri="{BB962C8B-B14F-4D97-AF65-F5344CB8AC3E}">
        <p14:creationId xmlns:p14="http://schemas.microsoft.com/office/powerpoint/2010/main" val="9443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4ADE-F7BF-8092-83BE-3A66E83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 of Sorting Algorithms (adapted)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CDCC-566C-3C6B-CFD1-D319E0DD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52D9D7-C6FB-0AB9-79D2-5EF2B9DA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85" y="1825625"/>
            <a:ext cx="9522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8275-4A4B-BC2D-351E-953A77A7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C198-49FA-49D6-4C4C-901BF121F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SegoeUI"/>
              </a:rPr>
              <a:t>Suppose you have a sorted list of 128 names, and you’re sorting through it using binary search. What’s the maximum number of steps it would take?</a:t>
            </a:r>
          </a:p>
          <a:p>
            <a:pPr algn="l"/>
            <a:r>
              <a:rPr lang="en-US" sz="1800" b="0" i="0" u="none" strike="noStrike" baseline="0" dirty="0">
                <a:latin typeface="SegoeUI"/>
              </a:rPr>
              <a:t>Write out the code for the earlier </a:t>
            </a:r>
            <a:r>
              <a:rPr lang="en-US" sz="1800" b="0" i="0" u="none" strike="noStrike" baseline="0" dirty="0">
                <a:latin typeface="CourierNewPSMT"/>
              </a:rPr>
              <a:t>sum </a:t>
            </a:r>
            <a:r>
              <a:rPr lang="en-US" sz="1800" b="0" i="0" u="none" strike="noStrike" baseline="0" dirty="0">
                <a:latin typeface="SegoeUI"/>
              </a:rPr>
              <a:t>function.</a:t>
            </a:r>
          </a:p>
          <a:p>
            <a:pPr algn="l"/>
            <a:r>
              <a:rPr lang="en-US" sz="1800" b="0" i="0" u="none" strike="noStrike" baseline="0" dirty="0">
                <a:latin typeface="SegoeUI"/>
              </a:rPr>
              <a:t>Write a recursive function to count the </a:t>
            </a:r>
            <a:r>
              <a:rPr lang="en-US" sz="1800" b="0" i="0" u="none" strike="noStrike" baseline="0">
                <a:latin typeface="SegoeUI"/>
              </a:rPr>
              <a:t>number of items </a:t>
            </a:r>
            <a:r>
              <a:rPr lang="en-US" sz="1800" b="0" i="0" u="none" strike="noStrike" baseline="0" dirty="0">
                <a:latin typeface="SegoeUI"/>
              </a:rPr>
              <a:t>in a list.</a:t>
            </a:r>
          </a:p>
          <a:p>
            <a:pPr algn="l"/>
            <a:r>
              <a:rPr lang="en-US" sz="1800" b="0" i="0" u="none" strike="noStrike" baseline="0" dirty="0">
                <a:latin typeface="SegoeUI"/>
              </a:rPr>
              <a:t>Write a recursive function to find the maximum number in a list.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97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6966-B476-3324-AF67-983126C9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08" y="-103527"/>
            <a:ext cx="10515600" cy="1325563"/>
          </a:xfrm>
        </p:spPr>
        <p:txBody>
          <a:bodyPr/>
          <a:lstStyle/>
          <a:p>
            <a:r>
              <a:rPr lang="en-US" dirty="0"/>
              <a:t>Design Strategy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B8EE-9689-8F38-E309-0409B91E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3881"/>
            <a:ext cx="11049000" cy="5707439"/>
          </a:xfrm>
        </p:spPr>
        <p:txBody>
          <a:bodyPr>
            <a:normAutofit/>
          </a:bodyPr>
          <a:lstStyle/>
          <a:p>
            <a:r>
              <a:rPr lang="en-US" sz="2000" b="1" dirty="0"/>
              <a:t>Merge sort : </a:t>
            </a:r>
            <a:r>
              <a:rPr lang="en-US" sz="2000" dirty="0"/>
              <a:t>belongs to divide and conquer algorithms: which follow following steps</a:t>
            </a:r>
          </a:p>
          <a:p>
            <a:r>
              <a:rPr lang="en-US" sz="2000" b="1" i="0" dirty="0">
                <a:effectLst/>
                <a:latin typeface="Söhne"/>
              </a:rPr>
              <a:t>Divide: </a:t>
            </a:r>
            <a:r>
              <a:rPr lang="en-US" sz="2000" b="0" i="0" dirty="0">
                <a:effectLst/>
                <a:latin typeface="Söhne"/>
              </a:rPr>
              <a:t>Split the big problem into smaller ones that look just like the main one. </a:t>
            </a:r>
          </a:p>
          <a:p>
            <a:pPr algn="l"/>
            <a:r>
              <a:rPr lang="en-US" sz="2000" dirty="0">
                <a:latin typeface="Söhne"/>
              </a:rPr>
              <a:t>Merge sort divide an entire array Array[</a:t>
            </a:r>
            <a:r>
              <a:rPr lang="en-US" sz="2000" dirty="0" err="1">
                <a:latin typeface="Söhne"/>
              </a:rPr>
              <a:t>s:e</a:t>
            </a:r>
            <a:r>
              <a:rPr lang="en-US" sz="2000" dirty="0">
                <a:latin typeface="Söhne"/>
              </a:rPr>
              <a:t>] into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RQRPVA_Times-Roman"/>
              </a:rPr>
              <a:t>two adjacent subarrays, each of half the size. </a:t>
            </a:r>
            <a:r>
              <a:rPr lang="en-US" sz="2000" dirty="0">
                <a:solidFill>
                  <a:srgbClr val="231F20"/>
                </a:solidFill>
                <a:latin typeface="RQRPVA_Times-Roman"/>
              </a:rPr>
              <a:t>How to split array into half i.e. find a m point, in case of merge sort we follow</a:t>
            </a:r>
          </a:p>
          <a:p>
            <a:pPr algn="l"/>
            <a:r>
              <a:rPr lang="en-US" sz="2000" b="1" i="0" dirty="0">
                <a:effectLst/>
                <a:latin typeface="Söhne"/>
              </a:rPr>
              <a:t> m=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└ </a:t>
            </a:r>
            <a:r>
              <a:rPr lang="en-US" sz="2000" b="1" i="0" dirty="0">
                <a:effectLst/>
                <a:latin typeface="Söhne"/>
              </a:rPr>
              <a:t>(</a:t>
            </a:r>
            <a:r>
              <a:rPr lang="en-US" sz="2000" b="1" i="0" dirty="0" err="1">
                <a:effectLst/>
                <a:latin typeface="Söhne"/>
              </a:rPr>
              <a:t>s+e</a:t>
            </a:r>
            <a:r>
              <a:rPr lang="en-US" sz="2000" b="1" i="0" dirty="0">
                <a:effectLst/>
                <a:latin typeface="Söhne"/>
              </a:rPr>
              <a:t>)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Söhne"/>
              </a:rPr>
              <a:t>/2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┘</a:t>
            </a:r>
            <a:endParaRPr lang="en-US" sz="2000" b="1" i="0" dirty="0">
              <a:effectLst/>
              <a:latin typeface="Söhne"/>
            </a:endParaRPr>
          </a:p>
          <a:p>
            <a:pPr algn="l"/>
            <a:r>
              <a:rPr lang="en-US" sz="2000" b="1" dirty="0">
                <a:latin typeface="Söhne"/>
              </a:rPr>
              <a:t>Conquer</a:t>
            </a:r>
            <a:r>
              <a:rPr lang="en-US" sz="2000" dirty="0"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Solve these smaller problems one by one by using the same method. </a:t>
            </a:r>
            <a:r>
              <a:rPr lang="en-US" sz="2000" dirty="0">
                <a:solidFill>
                  <a:srgbClr val="231F20"/>
                </a:solidFill>
                <a:effectLst/>
                <a:latin typeface="RQRPVA_Times-Roman"/>
              </a:rPr>
              <a:t>Sort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RQRPVA_Times-Roman"/>
              </a:rPr>
              <a:t> each of the two subarrays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3Font_4"/>
              </a:rPr>
              <a:t>Array[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T3Font_4"/>
              </a:rPr>
              <a:t>s:m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3Font_4"/>
              </a:rPr>
              <a:t>], Array[m+1, e]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RQRPVA_Times-Roman"/>
              </a:rPr>
              <a:t>recursively</a:t>
            </a:r>
          </a:p>
          <a:p>
            <a:pPr algn="l"/>
            <a:r>
              <a:rPr lang="en-US" sz="2000" b="0" i="0" u="none" strike="noStrike" baseline="0" dirty="0">
                <a:solidFill>
                  <a:srgbClr val="231F20"/>
                </a:solidFill>
                <a:latin typeface="RQRPVA_Times-Roman"/>
              </a:rPr>
              <a:t>using merge sort.</a:t>
            </a:r>
            <a:endParaRPr lang="en-US" sz="2000" b="0" i="0" dirty="0">
              <a:effectLst/>
              <a:latin typeface="Söhne"/>
            </a:endParaRPr>
          </a:p>
          <a:p>
            <a:pPr algn="l"/>
            <a:r>
              <a:rPr lang="en-US" sz="2000" b="1" i="0" dirty="0">
                <a:effectLst/>
                <a:latin typeface="Söhne"/>
              </a:rPr>
              <a:t>Combine</a:t>
            </a:r>
            <a:r>
              <a:rPr lang="en-US" sz="2000" b="0" i="0" dirty="0">
                <a:effectLst/>
                <a:latin typeface="Söhne"/>
              </a:rPr>
              <a:t>: Put together the solutions of these smaller problems to solve the main one.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RQRPVA_Times-Roman"/>
              </a:rPr>
              <a:t>by merging the two sorted subarrays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3Font_4"/>
              </a:rPr>
              <a:t>Array[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T3Font_4"/>
              </a:rPr>
              <a:t>s:m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T3Font_4"/>
              </a:rPr>
              <a:t>], Array[m+1, e]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RQRPVA_Times-Roman"/>
              </a:rPr>
              <a:t>back into producing the sorted array </a:t>
            </a:r>
            <a:r>
              <a:rPr lang="en-US" sz="2000" dirty="0">
                <a:latin typeface="Söhne"/>
              </a:rPr>
              <a:t>Array[</a:t>
            </a:r>
            <a:r>
              <a:rPr lang="en-US" sz="2000" dirty="0" err="1">
                <a:latin typeface="Söhne"/>
              </a:rPr>
              <a:t>s:e</a:t>
            </a:r>
            <a:r>
              <a:rPr lang="en-US" sz="2000" dirty="0">
                <a:latin typeface="Söhne"/>
              </a:rPr>
              <a:t>] </a:t>
            </a:r>
          </a:p>
          <a:p>
            <a:pPr algn="l"/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B8A404A-D0D3-6453-8E2D-C85ADB01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3" y="5987419"/>
            <a:ext cx="4893990" cy="9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9C264-0B16-B63F-533D-048F5C6901A7}"/>
              </a:ext>
            </a:extLst>
          </p:cNvPr>
          <p:cNvSpPr txBox="1"/>
          <p:nvPr/>
        </p:nvSpPr>
        <p:spPr>
          <a:xfrm>
            <a:off x="1586897" y="5167788"/>
            <a:ext cx="136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=( </a:t>
            </a:r>
            <a:r>
              <a:rPr lang="en-US" u="sng" dirty="0"/>
              <a:t>s + e)</a:t>
            </a:r>
          </a:p>
          <a:p>
            <a:r>
              <a:rPr lang="en-US" dirty="0"/>
              <a:t>           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69674-D0C9-976E-334D-301FB85A8AC2}"/>
              </a:ext>
            </a:extLst>
          </p:cNvPr>
          <p:cNvSpPr txBox="1"/>
          <p:nvPr/>
        </p:nvSpPr>
        <p:spPr>
          <a:xfrm>
            <a:off x="3163505" y="5249552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└</a:t>
            </a:r>
            <a:r>
              <a:rPr lang="en-US" dirty="0"/>
              <a:t>4.5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┘ = 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0924F-CC5D-3213-8AD7-E96575545AF1}"/>
              </a:ext>
            </a:extLst>
          </p:cNvPr>
          <p:cNvSpPr txBox="1"/>
          <p:nvPr/>
        </p:nvSpPr>
        <p:spPr>
          <a:xfrm>
            <a:off x="3461116" y="5948492"/>
            <a:ext cx="92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start =s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91CAF-685B-0616-E082-76987D87E1D8}"/>
              </a:ext>
            </a:extLst>
          </p:cNvPr>
          <p:cNvSpPr txBox="1"/>
          <p:nvPr/>
        </p:nvSpPr>
        <p:spPr>
          <a:xfrm>
            <a:off x="8002745" y="5948492"/>
            <a:ext cx="83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end = e</a:t>
            </a:r>
          </a:p>
        </p:txBody>
      </p:sp>
    </p:spTree>
    <p:extLst>
      <p:ext uri="{BB962C8B-B14F-4D97-AF65-F5344CB8AC3E}">
        <p14:creationId xmlns:p14="http://schemas.microsoft.com/office/powerpoint/2010/main" val="283519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Picture 54">
            <a:extLst>
              <a:ext uri="{FF2B5EF4-FFF2-40B4-BE49-F238E27FC236}">
                <a16:creationId xmlns:a16="http://schemas.microsoft.com/office/drawing/2014/main" id="{D57D3FFB-E239-A08A-EA33-DD53FDA53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42" y="4915351"/>
            <a:ext cx="2593652" cy="13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56">
            <a:extLst>
              <a:ext uri="{FF2B5EF4-FFF2-40B4-BE49-F238E27FC236}">
                <a16:creationId xmlns:a16="http://schemas.microsoft.com/office/drawing/2014/main" id="{224327DE-FFD6-7C13-B550-9A7236CA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87" y="4765445"/>
            <a:ext cx="2759631" cy="136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58">
            <a:extLst>
              <a:ext uri="{FF2B5EF4-FFF2-40B4-BE49-F238E27FC236}">
                <a16:creationId xmlns:a16="http://schemas.microsoft.com/office/drawing/2014/main" id="{470E420E-430A-DA45-0AF3-2A331DC7C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17" y="5793696"/>
            <a:ext cx="4512319" cy="12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52">
            <a:extLst>
              <a:ext uri="{FF2B5EF4-FFF2-40B4-BE49-F238E27FC236}">
                <a16:creationId xmlns:a16="http://schemas.microsoft.com/office/drawing/2014/main" id="{22D01826-227E-2BB0-440B-4613F948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4202652"/>
            <a:ext cx="10763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AF357-7D21-A165-A3EF-11C98306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0CBC22-B458-C87C-E992-D7EF49B67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565" y="949254"/>
            <a:ext cx="4893990" cy="9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27C0D9-1AB4-E051-DFF3-A012FDFF0BF3}"/>
              </a:ext>
            </a:extLst>
          </p:cNvPr>
          <p:cNvCxnSpPr>
            <a:cxnSpLocks/>
          </p:cNvCxnSpPr>
          <p:nvPr/>
        </p:nvCxnSpPr>
        <p:spPr>
          <a:xfrm>
            <a:off x="6096000" y="775709"/>
            <a:ext cx="0" cy="1343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F15D27C-F787-0FAF-2BF3-CDBD40A4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08" y="1700337"/>
            <a:ext cx="2379288" cy="115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564F4EB-C6DA-5F5D-C5C5-BD5E4E06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11" y="2844598"/>
            <a:ext cx="10096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F77F478-85F6-A277-0079-ADC25296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86" y="2858509"/>
            <a:ext cx="11715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D86D60-D731-535F-2B9C-39BF86AC7FF4}"/>
              </a:ext>
            </a:extLst>
          </p:cNvPr>
          <p:cNvCxnSpPr>
            <a:cxnSpLocks/>
          </p:cNvCxnSpPr>
          <p:nvPr/>
        </p:nvCxnSpPr>
        <p:spPr>
          <a:xfrm>
            <a:off x="9362409" y="1915086"/>
            <a:ext cx="19832" cy="1041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30953-E01D-6C99-92C8-011758E942C3}"/>
              </a:ext>
            </a:extLst>
          </p:cNvPr>
          <p:cNvCxnSpPr>
            <a:cxnSpLocks/>
          </p:cNvCxnSpPr>
          <p:nvPr/>
        </p:nvCxnSpPr>
        <p:spPr>
          <a:xfrm>
            <a:off x="4158222" y="3078899"/>
            <a:ext cx="0" cy="635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147D2A0B-93ED-C7FA-F193-F99C6F5C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86" y="1738494"/>
            <a:ext cx="2379285" cy="12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68AB2F-37B9-9E8D-CBEC-BF0B3E23A29E}"/>
              </a:ext>
            </a:extLst>
          </p:cNvPr>
          <p:cNvCxnSpPr>
            <a:cxnSpLocks/>
            <a:endCxn id="1040" idx="2"/>
          </p:cNvCxnSpPr>
          <p:nvPr/>
        </p:nvCxnSpPr>
        <p:spPr>
          <a:xfrm flipH="1">
            <a:off x="3289629" y="2113999"/>
            <a:ext cx="8440" cy="840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EC25C41B-4888-1A28-9FAA-5FCBBF89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92" y="2738791"/>
            <a:ext cx="10668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3D5C5DF-1918-A1E2-BA45-11A0CC8F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55" y="2677474"/>
            <a:ext cx="11144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5057F3E-22AE-8D81-57CF-F31DBDB7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03" y="3577674"/>
            <a:ext cx="666541" cy="8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D5643789-C29D-4024-28BB-CE9FAEA1A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33" y="3572824"/>
            <a:ext cx="6858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E774FEC-EE83-E321-3BC3-04D5CC98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35" y="3572824"/>
            <a:ext cx="6858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36B088C-25CB-BD9F-CD72-4168C637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64" y="3534724"/>
            <a:ext cx="6858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4661BA64-3E7E-7A3D-121C-2FD334E0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27" y="3451186"/>
            <a:ext cx="6858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4B92D1B-8364-F6A2-99FC-0C46C134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3431921"/>
            <a:ext cx="6858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E32458CA-9D18-A330-A781-AAD9FD02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965" y="3430829"/>
            <a:ext cx="6858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EFD895A9-CF61-C5D4-449A-92713DB9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88" y="3488337"/>
            <a:ext cx="6858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6D66C9-0E46-3BD0-BA4E-44DA0D502941}"/>
              </a:ext>
            </a:extLst>
          </p:cNvPr>
          <p:cNvCxnSpPr>
            <a:cxnSpLocks/>
          </p:cNvCxnSpPr>
          <p:nvPr/>
        </p:nvCxnSpPr>
        <p:spPr>
          <a:xfrm>
            <a:off x="8190158" y="2942114"/>
            <a:ext cx="0" cy="850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3BEE88-38BC-1993-1C89-6C5007A61C0F}"/>
              </a:ext>
            </a:extLst>
          </p:cNvPr>
          <p:cNvCxnSpPr>
            <a:cxnSpLocks/>
          </p:cNvCxnSpPr>
          <p:nvPr/>
        </p:nvCxnSpPr>
        <p:spPr>
          <a:xfrm>
            <a:off x="10447812" y="2846368"/>
            <a:ext cx="0" cy="850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7E001E-8439-3A66-8A4A-3DDDF10AF03A}"/>
              </a:ext>
            </a:extLst>
          </p:cNvPr>
          <p:cNvSpPr txBox="1"/>
          <p:nvPr/>
        </p:nvSpPr>
        <p:spPr>
          <a:xfrm>
            <a:off x="3631446" y="932739"/>
            <a:ext cx="92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start =s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54FD2-D396-548D-1533-C725C25B17B5}"/>
              </a:ext>
            </a:extLst>
          </p:cNvPr>
          <p:cNvSpPr txBox="1"/>
          <p:nvPr/>
        </p:nvSpPr>
        <p:spPr>
          <a:xfrm>
            <a:off x="1303395" y="367775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5E6D77-DE35-9449-8ACD-B965CF0331AB}"/>
              </a:ext>
            </a:extLst>
          </p:cNvPr>
          <p:cNvSpPr txBox="1"/>
          <p:nvPr/>
        </p:nvSpPr>
        <p:spPr>
          <a:xfrm>
            <a:off x="5787889" y="429705"/>
            <a:ext cx="85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mid =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A2493-39FA-A159-103D-32EA51DC3912}"/>
              </a:ext>
            </a:extLst>
          </p:cNvPr>
          <p:cNvSpPr txBox="1"/>
          <p:nvPr/>
        </p:nvSpPr>
        <p:spPr>
          <a:xfrm>
            <a:off x="2013317" y="201162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AB6605-C5BC-EE35-7302-844F7453A817}"/>
              </a:ext>
            </a:extLst>
          </p:cNvPr>
          <p:cNvCxnSpPr/>
          <p:nvPr/>
        </p:nvCxnSpPr>
        <p:spPr>
          <a:xfrm flipH="1">
            <a:off x="3523129" y="1690688"/>
            <a:ext cx="497542" cy="2771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CB687F-F74D-8734-6F76-6F2EC970A4B9}"/>
              </a:ext>
            </a:extLst>
          </p:cNvPr>
          <p:cNvCxnSpPr>
            <a:cxnSpLocks/>
          </p:cNvCxnSpPr>
          <p:nvPr/>
        </p:nvCxnSpPr>
        <p:spPr>
          <a:xfrm>
            <a:off x="8154547" y="1711928"/>
            <a:ext cx="487429" cy="2697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A7E630-4AC3-2AE8-7E71-F14DCC3D27F5}"/>
              </a:ext>
            </a:extLst>
          </p:cNvPr>
          <p:cNvCxnSpPr>
            <a:cxnSpLocks/>
          </p:cNvCxnSpPr>
          <p:nvPr/>
        </p:nvCxnSpPr>
        <p:spPr>
          <a:xfrm flipH="1">
            <a:off x="2356286" y="2787669"/>
            <a:ext cx="468906" cy="2441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A66EE-10FF-87D4-D7D0-76D789EB6FF9}"/>
              </a:ext>
            </a:extLst>
          </p:cNvPr>
          <p:cNvCxnSpPr>
            <a:cxnSpLocks/>
          </p:cNvCxnSpPr>
          <p:nvPr/>
        </p:nvCxnSpPr>
        <p:spPr>
          <a:xfrm flipH="1">
            <a:off x="1873764" y="3576074"/>
            <a:ext cx="241214" cy="2049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29F3B-FD7A-2FB2-7867-3819D2074C55}"/>
              </a:ext>
            </a:extLst>
          </p:cNvPr>
          <p:cNvCxnSpPr>
            <a:cxnSpLocks/>
          </p:cNvCxnSpPr>
          <p:nvPr/>
        </p:nvCxnSpPr>
        <p:spPr>
          <a:xfrm flipH="1">
            <a:off x="8405948" y="2729142"/>
            <a:ext cx="496980" cy="235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1AE5BE-B74D-F9F2-D279-AFED01237AE0}"/>
              </a:ext>
            </a:extLst>
          </p:cNvPr>
          <p:cNvCxnSpPr>
            <a:cxnSpLocks/>
          </p:cNvCxnSpPr>
          <p:nvPr/>
        </p:nvCxnSpPr>
        <p:spPr>
          <a:xfrm flipH="1">
            <a:off x="9977165" y="3534724"/>
            <a:ext cx="273586" cy="2173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912E1-BF88-B3AB-1011-9A1A5CA24018}"/>
              </a:ext>
            </a:extLst>
          </p:cNvPr>
          <p:cNvCxnSpPr>
            <a:cxnSpLocks/>
          </p:cNvCxnSpPr>
          <p:nvPr/>
        </p:nvCxnSpPr>
        <p:spPr>
          <a:xfrm flipH="1">
            <a:off x="7630894" y="3516501"/>
            <a:ext cx="411898" cy="2537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0423BE-9ABD-3AA4-317F-3FBB3A9F7EBD}"/>
              </a:ext>
            </a:extLst>
          </p:cNvPr>
          <p:cNvCxnSpPr>
            <a:cxnSpLocks/>
          </p:cNvCxnSpPr>
          <p:nvPr/>
        </p:nvCxnSpPr>
        <p:spPr>
          <a:xfrm flipH="1">
            <a:off x="3700148" y="3534724"/>
            <a:ext cx="329505" cy="235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44E181-57E7-E631-8792-E3A7EE8283F0}"/>
              </a:ext>
            </a:extLst>
          </p:cNvPr>
          <p:cNvCxnSpPr>
            <a:cxnSpLocks/>
          </p:cNvCxnSpPr>
          <p:nvPr/>
        </p:nvCxnSpPr>
        <p:spPr>
          <a:xfrm>
            <a:off x="9770236" y="2695052"/>
            <a:ext cx="452052" cy="3098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ECC586-C442-C182-1628-7FB6BCDAF445}"/>
              </a:ext>
            </a:extLst>
          </p:cNvPr>
          <p:cNvCxnSpPr>
            <a:cxnSpLocks/>
          </p:cNvCxnSpPr>
          <p:nvPr/>
        </p:nvCxnSpPr>
        <p:spPr>
          <a:xfrm>
            <a:off x="10547931" y="3453293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F20F45-45BD-FED6-A1A0-FB11586286C4}"/>
              </a:ext>
            </a:extLst>
          </p:cNvPr>
          <p:cNvCxnSpPr>
            <a:cxnSpLocks/>
          </p:cNvCxnSpPr>
          <p:nvPr/>
        </p:nvCxnSpPr>
        <p:spPr>
          <a:xfrm>
            <a:off x="8308969" y="3495657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BF00CA-A229-0FDC-0E27-860F184A4F1F}"/>
              </a:ext>
            </a:extLst>
          </p:cNvPr>
          <p:cNvCxnSpPr>
            <a:cxnSpLocks/>
          </p:cNvCxnSpPr>
          <p:nvPr/>
        </p:nvCxnSpPr>
        <p:spPr>
          <a:xfrm>
            <a:off x="3741509" y="2790803"/>
            <a:ext cx="388419" cy="2522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C7A28C-C09A-293D-AFA0-BA17B4DEE077}"/>
              </a:ext>
            </a:extLst>
          </p:cNvPr>
          <p:cNvCxnSpPr>
            <a:cxnSpLocks/>
          </p:cNvCxnSpPr>
          <p:nvPr/>
        </p:nvCxnSpPr>
        <p:spPr>
          <a:xfrm>
            <a:off x="4239704" y="3549582"/>
            <a:ext cx="295045" cy="2428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6769A6-4D67-38AA-6B68-20A6B22658D1}"/>
              </a:ext>
            </a:extLst>
          </p:cNvPr>
          <p:cNvCxnSpPr>
            <a:cxnSpLocks/>
          </p:cNvCxnSpPr>
          <p:nvPr/>
        </p:nvCxnSpPr>
        <p:spPr>
          <a:xfrm>
            <a:off x="2358673" y="3575818"/>
            <a:ext cx="276654" cy="216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A74D77-B046-0AB8-E92A-45EC9E3BC374}"/>
              </a:ext>
            </a:extLst>
          </p:cNvPr>
          <p:cNvSpPr txBox="1"/>
          <p:nvPr/>
        </p:nvSpPr>
        <p:spPr>
          <a:xfrm>
            <a:off x="10236414" y="2516757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54FD86-A282-2F56-0061-A23A694474FB}"/>
              </a:ext>
            </a:extLst>
          </p:cNvPr>
          <p:cNvSpPr txBox="1"/>
          <p:nvPr/>
        </p:nvSpPr>
        <p:spPr>
          <a:xfrm>
            <a:off x="9135071" y="151950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F760E80-5CD7-CA06-3A16-C2FF9AC45ACA}"/>
              </a:ext>
            </a:extLst>
          </p:cNvPr>
          <p:cNvSpPr txBox="1"/>
          <p:nvPr/>
        </p:nvSpPr>
        <p:spPr>
          <a:xfrm>
            <a:off x="4019352" y="2761038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17936C6-5AD8-E58D-FF50-2E8B06432E83}"/>
              </a:ext>
            </a:extLst>
          </p:cNvPr>
          <p:cNvSpPr txBox="1"/>
          <p:nvPr/>
        </p:nvSpPr>
        <p:spPr>
          <a:xfrm>
            <a:off x="2124780" y="2783763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FD9D66F-D5C2-C8E2-0C39-67FF34E49360}"/>
              </a:ext>
            </a:extLst>
          </p:cNvPr>
          <p:cNvSpPr txBox="1"/>
          <p:nvPr/>
        </p:nvSpPr>
        <p:spPr>
          <a:xfrm>
            <a:off x="3050768" y="1651987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90DFEE4-ED7C-8B3F-06A4-5ABB2511CE1E}"/>
              </a:ext>
            </a:extLst>
          </p:cNvPr>
          <p:cNvSpPr txBox="1"/>
          <p:nvPr/>
        </p:nvSpPr>
        <p:spPr>
          <a:xfrm>
            <a:off x="3951311" y="2025676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27CC437-272B-5C45-74D9-29C9BBD73BF2}"/>
              </a:ext>
            </a:extLst>
          </p:cNvPr>
          <p:cNvSpPr txBox="1"/>
          <p:nvPr/>
        </p:nvSpPr>
        <p:spPr>
          <a:xfrm>
            <a:off x="7965967" y="2590271"/>
            <a:ext cx="37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174BD1D-6743-A0BF-232F-15104051FD65}"/>
              </a:ext>
            </a:extLst>
          </p:cNvPr>
          <p:cNvSpPr txBox="1"/>
          <p:nvPr/>
        </p:nvSpPr>
        <p:spPr>
          <a:xfrm>
            <a:off x="4343874" y="2968489"/>
            <a:ext cx="26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3C838AC-C42F-A7C1-1F93-FF11FC298097}"/>
              </a:ext>
            </a:extLst>
          </p:cNvPr>
          <p:cNvSpPr txBox="1"/>
          <p:nvPr/>
        </p:nvSpPr>
        <p:spPr>
          <a:xfrm>
            <a:off x="7989297" y="931879"/>
            <a:ext cx="83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end = e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9B9FBE3-E238-3340-A4C8-1BEEAC8B48D9}"/>
              </a:ext>
            </a:extLst>
          </p:cNvPr>
          <p:cNvSpPr txBox="1"/>
          <p:nvPr/>
        </p:nvSpPr>
        <p:spPr>
          <a:xfrm>
            <a:off x="8416339" y="2877885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5D929B31-1877-491A-3CBB-9DDE15D4EE11}"/>
              </a:ext>
            </a:extLst>
          </p:cNvPr>
          <p:cNvSpPr txBox="1"/>
          <p:nvPr/>
        </p:nvSpPr>
        <p:spPr>
          <a:xfrm>
            <a:off x="10600347" y="2806012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ADB51F6-3D85-EBFE-EE82-5B46298FD7A2}"/>
              </a:ext>
            </a:extLst>
          </p:cNvPr>
          <p:cNvSpPr txBox="1"/>
          <p:nvPr/>
        </p:nvSpPr>
        <p:spPr>
          <a:xfrm>
            <a:off x="10063920" y="194764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634F8BA-6D5F-E56A-16EA-F9F0E01A08F4}"/>
              </a:ext>
            </a:extLst>
          </p:cNvPr>
          <p:cNvSpPr txBox="1"/>
          <p:nvPr/>
        </p:nvSpPr>
        <p:spPr>
          <a:xfrm>
            <a:off x="3604043" y="2955921"/>
            <a:ext cx="50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06CDC26-174D-4FAF-888A-68D93B6F525F}"/>
              </a:ext>
            </a:extLst>
          </p:cNvPr>
          <p:cNvSpPr txBox="1"/>
          <p:nvPr/>
        </p:nvSpPr>
        <p:spPr>
          <a:xfrm>
            <a:off x="9685809" y="284852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D5D1E87-5C3E-7298-06EF-044F9969C696}"/>
              </a:ext>
            </a:extLst>
          </p:cNvPr>
          <p:cNvSpPr txBox="1"/>
          <p:nvPr/>
        </p:nvSpPr>
        <p:spPr>
          <a:xfrm>
            <a:off x="8169287" y="196507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CA40459B-50EF-1CF7-6927-B2E63D298312}"/>
              </a:ext>
            </a:extLst>
          </p:cNvPr>
          <p:cNvSpPr txBox="1"/>
          <p:nvPr/>
        </p:nvSpPr>
        <p:spPr>
          <a:xfrm>
            <a:off x="7696645" y="2863839"/>
            <a:ext cx="379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BCC80AA6-C6B4-5B3C-3A47-FE98F9BE4B47}"/>
              </a:ext>
            </a:extLst>
          </p:cNvPr>
          <p:cNvSpPr txBox="1"/>
          <p:nvPr/>
        </p:nvSpPr>
        <p:spPr>
          <a:xfrm>
            <a:off x="1598674" y="298504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3480D96B-2352-F544-965C-DD63E5A98881}"/>
              </a:ext>
            </a:extLst>
          </p:cNvPr>
          <p:cNvSpPr txBox="1"/>
          <p:nvPr/>
        </p:nvSpPr>
        <p:spPr>
          <a:xfrm>
            <a:off x="2593927" y="372628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FDFD7947-0640-4D3C-63C6-94FF92C4F683}"/>
              </a:ext>
            </a:extLst>
          </p:cNvPr>
          <p:cNvSpPr txBox="1"/>
          <p:nvPr/>
        </p:nvSpPr>
        <p:spPr>
          <a:xfrm>
            <a:off x="3835571" y="5190935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e</a:t>
            </a:r>
          </a:p>
        </p:txBody>
      </p:sp>
      <p:pic>
        <p:nvPicPr>
          <p:cNvPr id="1081" name="Picture 44">
            <a:extLst>
              <a:ext uri="{FF2B5EF4-FFF2-40B4-BE49-F238E27FC236}">
                <a16:creationId xmlns:a16="http://schemas.microsoft.com/office/drawing/2014/main" id="{9399F445-8BFC-25D2-41BF-C86F27BF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78" y="4396059"/>
            <a:ext cx="10287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787376A6-E489-A75B-186A-8E3235B6B3CA}"/>
              </a:ext>
            </a:extLst>
          </p:cNvPr>
          <p:cNvSpPr txBox="1"/>
          <p:nvPr/>
        </p:nvSpPr>
        <p:spPr>
          <a:xfrm>
            <a:off x="1602666" y="444224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s, m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15578F9B-3705-68C2-3A34-E084BFF6B70F}"/>
              </a:ext>
            </a:extLst>
          </p:cNvPr>
          <p:cNvSpPr txBox="1"/>
          <p:nvPr/>
        </p:nvSpPr>
        <p:spPr>
          <a:xfrm>
            <a:off x="2500474" y="4460094"/>
            <a:ext cx="413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e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3A74E0F-86CE-491D-CC72-94C8F89BA3E5}"/>
              </a:ext>
            </a:extLst>
          </p:cNvPr>
          <p:cNvSpPr txBox="1"/>
          <p:nvPr/>
        </p:nvSpPr>
        <p:spPr>
          <a:xfrm>
            <a:off x="2105007" y="3714083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4EE2920-EEE7-3E6C-01F9-70CD05AB6DE5}"/>
              </a:ext>
            </a:extLst>
          </p:cNvPr>
          <p:cNvSpPr txBox="1"/>
          <p:nvPr/>
        </p:nvSpPr>
        <p:spPr>
          <a:xfrm>
            <a:off x="3145786" y="3695742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05A1EA59-7EB6-AAFD-A1A4-57EBD11AE340}"/>
              </a:ext>
            </a:extLst>
          </p:cNvPr>
          <p:cNvSpPr txBox="1"/>
          <p:nvPr/>
        </p:nvSpPr>
        <p:spPr>
          <a:xfrm>
            <a:off x="3972539" y="3686152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pic>
        <p:nvPicPr>
          <p:cNvPr id="1088" name="Picture 46">
            <a:extLst>
              <a:ext uri="{FF2B5EF4-FFF2-40B4-BE49-F238E27FC236}">
                <a16:creationId xmlns:a16="http://schemas.microsoft.com/office/drawing/2014/main" id="{EDA21601-D705-4FE4-22F7-C16A0E21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32" y="4357887"/>
            <a:ext cx="11715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18645A41-95ED-F615-39B6-8C26ADA20EF7}"/>
              </a:ext>
            </a:extLst>
          </p:cNvPr>
          <p:cNvSpPr txBox="1"/>
          <p:nvPr/>
        </p:nvSpPr>
        <p:spPr>
          <a:xfrm>
            <a:off x="3352164" y="446714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s, m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BEE700D9-ED3C-CDA3-0FCB-37BBCB11BB3B}"/>
              </a:ext>
            </a:extLst>
          </p:cNvPr>
          <p:cNvSpPr txBox="1"/>
          <p:nvPr/>
        </p:nvSpPr>
        <p:spPr>
          <a:xfrm>
            <a:off x="4247568" y="4434700"/>
            <a:ext cx="43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e</a:t>
            </a:r>
          </a:p>
        </p:txBody>
      </p:sp>
      <p:pic>
        <p:nvPicPr>
          <p:cNvPr id="1091" name="Picture 48">
            <a:extLst>
              <a:ext uri="{FF2B5EF4-FFF2-40B4-BE49-F238E27FC236}">
                <a16:creationId xmlns:a16="http://schemas.microsoft.com/office/drawing/2014/main" id="{B0624A7B-7E04-463C-F379-AEE874D7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962" y="4204373"/>
            <a:ext cx="10287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39E25C57-4C0A-34C1-940F-9641E467054A}"/>
              </a:ext>
            </a:extLst>
          </p:cNvPr>
          <p:cNvSpPr txBox="1"/>
          <p:nvPr/>
        </p:nvSpPr>
        <p:spPr>
          <a:xfrm>
            <a:off x="7222830" y="4336062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s, m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728C2908-9DB3-9C34-97A7-CF5E44CD764C}"/>
              </a:ext>
            </a:extLst>
          </p:cNvPr>
          <p:cNvSpPr txBox="1"/>
          <p:nvPr/>
        </p:nvSpPr>
        <p:spPr>
          <a:xfrm>
            <a:off x="10662965" y="4327486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e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0079B70C-0575-4B55-3231-F4F0EB6327B8}"/>
              </a:ext>
            </a:extLst>
          </p:cNvPr>
          <p:cNvSpPr txBox="1"/>
          <p:nvPr/>
        </p:nvSpPr>
        <p:spPr>
          <a:xfrm>
            <a:off x="8337491" y="4313252"/>
            <a:ext cx="36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e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F38C505F-96E7-70E6-02AC-8864B5CBC5CC}"/>
              </a:ext>
            </a:extLst>
          </p:cNvPr>
          <p:cNvSpPr txBox="1"/>
          <p:nvPr/>
        </p:nvSpPr>
        <p:spPr>
          <a:xfrm>
            <a:off x="9670591" y="435491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s, m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FE8DD429-1063-4486-2047-1A0835E9B628}"/>
              </a:ext>
            </a:extLst>
          </p:cNvPr>
          <p:cNvSpPr txBox="1"/>
          <p:nvPr/>
        </p:nvSpPr>
        <p:spPr>
          <a:xfrm>
            <a:off x="6864411" y="359752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CAEF1468-D539-E94F-B731-C9303F389274}"/>
              </a:ext>
            </a:extLst>
          </p:cNvPr>
          <p:cNvSpPr txBox="1"/>
          <p:nvPr/>
        </p:nvSpPr>
        <p:spPr>
          <a:xfrm>
            <a:off x="8052086" y="3619076"/>
            <a:ext cx="55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41B03D5-D77F-2328-9EB7-838C760337D9}"/>
              </a:ext>
            </a:extLst>
          </p:cNvPr>
          <p:cNvSpPr txBox="1"/>
          <p:nvPr/>
        </p:nvSpPr>
        <p:spPr>
          <a:xfrm>
            <a:off x="9319812" y="3604607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CD8388DF-52CB-8345-A760-3D7804607292}"/>
              </a:ext>
            </a:extLst>
          </p:cNvPr>
          <p:cNvSpPr txBox="1"/>
          <p:nvPr/>
        </p:nvSpPr>
        <p:spPr>
          <a:xfrm>
            <a:off x="10344649" y="360014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E634E53E-00B1-FAE4-516C-DFDB4F061552}"/>
              </a:ext>
            </a:extLst>
          </p:cNvPr>
          <p:cNvCxnSpPr>
            <a:cxnSpLocks/>
          </p:cNvCxnSpPr>
          <p:nvPr/>
        </p:nvCxnSpPr>
        <p:spPr>
          <a:xfrm>
            <a:off x="2298836" y="3078899"/>
            <a:ext cx="6497" cy="573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6" name="TextBox 1105">
            <a:extLst>
              <a:ext uri="{FF2B5EF4-FFF2-40B4-BE49-F238E27FC236}">
                <a16:creationId xmlns:a16="http://schemas.microsoft.com/office/drawing/2014/main" id="{6E324EF8-EBB0-575C-0348-63C9841AE563}"/>
              </a:ext>
            </a:extLst>
          </p:cNvPr>
          <p:cNvSpPr txBox="1"/>
          <p:nvPr/>
        </p:nvSpPr>
        <p:spPr>
          <a:xfrm>
            <a:off x="1657500" y="519385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AC6DD635-8F7D-3705-0DCB-DFB4502A5584}"/>
              </a:ext>
            </a:extLst>
          </p:cNvPr>
          <p:cNvSpPr txBox="1"/>
          <p:nvPr/>
        </p:nvSpPr>
        <p:spPr>
          <a:xfrm>
            <a:off x="2455432" y="2964468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3CE0344F-964D-DC68-A114-BF81025E6F8C}"/>
              </a:ext>
            </a:extLst>
          </p:cNvPr>
          <p:cNvSpPr txBox="1"/>
          <p:nvPr/>
        </p:nvSpPr>
        <p:spPr>
          <a:xfrm>
            <a:off x="9154001" y="4774384"/>
            <a:ext cx="38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40CB05BB-2D2A-8B2A-2402-AD321058A6B1}"/>
              </a:ext>
            </a:extLst>
          </p:cNvPr>
          <p:cNvSpPr txBox="1"/>
          <p:nvPr/>
        </p:nvSpPr>
        <p:spPr>
          <a:xfrm>
            <a:off x="2647028" y="4907205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CBF39EE5-D160-796C-A75A-50248C86DDE4}"/>
              </a:ext>
            </a:extLst>
          </p:cNvPr>
          <p:cNvSpPr txBox="1"/>
          <p:nvPr/>
        </p:nvSpPr>
        <p:spPr>
          <a:xfrm>
            <a:off x="8107818" y="513483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3449D67-D9CD-BFF0-E7B3-2E5CA8E9C129}"/>
              </a:ext>
            </a:extLst>
          </p:cNvPr>
          <p:cNvSpPr txBox="1"/>
          <p:nvPr/>
        </p:nvSpPr>
        <p:spPr>
          <a:xfrm>
            <a:off x="10271659" y="5119915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e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00A2965F-4DE5-5DCB-5560-660E37B248F3}"/>
              </a:ext>
            </a:extLst>
          </p:cNvPr>
          <p:cNvSpPr txBox="1"/>
          <p:nvPr/>
        </p:nvSpPr>
        <p:spPr>
          <a:xfrm>
            <a:off x="3879459" y="6073386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DAC80349-64A9-A2EE-1456-62E6640C5713}"/>
              </a:ext>
            </a:extLst>
          </p:cNvPr>
          <p:cNvSpPr txBox="1"/>
          <p:nvPr/>
        </p:nvSpPr>
        <p:spPr>
          <a:xfrm>
            <a:off x="6210215" y="5574511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6B3C5437-2D26-FFE4-7386-81096C13C99E}"/>
              </a:ext>
            </a:extLst>
          </p:cNvPr>
          <p:cNvSpPr txBox="1"/>
          <p:nvPr/>
        </p:nvSpPr>
        <p:spPr>
          <a:xfrm>
            <a:off x="7977798" y="6053733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e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06740017-192C-FB81-A130-35B1066E9E0B}"/>
              </a:ext>
            </a:extLst>
          </p:cNvPr>
          <p:cNvSpPr txBox="1"/>
          <p:nvPr/>
        </p:nvSpPr>
        <p:spPr>
          <a:xfrm>
            <a:off x="3578831" y="1497752"/>
            <a:ext cx="3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B8519303-78A7-0CEC-9F3A-DE203A1B92B4}"/>
              </a:ext>
            </a:extLst>
          </p:cNvPr>
          <p:cNvSpPr txBox="1"/>
          <p:nvPr/>
        </p:nvSpPr>
        <p:spPr>
          <a:xfrm>
            <a:off x="2344063" y="2635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B03EF86A-18CA-7D79-4F47-9AA237C468D5}"/>
              </a:ext>
            </a:extLst>
          </p:cNvPr>
          <p:cNvSpPr txBox="1"/>
          <p:nvPr/>
        </p:nvSpPr>
        <p:spPr>
          <a:xfrm>
            <a:off x="1726398" y="3345646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C5C0B-C053-9139-A715-2A422BB4C2A1}"/>
              </a:ext>
            </a:extLst>
          </p:cNvPr>
          <p:cNvSpPr txBox="1"/>
          <p:nvPr/>
        </p:nvSpPr>
        <p:spPr>
          <a:xfrm>
            <a:off x="3913501" y="2622339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AB9E798C-E851-A8DD-0C70-08F25DB595D8}"/>
              </a:ext>
            </a:extLst>
          </p:cNvPr>
          <p:cNvSpPr txBox="1"/>
          <p:nvPr/>
        </p:nvSpPr>
        <p:spPr>
          <a:xfrm>
            <a:off x="2130604" y="4133193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66153534-D97A-9305-3013-C609321C64CD}"/>
              </a:ext>
            </a:extLst>
          </p:cNvPr>
          <p:cNvSpPr txBox="1"/>
          <p:nvPr/>
        </p:nvSpPr>
        <p:spPr>
          <a:xfrm>
            <a:off x="2448123" y="3407965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 </a:t>
            </a:r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E4292475-58CD-B123-254B-91441622AEA3}"/>
              </a:ext>
            </a:extLst>
          </p:cNvPr>
          <p:cNvCxnSpPr>
            <a:cxnSpLocks/>
          </p:cNvCxnSpPr>
          <p:nvPr/>
        </p:nvCxnSpPr>
        <p:spPr>
          <a:xfrm flipH="1">
            <a:off x="2351156" y="4302785"/>
            <a:ext cx="329505" cy="235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Arrow Connector 1126">
            <a:extLst>
              <a:ext uri="{FF2B5EF4-FFF2-40B4-BE49-F238E27FC236}">
                <a16:creationId xmlns:a16="http://schemas.microsoft.com/office/drawing/2014/main" id="{FC7028D6-5E19-0B20-4B5B-C16BFABC621A}"/>
              </a:ext>
            </a:extLst>
          </p:cNvPr>
          <p:cNvCxnSpPr>
            <a:cxnSpLocks/>
          </p:cNvCxnSpPr>
          <p:nvPr/>
        </p:nvCxnSpPr>
        <p:spPr>
          <a:xfrm>
            <a:off x="1760802" y="4267571"/>
            <a:ext cx="295045" cy="2428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TextBox 1128">
            <a:extLst>
              <a:ext uri="{FF2B5EF4-FFF2-40B4-BE49-F238E27FC236}">
                <a16:creationId xmlns:a16="http://schemas.microsoft.com/office/drawing/2014/main" id="{2AD7CBB5-46B6-F14D-76BB-6DC9EA6C9672}"/>
              </a:ext>
            </a:extLst>
          </p:cNvPr>
          <p:cNvSpPr txBox="1"/>
          <p:nvPr/>
        </p:nvSpPr>
        <p:spPr>
          <a:xfrm>
            <a:off x="3528036" y="3338283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0E97EFD7-BDE6-946F-7039-101A86D9D256}"/>
              </a:ext>
            </a:extLst>
          </p:cNvPr>
          <p:cNvSpPr txBox="1"/>
          <p:nvPr/>
        </p:nvSpPr>
        <p:spPr>
          <a:xfrm>
            <a:off x="4548934" y="3402186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cxnSp>
        <p:nvCxnSpPr>
          <p:cNvPr id="1131" name="Straight Arrow Connector 1130">
            <a:extLst>
              <a:ext uri="{FF2B5EF4-FFF2-40B4-BE49-F238E27FC236}">
                <a16:creationId xmlns:a16="http://schemas.microsoft.com/office/drawing/2014/main" id="{663E293F-B157-672D-0231-F75C251BA558}"/>
              </a:ext>
            </a:extLst>
          </p:cNvPr>
          <p:cNvCxnSpPr>
            <a:cxnSpLocks/>
          </p:cNvCxnSpPr>
          <p:nvPr/>
        </p:nvCxnSpPr>
        <p:spPr>
          <a:xfrm flipH="1">
            <a:off x="4304705" y="4315367"/>
            <a:ext cx="329505" cy="235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2743FC98-1634-87D7-B927-7A7B50900798}"/>
              </a:ext>
            </a:extLst>
          </p:cNvPr>
          <p:cNvCxnSpPr>
            <a:cxnSpLocks/>
          </p:cNvCxnSpPr>
          <p:nvPr/>
        </p:nvCxnSpPr>
        <p:spPr>
          <a:xfrm>
            <a:off x="3670906" y="4322206"/>
            <a:ext cx="295045" cy="2428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TextBox 1134">
            <a:extLst>
              <a:ext uri="{FF2B5EF4-FFF2-40B4-BE49-F238E27FC236}">
                <a16:creationId xmlns:a16="http://schemas.microsoft.com/office/drawing/2014/main" id="{07AF3448-72E2-B5C2-E62F-83B870D692A4}"/>
              </a:ext>
            </a:extLst>
          </p:cNvPr>
          <p:cNvSpPr txBox="1"/>
          <p:nvPr/>
        </p:nvSpPr>
        <p:spPr>
          <a:xfrm>
            <a:off x="3992881" y="4155381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C81A470E-48C2-AF2C-C6B9-3C4BDEF421D2}"/>
              </a:ext>
            </a:extLst>
          </p:cNvPr>
          <p:cNvCxnSpPr>
            <a:cxnSpLocks/>
          </p:cNvCxnSpPr>
          <p:nvPr/>
        </p:nvCxnSpPr>
        <p:spPr>
          <a:xfrm>
            <a:off x="2382627" y="5167292"/>
            <a:ext cx="295045" cy="2428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8DBE98AA-81F6-7756-E1A7-0284DC5DFDF9}"/>
              </a:ext>
            </a:extLst>
          </p:cNvPr>
          <p:cNvCxnSpPr>
            <a:cxnSpLocks/>
          </p:cNvCxnSpPr>
          <p:nvPr/>
        </p:nvCxnSpPr>
        <p:spPr>
          <a:xfrm flipH="1">
            <a:off x="3722184" y="5037886"/>
            <a:ext cx="329505" cy="235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8" name="TextBox 1137">
            <a:extLst>
              <a:ext uri="{FF2B5EF4-FFF2-40B4-BE49-F238E27FC236}">
                <a16:creationId xmlns:a16="http://schemas.microsoft.com/office/drawing/2014/main" id="{9B9D4EBC-3E86-74F9-2AFA-F47D8D7FCF43}"/>
              </a:ext>
            </a:extLst>
          </p:cNvPr>
          <p:cNvSpPr txBox="1"/>
          <p:nvPr/>
        </p:nvSpPr>
        <p:spPr>
          <a:xfrm>
            <a:off x="3031656" y="4912888"/>
            <a:ext cx="49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10</a:t>
            </a:r>
          </a:p>
        </p:txBody>
      </p: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E0A7F32B-77B3-82CA-4E01-A0EB8D9DEAC1}"/>
              </a:ext>
            </a:extLst>
          </p:cNvPr>
          <p:cNvCxnSpPr>
            <a:cxnSpLocks/>
            <a:endCxn id="1095" idx="1"/>
          </p:cNvCxnSpPr>
          <p:nvPr/>
        </p:nvCxnSpPr>
        <p:spPr>
          <a:xfrm flipH="1">
            <a:off x="8337491" y="4120292"/>
            <a:ext cx="308711" cy="3468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96B3EA3D-E90A-5070-CAD7-23DB27DE8201}"/>
              </a:ext>
            </a:extLst>
          </p:cNvPr>
          <p:cNvCxnSpPr>
            <a:cxnSpLocks/>
          </p:cNvCxnSpPr>
          <p:nvPr/>
        </p:nvCxnSpPr>
        <p:spPr>
          <a:xfrm>
            <a:off x="7477291" y="4188935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Arrow Connector 1141">
            <a:extLst>
              <a:ext uri="{FF2B5EF4-FFF2-40B4-BE49-F238E27FC236}">
                <a16:creationId xmlns:a16="http://schemas.microsoft.com/office/drawing/2014/main" id="{FBD35EDD-69D8-84BC-9DCC-093E5E5F4C54}"/>
              </a:ext>
            </a:extLst>
          </p:cNvPr>
          <p:cNvCxnSpPr>
            <a:cxnSpLocks/>
          </p:cNvCxnSpPr>
          <p:nvPr/>
        </p:nvCxnSpPr>
        <p:spPr>
          <a:xfrm>
            <a:off x="9852593" y="4195697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6B6EA5E9-5CF3-EF3F-B5DE-54CDC3056FCD}"/>
              </a:ext>
            </a:extLst>
          </p:cNvPr>
          <p:cNvCxnSpPr>
            <a:cxnSpLocks/>
          </p:cNvCxnSpPr>
          <p:nvPr/>
        </p:nvCxnSpPr>
        <p:spPr>
          <a:xfrm flipH="1">
            <a:off x="10670320" y="4153826"/>
            <a:ext cx="257995" cy="22570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Arrow Connector 1144">
            <a:extLst>
              <a:ext uri="{FF2B5EF4-FFF2-40B4-BE49-F238E27FC236}">
                <a16:creationId xmlns:a16="http://schemas.microsoft.com/office/drawing/2014/main" id="{F50E97DD-5338-B95F-32FD-96EEA6B1DCDA}"/>
              </a:ext>
            </a:extLst>
          </p:cNvPr>
          <p:cNvCxnSpPr>
            <a:cxnSpLocks/>
          </p:cNvCxnSpPr>
          <p:nvPr/>
        </p:nvCxnSpPr>
        <p:spPr>
          <a:xfrm>
            <a:off x="8303099" y="4908380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Arrow Connector 1145">
            <a:extLst>
              <a:ext uri="{FF2B5EF4-FFF2-40B4-BE49-F238E27FC236}">
                <a16:creationId xmlns:a16="http://schemas.microsoft.com/office/drawing/2014/main" id="{39FFD82A-CD0C-6886-9E45-AA6503B0C1A4}"/>
              </a:ext>
            </a:extLst>
          </p:cNvPr>
          <p:cNvCxnSpPr>
            <a:cxnSpLocks/>
          </p:cNvCxnSpPr>
          <p:nvPr/>
        </p:nvCxnSpPr>
        <p:spPr>
          <a:xfrm flipH="1">
            <a:off x="10334827" y="4915351"/>
            <a:ext cx="406532" cy="3112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61D7340F-97B3-3383-D836-B1BCB25BD504}"/>
              </a:ext>
            </a:extLst>
          </p:cNvPr>
          <p:cNvCxnSpPr>
            <a:cxnSpLocks/>
          </p:cNvCxnSpPr>
          <p:nvPr/>
        </p:nvCxnSpPr>
        <p:spPr>
          <a:xfrm>
            <a:off x="3855917" y="6157654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EA511B82-CA96-E62B-EDB9-3905A90633B9}"/>
              </a:ext>
            </a:extLst>
          </p:cNvPr>
          <p:cNvCxnSpPr>
            <a:cxnSpLocks/>
          </p:cNvCxnSpPr>
          <p:nvPr/>
        </p:nvCxnSpPr>
        <p:spPr>
          <a:xfrm flipH="1">
            <a:off x="8312559" y="6003164"/>
            <a:ext cx="406532" cy="3112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8612C9C3-B33E-2D01-81CF-53DBF0CE2427}"/>
              </a:ext>
            </a:extLst>
          </p:cNvPr>
          <p:cNvSpPr txBox="1"/>
          <p:nvPr/>
        </p:nvSpPr>
        <p:spPr>
          <a:xfrm>
            <a:off x="8331874" y="1506898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52BE9995-5547-4DF0-D4D1-36BEF38E9778}"/>
              </a:ext>
            </a:extLst>
          </p:cNvPr>
          <p:cNvSpPr txBox="1"/>
          <p:nvPr/>
        </p:nvSpPr>
        <p:spPr>
          <a:xfrm>
            <a:off x="8435716" y="3295980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5B3E3C08-59E3-74E3-9E02-AB8E047C71E9}"/>
              </a:ext>
            </a:extLst>
          </p:cNvPr>
          <p:cNvSpPr txBox="1"/>
          <p:nvPr/>
        </p:nvSpPr>
        <p:spPr>
          <a:xfrm>
            <a:off x="7488439" y="3284919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D8A2DC46-BB23-7F6C-AF38-5180E7E6A6C6}"/>
              </a:ext>
            </a:extLst>
          </p:cNvPr>
          <p:cNvSpPr txBox="1"/>
          <p:nvPr/>
        </p:nvSpPr>
        <p:spPr>
          <a:xfrm>
            <a:off x="9979456" y="2614001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1156" name="TextBox 1155">
            <a:extLst>
              <a:ext uri="{FF2B5EF4-FFF2-40B4-BE49-F238E27FC236}">
                <a16:creationId xmlns:a16="http://schemas.microsoft.com/office/drawing/2014/main" id="{28A96427-C39A-6DF1-6034-1362B5F9F7FE}"/>
              </a:ext>
            </a:extLst>
          </p:cNvPr>
          <p:cNvSpPr txBox="1"/>
          <p:nvPr/>
        </p:nvSpPr>
        <p:spPr>
          <a:xfrm>
            <a:off x="10218140" y="3986618"/>
            <a:ext cx="42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4DDEAF79-BDA8-5036-9B1B-C5E1F5C1C7F7}"/>
              </a:ext>
            </a:extLst>
          </p:cNvPr>
          <p:cNvSpPr txBox="1"/>
          <p:nvPr/>
        </p:nvSpPr>
        <p:spPr>
          <a:xfrm>
            <a:off x="7891940" y="4056378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823DAE9A-8F23-635A-DEB9-772192DA4BBA}"/>
              </a:ext>
            </a:extLst>
          </p:cNvPr>
          <p:cNvSpPr txBox="1"/>
          <p:nvPr/>
        </p:nvSpPr>
        <p:spPr>
          <a:xfrm>
            <a:off x="9362043" y="4762508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1B4C8E2D-99DC-F108-A127-7B6471234081}"/>
              </a:ext>
            </a:extLst>
          </p:cNvPr>
          <p:cNvSpPr txBox="1"/>
          <p:nvPr/>
        </p:nvSpPr>
        <p:spPr>
          <a:xfrm>
            <a:off x="9747712" y="3237268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1485A206-19E7-8978-67D8-298CBC55FA36}"/>
              </a:ext>
            </a:extLst>
          </p:cNvPr>
          <p:cNvSpPr txBox="1"/>
          <p:nvPr/>
        </p:nvSpPr>
        <p:spPr>
          <a:xfrm>
            <a:off x="10771105" y="3192486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18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4E2305BC-7FC6-F393-87CB-62425D31F1F3}"/>
              </a:ext>
            </a:extLst>
          </p:cNvPr>
          <p:cNvSpPr txBox="1"/>
          <p:nvPr/>
        </p:nvSpPr>
        <p:spPr>
          <a:xfrm>
            <a:off x="6829048" y="5607719"/>
            <a:ext cx="91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9BDD8FFB-AF44-7A6A-A56B-BCE02267F3F1}"/>
              </a:ext>
            </a:extLst>
          </p:cNvPr>
          <p:cNvSpPr txBox="1"/>
          <p:nvPr/>
        </p:nvSpPr>
        <p:spPr>
          <a:xfrm>
            <a:off x="8316116" y="2590284"/>
            <a:ext cx="43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534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3" grpId="0"/>
      <p:bldP spid="1024" grpId="0"/>
      <p:bldP spid="1025" grpId="0"/>
      <p:bldP spid="1027" grpId="0"/>
      <p:bldP spid="1029" grpId="0"/>
      <p:bldP spid="1031" grpId="0"/>
      <p:bldP spid="1033" grpId="0"/>
      <p:bldP spid="1037" grpId="0"/>
      <p:bldP spid="1039" grpId="0"/>
      <p:bldP spid="1041" grpId="0"/>
      <p:bldP spid="1045" grpId="0"/>
      <p:bldP spid="1047" grpId="0"/>
      <p:bldP spid="1049" grpId="0"/>
      <p:bldP spid="1051" grpId="0"/>
      <p:bldP spid="1053" grpId="0"/>
      <p:bldP spid="1082" grpId="0"/>
      <p:bldP spid="1083" grpId="0"/>
      <p:bldP spid="1085" grpId="0"/>
      <p:bldP spid="1086" grpId="0"/>
      <p:bldP spid="1087" grpId="0"/>
      <p:bldP spid="1089" grpId="0"/>
      <p:bldP spid="1090" grpId="0"/>
      <p:bldP spid="1093" grpId="0"/>
      <p:bldP spid="1094" grpId="0"/>
      <p:bldP spid="1095" grpId="0"/>
      <p:bldP spid="1092" grpId="0"/>
      <p:bldP spid="1098" grpId="0"/>
      <p:bldP spid="1099" grpId="0"/>
      <p:bldP spid="1100" grpId="0"/>
      <p:bldP spid="1101" grpId="0"/>
      <p:bldP spid="1107" grpId="0"/>
      <p:bldP spid="1108" grpId="0"/>
      <p:bldP spid="1110" grpId="0"/>
      <p:bldP spid="1111" grpId="0"/>
      <p:bldP spid="1112" grpId="0"/>
      <p:bldP spid="1113" grpId="0"/>
      <p:bldP spid="1114" grpId="0"/>
      <p:bldP spid="1115" grpId="0"/>
      <p:bldP spid="1116" grpId="0"/>
      <p:bldP spid="1118" grpId="0"/>
      <p:bldP spid="1119" grpId="0"/>
      <p:bldP spid="1120" grpId="0"/>
      <p:bldP spid="1129" grpId="0"/>
      <p:bldP spid="1130" grpId="0"/>
      <p:bldP spid="1135" grpId="0"/>
      <p:bldP spid="1138" grpId="0"/>
      <p:bldP spid="1152" grpId="0"/>
      <p:bldP spid="1153" grpId="0"/>
      <p:bldP spid="1154" grpId="0"/>
      <p:bldP spid="1155" grpId="0"/>
      <p:bldP spid="1156" grpId="0"/>
      <p:bldP spid="1157" grpId="0"/>
      <p:bldP spid="1158" grpId="0"/>
      <p:bldP spid="1159" grpId="0"/>
      <p:bldP spid="1160" grpId="0"/>
      <p:bldP spid="1161" grpId="0"/>
      <p:bldP spid="11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357-7D21-A165-A3EF-11C98306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0CBC22-B458-C87C-E992-D7EF49B67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565" y="949254"/>
            <a:ext cx="4893990" cy="9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27C0D9-1AB4-E051-DFF3-A012FDFF0BF3}"/>
              </a:ext>
            </a:extLst>
          </p:cNvPr>
          <p:cNvCxnSpPr>
            <a:cxnSpLocks/>
          </p:cNvCxnSpPr>
          <p:nvPr/>
        </p:nvCxnSpPr>
        <p:spPr>
          <a:xfrm>
            <a:off x="6096000" y="775709"/>
            <a:ext cx="0" cy="1343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F15D27C-F787-0FAF-2BF3-CDBD40A4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308" y="1700337"/>
            <a:ext cx="2379288" cy="115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564F4EB-C6DA-5F5D-C5C5-BD5E4E06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11" y="2844598"/>
            <a:ext cx="10096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F77F478-85F6-A277-0079-ADC25296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86" y="2858509"/>
            <a:ext cx="11715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D86D60-D731-535F-2B9C-39BF86AC7FF4}"/>
              </a:ext>
            </a:extLst>
          </p:cNvPr>
          <p:cNvCxnSpPr>
            <a:cxnSpLocks/>
          </p:cNvCxnSpPr>
          <p:nvPr/>
        </p:nvCxnSpPr>
        <p:spPr>
          <a:xfrm>
            <a:off x="9362409" y="1915086"/>
            <a:ext cx="19832" cy="10410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30953-E01D-6C99-92C8-011758E942C3}"/>
              </a:ext>
            </a:extLst>
          </p:cNvPr>
          <p:cNvCxnSpPr>
            <a:cxnSpLocks/>
          </p:cNvCxnSpPr>
          <p:nvPr/>
        </p:nvCxnSpPr>
        <p:spPr>
          <a:xfrm>
            <a:off x="4158222" y="3078899"/>
            <a:ext cx="0" cy="635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147D2A0B-93ED-C7FA-F193-F99C6F5C9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86" y="1738494"/>
            <a:ext cx="2379285" cy="12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68AB2F-37B9-9E8D-CBEC-BF0B3E23A29E}"/>
              </a:ext>
            </a:extLst>
          </p:cNvPr>
          <p:cNvCxnSpPr>
            <a:cxnSpLocks/>
            <a:endCxn id="1040" idx="2"/>
          </p:cNvCxnSpPr>
          <p:nvPr/>
        </p:nvCxnSpPr>
        <p:spPr>
          <a:xfrm flipH="1">
            <a:off x="3289629" y="2113999"/>
            <a:ext cx="8440" cy="840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EC25C41B-4888-1A28-9FAA-5FCBBF892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792" y="2738791"/>
            <a:ext cx="10668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3D5C5DF-1918-A1E2-BA45-11A0CC8F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55" y="2677474"/>
            <a:ext cx="11144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5057F3E-22AE-8D81-57CF-F31DBDB7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903" y="3577674"/>
            <a:ext cx="666541" cy="85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D5643789-C29D-4024-28BB-CE9FAEA1A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333" y="3572824"/>
            <a:ext cx="6858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8E774FEC-EE83-E321-3BC3-04D5CC987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35" y="3572824"/>
            <a:ext cx="6858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36B088C-25CB-BD9F-CD72-4168C637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64" y="3534724"/>
            <a:ext cx="6858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4661BA64-3E7E-7A3D-121C-2FD334E0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27" y="3451186"/>
            <a:ext cx="6858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64B92D1B-8364-F6A2-99FC-0C46C1343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528" y="3431921"/>
            <a:ext cx="6858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E32458CA-9D18-A330-A781-AAD9FD02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965" y="3430829"/>
            <a:ext cx="6858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EFD895A9-CF61-C5D4-449A-92713DB9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488" y="3488337"/>
            <a:ext cx="6858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6D66C9-0E46-3BD0-BA4E-44DA0D502941}"/>
              </a:ext>
            </a:extLst>
          </p:cNvPr>
          <p:cNvCxnSpPr>
            <a:cxnSpLocks/>
          </p:cNvCxnSpPr>
          <p:nvPr/>
        </p:nvCxnSpPr>
        <p:spPr>
          <a:xfrm>
            <a:off x="8190158" y="2942114"/>
            <a:ext cx="0" cy="850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3BEE88-38BC-1993-1C89-6C5007A61C0F}"/>
              </a:ext>
            </a:extLst>
          </p:cNvPr>
          <p:cNvCxnSpPr>
            <a:cxnSpLocks/>
          </p:cNvCxnSpPr>
          <p:nvPr/>
        </p:nvCxnSpPr>
        <p:spPr>
          <a:xfrm>
            <a:off x="10447812" y="2846368"/>
            <a:ext cx="0" cy="850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7E001E-8439-3A66-8A4A-3DDDF10AF03A}"/>
              </a:ext>
            </a:extLst>
          </p:cNvPr>
          <p:cNvSpPr txBox="1"/>
          <p:nvPr/>
        </p:nvSpPr>
        <p:spPr>
          <a:xfrm>
            <a:off x="3631446" y="932739"/>
            <a:ext cx="92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start =s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54FD2-D396-548D-1533-C725C25B17B5}"/>
              </a:ext>
            </a:extLst>
          </p:cNvPr>
          <p:cNvSpPr txBox="1"/>
          <p:nvPr/>
        </p:nvSpPr>
        <p:spPr>
          <a:xfrm>
            <a:off x="1303395" y="367775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5E6D77-DE35-9449-8ACD-B965CF0331AB}"/>
              </a:ext>
            </a:extLst>
          </p:cNvPr>
          <p:cNvSpPr txBox="1"/>
          <p:nvPr/>
        </p:nvSpPr>
        <p:spPr>
          <a:xfrm>
            <a:off x="5787889" y="429705"/>
            <a:ext cx="85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mid = 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4A2493-39FA-A159-103D-32EA51DC3912}"/>
              </a:ext>
            </a:extLst>
          </p:cNvPr>
          <p:cNvSpPr txBox="1"/>
          <p:nvPr/>
        </p:nvSpPr>
        <p:spPr>
          <a:xfrm>
            <a:off x="2013317" y="201162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AB6605-C5BC-EE35-7302-844F7453A817}"/>
              </a:ext>
            </a:extLst>
          </p:cNvPr>
          <p:cNvCxnSpPr/>
          <p:nvPr/>
        </p:nvCxnSpPr>
        <p:spPr>
          <a:xfrm flipH="1">
            <a:off x="3523129" y="1690688"/>
            <a:ext cx="497542" cy="2771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CB687F-F74D-8734-6F76-6F2EC970A4B9}"/>
              </a:ext>
            </a:extLst>
          </p:cNvPr>
          <p:cNvCxnSpPr>
            <a:cxnSpLocks/>
          </p:cNvCxnSpPr>
          <p:nvPr/>
        </p:nvCxnSpPr>
        <p:spPr>
          <a:xfrm>
            <a:off x="8154547" y="1711928"/>
            <a:ext cx="487429" cy="2697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A7E630-4AC3-2AE8-7E71-F14DCC3D27F5}"/>
              </a:ext>
            </a:extLst>
          </p:cNvPr>
          <p:cNvCxnSpPr>
            <a:cxnSpLocks/>
          </p:cNvCxnSpPr>
          <p:nvPr/>
        </p:nvCxnSpPr>
        <p:spPr>
          <a:xfrm flipH="1">
            <a:off x="2356286" y="2787669"/>
            <a:ext cx="468906" cy="2441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A66EE-10FF-87D4-D7D0-76D789EB6FF9}"/>
              </a:ext>
            </a:extLst>
          </p:cNvPr>
          <p:cNvCxnSpPr>
            <a:cxnSpLocks/>
          </p:cNvCxnSpPr>
          <p:nvPr/>
        </p:nvCxnSpPr>
        <p:spPr>
          <a:xfrm flipH="1">
            <a:off x="1873764" y="3576074"/>
            <a:ext cx="241214" cy="2049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029F3B-FD7A-2FB2-7867-3819D2074C55}"/>
              </a:ext>
            </a:extLst>
          </p:cNvPr>
          <p:cNvCxnSpPr>
            <a:cxnSpLocks/>
          </p:cNvCxnSpPr>
          <p:nvPr/>
        </p:nvCxnSpPr>
        <p:spPr>
          <a:xfrm flipH="1">
            <a:off x="8405948" y="2729142"/>
            <a:ext cx="496980" cy="23532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1AE5BE-B74D-F9F2-D279-AFED01237AE0}"/>
              </a:ext>
            </a:extLst>
          </p:cNvPr>
          <p:cNvCxnSpPr>
            <a:cxnSpLocks/>
          </p:cNvCxnSpPr>
          <p:nvPr/>
        </p:nvCxnSpPr>
        <p:spPr>
          <a:xfrm flipH="1">
            <a:off x="9977165" y="3534724"/>
            <a:ext cx="273586" cy="21730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4912E1-BF88-B3AB-1011-9A1A5CA24018}"/>
              </a:ext>
            </a:extLst>
          </p:cNvPr>
          <p:cNvCxnSpPr>
            <a:cxnSpLocks/>
          </p:cNvCxnSpPr>
          <p:nvPr/>
        </p:nvCxnSpPr>
        <p:spPr>
          <a:xfrm flipH="1">
            <a:off x="7630894" y="3516501"/>
            <a:ext cx="411898" cy="2537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0423BE-9ABD-3AA4-317F-3FBB3A9F7EBD}"/>
              </a:ext>
            </a:extLst>
          </p:cNvPr>
          <p:cNvCxnSpPr>
            <a:cxnSpLocks/>
          </p:cNvCxnSpPr>
          <p:nvPr/>
        </p:nvCxnSpPr>
        <p:spPr>
          <a:xfrm flipH="1">
            <a:off x="3700148" y="3534724"/>
            <a:ext cx="329505" cy="2355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44E181-57E7-E631-8792-E3A7EE8283F0}"/>
              </a:ext>
            </a:extLst>
          </p:cNvPr>
          <p:cNvCxnSpPr>
            <a:cxnSpLocks/>
          </p:cNvCxnSpPr>
          <p:nvPr/>
        </p:nvCxnSpPr>
        <p:spPr>
          <a:xfrm>
            <a:off x="9770236" y="2695052"/>
            <a:ext cx="452052" cy="3098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AECC586-C442-C182-1628-7FB6BCDAF445}"/>
              </a:ext>
            </a:extLst>
          </p:cNvPr>
          <p:cNvCxnSpPr>
            <a:cxnSpLocks/>
          </p:cNvCxnSpPr>
          <p:nvPr/>
        </p:nvCxnSpPr>
        <p:spPr>
          <a:xfrm>
            <a:off x="10547931" y="3453293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F20F45-45BD-FED6-A1A0-FB11586286C4}"/>
              </a:ext>
            </a:extLst>
          </p:cNvPr>
          <p:cNvCxnSpPr>
            <a:cxnSpLocks/>
          </p:cNvCxnSpPr>
          <p:nvPr/>
        </p:nvCxnSpPr>
        <p:spPr>
          <a:xfrm>
            <a:off x="8308969" y="3495657"/>
            <a:ext cx="375996" cy="29425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BF00CA-A229-0FDC-0E27-860F184A4F1F}"/>
              </a:ext>
            </a:extLst>
          </p:cNvPr>
          <p:cNvCxnSpPr>
            <a:cxnSpLocks/>
          </p:cNvCxnSpPr>
          <p:nvPr/>
        </p:nvCxnSpPr>
        <p:spPr>
          <a:xfrm>
            <a:off x="3741509" y="2790803"/>
            <a:ext cx="388419" cy="2522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C7A28C-C09A-293D-AFA0-BA17B4DEE077}"/>
              </a:ext>
            </a:extLst>
          </p:cNvPr>
          <p:cNvCxnSpPr>
            <a:cxnSpLocks/>
          </p:cNvCxnSpPr>
          <p:nvPr/>
        </p:nvCxnSpPr>
        <p:spPr>
          <a:xfrm>
            <a:off x="4239704" y="3549582"/>
            <a:ext cx="295045" cy="24287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6769A6-4D67-38AA-6B68-20A6B22658D1}"/>
              </a:ext>
            </a:extLst>
          </p:cNvPr>
          <p:cNvCxnSpPr>
            <a:cxnSpLocks/>
          </p:cNvCxnSpPr>
          <p:nvPr/>
        </p:nvCxnSpPr>
        <p:spPr>
          <a:xfrm>
            <a:off x="2358673" y="3575818"/>
            <a:ext cx="276654" cy="2166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A74D77-B046-0AB8-E92A-45EC9E3BC374}"/>
              </a:ext>
            </a:extLst>
          </p:cNvPr>
          <p:cNvSpPr txBox="1"/>
          <p:nvPr/>
        </p:nvSpPr>
        <p:spPr>
          <a:xfrm>
            <a:off x="10236414" y="2516757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54FD86-A282-2F56-0061-A23A694474FB}"/>
              </a:ext>
            </a:extLst>
          </p:cNvPr>
          <p:cNvSpPr txBox="1"/>
          <p:nvPr/>
        </p:nvSpPr>
        <p:spPr>
          <a:xfrm>
            <a:off x="9135071" y="151950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F760E80-5CD7-CA06-3A16-C2FF9AC45ACA}"/>
              </a:ext>
            </a:extLst>
          </p:cNvPr>
          <p:cNvSpPr txBox="1"/>
          <p:nvPr/>
        </p:nvSpPr>
        <p:spPr>
          <a:xfrm>
            <a:off x="4019352" y="2761038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17936C6-5AD8-E58D-FF50-2E8B06432E83}"/>
              </a:ext>
            </a:extLst>
          </p:cNvPr>
          <p:cNvSpPr txBox="1"/>
          <p:nvPr/>
        </p:nvSpPr>
        <p:spPr>
          <a:xfrm>
            <a:off x="2124780" y="2783763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FD9D66F-D5C2-C8E2-0C39-67FF34E49360}"/>
              </a:ext>
            </a:extLst>
          </p:cNvPr>
          <p:cNvSpPr txBox="1"/>
          <p:nvPr/>
        </p:nvSpPr>
        <p:spPr>
          <a:xfrm>
            <a:off x="3050768" y="1651987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90DFEE4-ED7C-8B3F-06A4-5ABB2511CE1E}"/>
              </a:ext>
            </a:extLst>
          </p:cNvPr>
          <p:cNvSpPr txBox="1"/>
          <p:nvPr/>
        </p:nvSpPr>
        <p:spPr>
          <a:xfrm>
            <a:off x="3951311" y="2025676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27CC437-272B-5C45-74D9-29C9BBD73BF2}"/>
              </a:ext>
            </a:extLst>
          </p:cNvPr>
          <p:cNvSpPr txBox="1"/>
          <p:nvPr/>
        </p:nvSpPr>
        <p:spPr>
          <a:xfrm>
            <a:off x="7965967" y="2590271"/>
            <a:ext cx="37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174BD1D-6743-A0BF-232F-15104051FD65}"/>
              </a:ext>
            </a:extLst>
          </p:cNvPr>
          <p:cNvSpPr txBox="1"/>
          <p:nvPr/>
        </p:nvSpPr>
        <p:spPr>
          <a:xfrm>
            <a:off x="4343874" y="2968489"/>
            <a:ext cx="26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3C838AC-C42F-A7C1-1F93-FF11FC298097}"/>
              </a:ext>
            </a:extLst>
          </p:cNvPr>
          <p:cNvSpPr txBox="1"/>
          <p:nvPr/>
        </p:nvSpPr>
        <p:spPr>
          <a:xfrm>
            <a:off x="7989297" y="931879"/>
            <a:ext cx="83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end = e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89B9FBE3-E238-3340-A4C8-1BEEAC8B48D9}"/>
              </a:ext>
            </a:extLst>
          </p:cNvPr>
          <p:cNvSpPr txBox="1"/>
          <p:nvPr/>
        </p:nvSpPr>
        <p:spPr>
          <a:xfrm>
            <a:off x="8416339" y="2877885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5D929B31-1877-491A-3CBB-9DDE15D4EE11}"/>
              </a:ext>
            </a:extLst>
          </p:cNvPr>
          <p:cNvSpPr txBox="1"/>
          <p:nvPr/>
        </p:nvSpPr>
        <p:spPr>
          <a:xfrm>
            <a:off x="10600347" y="2806012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ADB51F6-3D85-EBFE-EE82-5B46298FD7A2}"/>
              </a:ext>
            </a:extLst>
          </p:cNvPr>
          <p:cNvSpPr txBox="1"/>
          <p:nvPr/>
        </p:nvSpPr>
        <p:spPr>
          <a:xfrm>
            <a:off x="10063920" y="194764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634F8BA-6D5F-E56A-16EA-F9F0E01A08F4}"/>
              </a:ext>
            </a:extLst>
          </p:cNvPr>
          <p:cNvSpPr txBox="1"/>
          <p:nvPr/>
        </p:nvSpPr>
        <p:spPr>
          <a:xfrm>
            <a:off x="3604043" y="2955921"/>
            <a:ext cx="50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06CDC26-174D-4FAF-888A-68D93B6F525F}"/>
              </a:ext>
            </a:extLst>
          </p:cNvPr>
          <p:cNvSpPr txBox="1"/>
          <p:nvPr/>
        </p:nvSpPr>
        <p:spPr>
          <a:xfrm>
            <a:off x="9685809" y="284852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D5D1E87-5C3E-7298-06EF-044F9969C696}"/>
              </a:ext>
            </a:extLst>
          </p:cNvPr>
          <p:cNvSpPr txBox="1"/>
          <p:nvPr/>
        </p:nvSpPr>
        <p:spPr>
          <a:xfrm>
            <a:off x="8169287" y="1965079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CA40459B-50EF-1CF7-6927-B2E63D298312}"/>
              </a:ext>
            </a:extLst>
          </p:cNvPr>
          <p:cNvSpPr txBox="1"/>
          <p:nvPr/>
        </p:nvSpPr>
        <p:spPr>
          <a:xfrm>
            <a:off x="7696645" y="2863839"/>
            <a:ext cx="379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BCC80AA6-C6B4-5B3C-3A47-FE98F9BE4B47}"/>
              </a:ext>
            </a:extLst>
          </p:cNvPr>
          <p:cNvSpPr txBox="1"/>
          <p:nvPr/>
        </p:nvSpPr>
        <p:spPr>
          <a:xfrm>
            <a:off x="1598674" y="298504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3480D96B-2352-F544-965C-DD63E5A98881}"/>
              </a:ext>
            </a:extLst>
          </p:cNvPr>
          <p:cNvSpPr txBox="1"/>
          <p:nvPr/>
        </p:nvSpPr>
        <p:spPr>
          <a:xfrm>
            <a:off x="2593927" y="372628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FDFD7947-0640-4D3C-63C6-94FF92C4F683}"/>
              </a:ext>
            </a:extLst>
          </p:cNvPr>
          <p:cNvSpPr txBox="1"/>
          <p:nvPr/>
        </p:nvSpPr>
        <p:spPr>
          <a:xfrm>
            <a:off x="3835571" y="5190935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3A74E0F-86CE-491D-CC72-94C8F89BA3E5}"/>
              </a:ext>
            </a:extLst>
          </p:cNvPr>
          <p:cNvSpPr txBox="1"/>
          <p:nvPr/>
        </p:nvSpPr>
        <p:spPr>
          <a:xfrm>
            <a:off x="2105007" y="3714083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4EE2920-EEE7-3E6C-01F9-70CD05AB6DE5}"/>
              </a:ext>
            </a:extLst>
          </p:cNvPr>
          <p:cNvSpPr txBox="1"/>
          <p:nvPr/>
        </p:nvSpPr>
        <p:spPr>
          <a:xfrm>
            <a:off x="3145786" y="3695742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05A1EA59-7EB6-AAFD-A1A4-57EBD11AE340}"/>
              </a:ext>
            </a:extLst>
          </p:cNvPr>
          <p:cNvSpPr txBox="1"/>
          <p:nvPr/>
        </p:nvSpPr>
        <p:spPr>
          <a:xfrm>
            <a:off x="3972539" y="3686152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FE8DD429-1063-4486-2047-1A0835E9B628}"/>
              </a:ext>
            </a:extLst>
          </p:cNvPr>
          <p:cNvSpPr txBox="1"/>
          <p:nvPr/>
        </p:nvSpPr>
        <p:spPr>
          <a:xfrm>
            <a:off x="6864411" y="3597520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CAEF1468-D539-E94F-B731-C9303F389274}"/>
              </a:ext>
            </a:extLst>
          </p:cNvPr>
          <p:cNvSpPr txBox="1"/>
          <p:nvPr/>
        </p:nvSpPr>
        <p:spPr>
          <a:xfrm>
            <a:off x="8052086" y="3619076"/>
            <a:ext cx="55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041B03D5-D77F-2328-9EB7-838C760337D9}"/>
              </a:ext>
            </a:extLst>
          </p:cNvPr>
          <p:cNvSpPr txBox="1"/>
          <p:nvPr/>
        </p:nvSpPr>
        <p:spPr>
          <a:xfrm>
            <a:off x="9319812" y="3604607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CD8388DF-52CB-8345-A760-3D7804607292}"/>
              </a:ext>
            </a:extLst>
          </p:cNvPr>
          <p:cNvSpPr txBox="1"/>
          <p:nvPr/>
        </p:nvSpPr>
        <p:spPr>
          <a:xfrm>
            <a:off x="10344649" y="3600144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   s, e</a:t>
            </a:r>
          </a:p>
        </p:txBody>
      </p: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E634E53E-00B1-FAE4-516C-DFDB4F061552}"/>
              </a:ext>
            </a:extLst>
          </p:cNvPr>
          <p:cNvCxnSpPr>
            <a:cxnSpLocks/>
          </p:cNvCxnSpPr>
          <p:nvPr/>
        </p:nvCxnSpPr>
        <p:spPr>
          <a:xfrm>
            <a:off x="2298836" y="3078899"/>
            <a:ext cx="6497" cy="573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7" name="TextBox 1106">
            <a:extLst>
              <a:ext uri="{FF2B5EF4-FFF2-40B4-BE49-F238E27FC236}">
                <a16:creationId xmlns:a16="http://schemas.microsoft.com/office/drawing/2014/main" id="{AC6DD635-8F7D-3705-0DCB-DFB4502A5584}"/>
              </a:ext>
            </a:extLst>
          </p:cNvPr>
          <p:cNvSpPr txBox="1"/>
          <p:nvPr/>
        </p:nvSpPr>
        <p:spPr>
          <a:xfrm>
            <a:off x="2455432" y="2964468"/>
            <a:ext cx="65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06740017-192C-FB81-A130-35B1066E9E0B}"/>
              </a:ext>
            </a:extLst>
          </p:cNvPr>
          <p:cNvSpPr txBox="1"/>
          <p:nvPr/>
        </p:nvSpPr>
        <p:spPr>
          <a:xfrm>
            <a:off x="3578831" y="1497752"/>
            <a:ext cx="3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B8519303-78A7-0CEC-9F3A-DE203A1B92B4}"/>
              </a:ext>
            </a:extLst>
          </p:cNvPr>
          <p:cNvSpPr txBox="1"/>
          <p:nvPr/>
        </p:nvSpPr>
        <p:spPr>
          <a:xfrm>
            <a:off x="2344063" y="26356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B03EF86A-18CA-7D79-4F47-9AA237C468D5}"/>
              </a:ext>
            </a:extLst>
          </p:cNvPr>
          <p:cNvSpPr txBox="1"/>
          <p:nvPr/>
        </p:nvSpPr>
        <p:spPr>
          <a:xfrm>
            <a:off x="1726398" y="3345646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C5C0B-C053-9139-A715-2A422BB4C2A1}"/>
              </a:ext>
            </a:extLst>
          </p:cNvPr>
          <p:cNvSpPr txBox="1"/>
          <p:nvPr/>
        </p:nvSpPr>
        <p:spPr>
          <a:xfrm>
            <a:off x="3913501" y="2622339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66153534-D97A-9305-3013-C609321C64CD}"/>
              </a:ext>
            </a:extLst>
          </p:cNvPr>
          <p:cNvSpPr txBox="1"/>
          <p:nvPr/>
        </p:nvSpPr>
        <p:spPr>
          <a:xfrm>
            <a:off x="2448123" y="3407965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4 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2AD7CBB5-46B6-F14D-76BB-6DC9EA6C9672}"/>
              </a:ext>
            </a:extLst>
          </p:cNvPr>
          <p:cNvSpPr txBox="1"/>
          <p:nvPr/>
        </p:nvSpPr>
        <p:spPr>
          <a:xfrm>
            <a:off x="3528036" y="3338283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0E97EFD7-BDE6-946F-7039-101A86D9D256}"/>
              </a:ext>
            </a:extLst>
          </p:cNvPr>
          <p:cNvSpPr txBox="1"/>
          <p:nvPr/>
        </p:nvSpPr>
        <p:spPr>
          <a:xfrm>
            <a:off x="4548934" y="3402186"/>
            <a:ext cx="20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8612C9C3-B33E-2D01-81CF-53DBF0CE2427}"/>
              </a:ext>
            </a:extLst>
          </p:cNvPr>
          <p:cNvSpPr txBox="1"/>
          <p:nvPr/>
        </p:nvSpPr>
        <p:spPr>
          <a:xfrm>
            <a:off x="8331874" y="1506898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52BE9995-5547-4DF0-D4D1-36BEF38E9778}"/>
              </a:ext>
            </a:extLst>
          </p:cNvPr>
          <p:cNvSpPr txBox="1"/>
          <p:nvPr/>
        </p:nvSpPr>
        <p:spPr>
          <a:xfrm>
            <a:off x="8435716" y="3295980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5B3E3C08-59E3-74E3-9E02-AB8E047C71E9}"/>
              </a:ext>
            </a:extLst>
          </p:cNvPr>
          <p:cNvSpPr txBox="1"/>
          <p:nvPr/>
        </p:nvSpPr>
        <p:spPr>
          <a:xfrm>
            <a:off x="7488439" y="3284919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D8A2DC46-BB23-7F6C-AF38-5180E7E6A6C6}"/>
              </a:ext>
            </a:extLst>
          </p:cNvPr>
          <p:cNvSpPr txBox="1"/>
          <p:nvPr/>
        </p:nvSpPr>
        <p:spPr>
          <a:xfrm>
            <a:off x="9979456" y="2614001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1B4C8E2D-99DC-F108-A127-7B6471234081}"/>
              </a:ext>
            </a:extLst>
          </p:cNvPr>
          <p:cNvSpPr txBox="1"/>
          <p:nvPr/>
        </p:nvSpPr>
        <p:spPr>
          <a:xfrm>
            <a:off x="9747712" y="3237268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1485A206-19E7-8978-67D8-298CBC55FA36}"/>
              </a:ext>
            </a:extLst>
          </p:cNvPr>
          <p:cNvSpPr txBox="1"/>
          <p:nvPr/>
        </p:nvSpPr>
        <p:spPr>
          <a:xfrm rot="832655">
            <a:off x="10771105" y="3192486"/>
            <a:ext cx="62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18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9BDD8FFB-AF44-7A6A-A56B-BCE02267F3F1}"/>
              </a:ext>
            </a:extLst>
          </p:cNvPr>
          <p:cNvSpPr txBox="1"/>
          <p:nvPr/>
        </p:nvSpPr>
        <p:spPr>
          <a:xfrm>
            <a:off x="8316116" y="2590284"/>
            <a:ext cx="43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152ED-A1A9-B142-5EE8-0738CD73CF6A}"/>
              </a:ext>
            </a:extLst>
          </p:cNvPr>
          <p:cNvSpPr txBox="1"/>
          <p:nvPr/>
        </p:nvSpPr>
        <p:spPr>
          <a:xfrm>
            <a:off x="9990078" y="949254"/>
            <a:ext cx="750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BD1E0-8A37-A90E-7352-EF3C381DB50A}"/>
              </a:ext>
            </a:extLst>
          </p:cNvPr>
          <p:cNvSpPr txBox="1"/>
          <p:nvPr/>
        </p:nvSpPr>
        <p:spPr>
          <a:xfrm>
            <a:off x="4283317" y="2309921"/>
            <a:ext cx="90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T(n/2)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FD0ED-C09D-6FBC-6902-8847FE3100BE}"/>
              </a:ext>
            </a:extLst>
          </p:cNvPr>
          <p:cNvSpPr txBox="1"/>
          <p:nvPr/>
        </p:nvSpPr>
        <p:spPr>
          <a:xfrm>
            <a:off x="10560600" y="2159036"/>
            <a:ext cx="90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5F7D-174F-22AC-8FD1-93487E677484}"/>
              </a:ext>
            </a:extLst>
          </p:cNvPr>
          <p:cNvSpPr txBox="1"/>
          <p:nvPr/>
        </p:nvSpPr>
        <p:spPr>
          <a:xfrm>
            <a:off x="4759659" y="3192486"/>
            <a:ext cx="90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T(n/4)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CD9C0-061C-D385-AAEC-15D3A23DD1AE}"/>
              </a:ext>
            </a:extLst>
          </p:cNvPr>
          <p:cNvSpPr txBox="1"/>
          <p:nvPr/>
        </p:nvSpPr>
        <p:spPr>
          <a:xfrm>
            <a:off x="11261859" y="3739608"/>
            <a:ext cx="90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T(</a:t>
            </a:r>
            <a:r>
              <a:rPr lang="en-US" sz="2000" b="1"/>
              <a:t>n/8)</a:t>
            </a:r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3465A-A7AF-62C4-A379-BF0EA8D63421}"/>
              </a:ext>
            </a:extLst>
          </p:cNvPr>
          <p:cNvSpPr txBox="1"/>
          <p:nvPr/>
        </p:nvSpPr>
        <p:spPr>
          <a:xfrm>
            <a:off x="5056842" y="3770251"/>
            <a:ext cx="894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T(n/8)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B9BAB-8162-BCBD-D5A0-EC1254C92BDC}"/>
              </a:ext>
            </a:extLst>
          </p:cNvPr>
          <p:cNvSpPr txBox="1"/>
          <p:nvPr/>
        </p:nvSpPr>
        <p:spPr>
          <a:xfrm>
            <a:off x="11298996" y="3184932"/>
            <a:ext cx="908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T(n/4)</a:t>
            </a:r>
          </a:p>
        </p:txBody>
      </p:sp>
    </p:spTree>
    <p:extLst>
      <p:ext uri="{BB962C8B-B14F-4D97-AF65-F5344CB8AC3E}">
        <p14:creationId xmlns:p14="http://schemas.microsoft.com/office/powerpoint/2010/main" val="258581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5B02-84CD-F038-E2AE-70FA7F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568D16-2A27-7063-D960-2BE5C481AEBB}"/>
              </a:ext>
            </a:extLst>
          </p:cNvPr>
          <p:cNvGrpSpPr/>
          <p:nvPr/>
        </p:nvGrpSpPr>
        <p:grpSpPr>
          <a:xfrm>
            <a:off x="1655928" y="1933433"/>
            <a:ext cx="9653517" cy="4035188"/>
            <a:chOff x="2151063" y="2816225"/>
            <a:chExt cx="7847013" cy="2401888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D52E4D09-EDAE-A12F-14E9-DAA087B21F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51063" y="2816225"/>
              <a:ext cx="7847013" cy="2401888"/>
              <a:chOff x="1355" y="1774"/>
              <a:chExt cx="4943" cy="1513"/>
            </a:xfrm>
          </p:grpSpPr>
          <p:sp>
            <p:nvSpPr>
              <p:cNvPr id="11" name="AutoShape 3">
                <a:extLst>
                  <a:ext uri="{FF2B5EF4-FFF2-40B4-BE49-F238E27FC236}">
                    <a16:creationId xmlns:a16="http://schemas.microsoft.com/office/drawing/2014/main" id="{A84B8A05-662B-8087-17B8-10ED8419159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355" y="1774"/>
                <a:ext cx="4898" cy="1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B52893E-8015-B7B8-F024-0D0F641EC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806"/>
                <a:ext cx="60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Original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6">
                <a:extLst>
                  <a:ext uri="{FF2B5EF4-FFF2-40B4-BE49-F238E27FC236}">
                    <a16:creationId xmlns:a16="http://schemas.microsoft.com/office/drawing/2014/main" id="{3F0578D2-DF8D-0220-97AE-A25122A8A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775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12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9C601A17-1017-2038-FA5E-C3811226F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1775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55DA44CE-1AEB-743C-8537-42EEA6632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3" y="1775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55EC98-1A72-DC27-B177-5CD601D23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1775"/>
                <a:ext cx="19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8ADD8337-C587-D62D-6283-3C7AF9B1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" y="1775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7B21358A-0B64-60A1-CF5C-56C85AB5D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1775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4CFFB62B-B924-C061-1ED8-38E8D982A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1775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1BD2F611-E044-61F9-A7B9-A67E29FCF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1775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95FC7C1F-2838-009F-81EC-47CA5F5BC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2017"/>
                <a:ext cx="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Divide in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78EFF560-2B73-5A24-D251-2535D77D0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98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6CC1DEF0-9A6E-B301-6831-ED2D869F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1987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190750B6-7469-6B5A-9DB1-3677C032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1987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534D6FD5-EB4A-71DA-70A9-E5A68F622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1987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5AA47E42-CE5E-6734-2FA5-39F579890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1987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4CF25FB6-B596-2D55-04AE-AA2B2FD69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2229"/>
                <a:ext cx="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Divide in 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42C2A9A6-8757-4E0C-1ED1-33A84E791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2198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12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1DCC85DD-BC1C-B683-6AA7-F0417ABF9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198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E38A1EA8-627C-6996-0D0A-20198BF3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2198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00"/>
                    </a:solidFill>
                    <a:latin typeface="Century Gothic" panose="020B0502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49852C53-F73A-F490-435F-20B4B79F7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" y="2198"/>
                <a:ext cx="17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FA315EC6-65D6-B4E2-9F59-9899B5AD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2198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95EDF0A0-7D06-BEBA-1D28-5D7C6BF2D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2198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4F8C1A41-3026-4236-39B7-36B0D9FAF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" y="2198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30639A03-6056-5712-ECF6-6EBB676A4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2198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entury Gothic" panose="020B0502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EEC6BB38-928E-825B-C1D4-E29D4F045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2440"/>
                <a:ext cx="77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Divide in 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3E6B1EB4-74AF-F106-8E5F-608DB32A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2410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8000"/>
                    </a:solidFill>
                    <a:latin typeface="Century Gothic" panose="020B0502020202020204" pitchFamily="34" charset="0"/>
                  </a:rPr>
                  <a:t>12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BB7856F8-BD17-B243-7DC0-93C1456D6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3" y="2410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entury Gothic" panose="020B0502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D36BE545-8D9F-9D08-3FF7-B75659D50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" y="2410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entury Gothic" panose="020B0502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40747D5A-64B6-50FD-361B-01B6B5E7B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431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entury Gothic" panose="020B0502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D8FB08EC-5832-F039-8F4A-0D0E865DD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410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entury Gothic" panose="020B0502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9820A4EE-4619-1030-8B50-F0331DC33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2410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entury Gothic" panose="020B0502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893236CE-76B8-CC26-D4F5-6C52E59E9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2410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entury Gothic" panose="020B0502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1A965D0A-80B7-051F-3057-4B1561DC3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" y="2410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Century Gothic" panose="020B0502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24DC747F-E00A-E98F-6AC8-E27FB8A84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2651"/>
                <a:ext cx="60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Merge 2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BB94E3BD-8EB5-8E8F-6D79-84C00BAC4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2621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entury Gothic" panose="020B0502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D9C55FCD-5C56-1AB7-908D-AEA3FC256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621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entury Gothic" panose="020B0502020202020204" pitchFamily="34" charset="0"/>
                  </a:rPr>
                  <a:t>12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E10D2F12-F3B1-E83A-A49F-FB8E3DE6B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7" y="2621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7AAC0A15-457A-8D2B-54AA-76F7837D8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621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B3333AAE-F609-387A-0259-094D902B1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621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entury Gothic" panose="020B0502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28B619FB-0D08-BED6-0348-EE7FE5DE9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" y="2621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entury Gothic" panose="020B0502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9FAB7A6E-D491-7C75-2803-80B3A28F6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2" y="2621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entury Gothic" panose="020B0502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194A0D9F-8188-1E27-833C-5B4BBB39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4" y="2621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entury Gothic" panose="020B0502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275E5EB7-38D5-AADB-34A9-4E0325D26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2863"/>
                <a:ext cx="60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Merge 4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5B372E76-8E90-E0D0-7026-DFB6D870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2833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DBEC37C4-2C75-854E-0430-1B02EFAA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833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26A04013-DFE1-86FD-115F-0BEE72BD6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3" y="2833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67CB671E-73F4-D860-391F-56F8589AC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2833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12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C51DFDB5-5390-E440-7C9D-5B9FC2A93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" y="2833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EDA3C70D-0704-5BA7-6F94-D355D9F78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" y="2833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9FD9A78B-54C5-C134-485C-4D02B9A2F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8" y="2833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8D4460CA-81D5-8DFD-F3FF-6E9744FB2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2833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Century Gothic" panose="020B0502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15C6A245-FAB9-7FB7-6744-AD6FC2764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095"/>
                <a:ext cx="60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Merge 8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14DED258-A455-F8A5-8D1C-CBDDE8D1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" y="3064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dirty="0">
                    <a:solidFill>
                      <a:srgbClr val="000080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F39FB4FB-B546-2781-8181-6F3A29EDC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3064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entury Gothic" panose="020B0502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074E7A3B-4A4D-C604-48F8-CB58E0A04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3" y="3064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entury Gothic" panose="020B0502020202020204" pitchFamily="34" charset="0"/>
                  </a:rPr>
                  <a:t>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5321BB9E-58C8-2CDB-F25D-F61072EF1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3064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entury Gothic" panose="020B0502020202020204" pitchFamily="34" charset="0"/>
                  </a:rPr>
                  <a:t>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64">
                <a:extLst>
                  <a:ext uri="{FF2B5EF4-FFF2-40B4-BE49-F238E27FC236}">
                    <a16:creationId xmlns:a16="http://schemas.microsoft.com/office/drawing/2014/main" id="{9BC88B73-599A-673E-B844-FED702055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" y="3064"/>
                <a:ext cx="9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entury Gothic" panose="020B0502020202020204" pitchFamily="34" charset="0"/>
                  </a:rPr>
                  <a:t>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5">
                <a:extLst>
                  <a:ext uri="{FF2B5EF4-FFF2-40B4-BE49-F238E27FC236}">
                    <a16:creationId xmlns:a16="http://schemas.microsoft.com/office/drawing/2014/main" id="{465E8927-8177-675F-4F08-5981447F2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3064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entury Gothic" panose="020B0502020202020204" pitchFamily="34" charset="0"/>
                  </a:rPr>
                  <a:t>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6">
                <a:extLst>
                  <a:ext uri="{FF2B5EF4-FFF2-40B4-BE49-F238E27FC236}">
                    <a16:creationId xmlns:a16="http://schemas.microsoft.com/office/drawing/2014/main" id="{429C800B-E4D4-66DA-4280-A9C568F92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0" y="3064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entury Gothic" panose="020B0502020202020204" pitchFamily="34" charset="0"/>
                  </a:rPr>
                  <a:t>12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A3068A89-6BFB-2A0C-070D-4645D1EAE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3064"/>
                <a:ext cx="18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Century Gothic" panose="020B0502020202020204" pitchFamily="34" charset="0"/>
                  </a:rPr>
                  <a:t>14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C868FBDA-016C-AB1A-7B58-C40746794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ADC5AA64-B42F-A502-1FEA-C6941784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70">
                <a:extLst>
                  <a:ext uri="{FF2B5EF4-FFF2-40B4-BE49-F238E27FC236}">
                    <a16:creationId xmlns:a16="http://schemas.microsoft.com/office/drawing/2014/main" id="{E30851CC-1DD5-41CF-0921-B732B847E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71">
                <a:extLst>
                  <a:ext uri="{FF2B5EF4-FFF2-40B4-BE49-F238E27FC236}">
                    <a16:creationId xmlns:a16="http://schemas.microsoft.com/office/drawing/2014/main" id="{F5C8D7AC-C59C-7186-0842-5C64DB795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72">
                <a:extLst>
                  <a:ext uri="{FF2B5EF4-FFF2-40B4-BE49-F238E27FC236}">
                    <a16:creationId xmlns:a16="http://schemas.microsoft.com/office/drawing/2014/main" id="{B2AA783A-AB6C-CA0D-CD80-0EDB933D1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73">
                <a:extLst>
                  <a:ext uri="{FF2B5EF4-FFF2-40B4-BE49-F238E27FC236}">
                    <a16:creationId xmlns:a16="http://schemas.microsoft.com/office/drawing/2014/main" id="{A5ACEC6F-7E12-D34F-8733-79FD3EBD3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74">
                <a:extLst>
                  <a:ext uri="{FF2B5EF4-FFF2-40B4-BE49-F238E27FC236}">
                    <a16:creationId xmlns:a16="http://schemas.microsoft.com/office/drawing/2014/main" id="{3AF9D199-8C47-A601-49D7-B79E01182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75">
                <a:extLst>
                  <a:ext uri="{FF2B5EF4-FFF2-40B4-BE49-F238E27FC236}">
                    <a16:creationId xmlns:a16="http://schemas.microsoft.com/office/drawing/2014/main" id="{103182F9-B551-A21D-E95C-F78C1BBE2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76">
                <a:extLst>
                  <a:ext uri="{FF2B5EF4-FFF2-40B4-BE49-F238E27FC236}">
                    <a16:creationId xmlns:a16="http://schemas.microsoft.com/office/drawing/2014/main" id="{E0CD6B47-843D-CB2E-C402-ECF421106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77">
                <a:extLst>
                  <a:ext uri="{FF2B5EF4-FFF2-40B4-BE49-F238E27FC236}">
                    <a16:creationId xmlns:a16="http://schemas.microsoft.com/office/drawing/2014/main" id="{85592FF2-42D9-D2B8-AC1E-3A64DB013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78">
                <a:extLst>
                  <a:ext uri="{FF2B5EF4-FFF2-40B4-BE49-F238E27FC236}">
                    <a16:creationId xmlns:a16="http://schemas.microsoft.com/office/drawing/2014/main" id="{CD389C93-1E2B-4FCE-1664-E816A927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6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79">
                <a:extLst>
                  <a:ext uri="{FF2B5EF4-FFF2-40B4-BE49-F238E27FC236}">
                    <a16:creationId xmlns:a16="http://schemas.microsoft.com/office/drawing/2014/main" id="{47D388D4-2741-EF84-087E-2ADF445A0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80">
                <a:extLst>
                  <a:ext uri="{FF2B5EF4-FFF2-40B4-BE49-F238E27FC236}">
                    <a16:creationId xmlns:a16="http://schemas.microsoft.com/office/drawing/2014/main" id="{52AD908D-218A-7013-8E53-4D47C13B9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3A9AF139-BBBE-FB7B-6564-C8FD041A3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15AC6D11-6094-E718-7AEC-864D16ED5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D26FD66B-939A-296B-2646-F829198F4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6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84">
                <a:extLst>
                  <a:ext uri="{FF2B5EF4-FFF2-40B4-BE49-F238E27FC236}">
                    <a16:creationId xmlns:a16="http://schemas.microsoft.com/office/drawing/2014/main" id="{FA20EAA2-BB9F-F94D-D7F1-CC773F084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1775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45D1DDA9-B37B-75A8-B38D-12E66CBB4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1775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4151D52A-2152-3023-DE9E-681DE2B42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8" y="1775"/>
                <a:ext cx="10" cy="1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87">
                <a:extLst>
                  <a:ext uri="{FF2B5EF4-FFF2-40B4-BE49-F238E27FC236}">
                    <a16:creationId xmlns:a16="http://schemas.microsoft.com/office/drawing/2014/main" id="{7E21622D-A80C-353B-5BE7-1BDD63A6D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1987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622A8354-9245-6406-143B-4D607F92E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1987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E29563D8-19B3-D852-7B89-E7F303892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2198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1773D667-2349-F816-DE6A-52E92FAAE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198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91">
                <a:extLst>
                  <a:ext uri="{FF2B5EF4-FFF2-40B4-BE49-F238E27FC236}">
                    <a16:creationId xmlns:a16="http://schemas.microsoft.com/office/drawing/2014/main" id="{4CF30BDA-7B1E-9511-D8A9-E1153EDD4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2410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DF8FB6C6-EB19-50BB-C354-7139D7364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410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Line 93">
                <a:extLst>
                  <a:ext uri="{FF2B5EF4-FFF2-40B4-BE49-F238E27FC236}">
                    <a16:creationId xmlns:a16="http://schemas.microsoft.com/office/drawing/2014/main" id="{BAAF38FD-F634-31A9-7D8D-E4BA0C362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2621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BDDAB99A-0025-B1E3-E9B4-82BCE5183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621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95">
                <a:extLst>
                  <a:ext uri="{FF2B5EF4-FFF2-40B4-BE49-F238E27FC236}">
                    <a16:creationId xmlns:a16="http://schemas.microsoft.com/office/drawing/2014/main" id="{F786C2E6-2334-C413-174B-AB42D18AB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2833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1AC5D23A-AC7F-D68B-53E5-06309190B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833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97">
                <a:extLst>
                  <a:ext uri="{FF2B5EF4-FFF2-40B4-BE49-F238E27FC236}">
                    <a16:creationId xmlns:a16="http://schemas.microsoft.com/office/drawing/2014/main" id="{C19D550E-EF6B-8BCF-30BA-EF00AFE05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3044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641C808C-2F48-E898-2563-644532DEA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3044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99">
                <a:extLst>
                  <a:ext uri="{FF2B5EF4-FFF2-40B4-BE49-F238E27FC236}">
                    <a16:creationId xmlns:a16="http://schemas.microsoft.com/office/drawing/2014/main" id="{5498D8C0-769A-AE82-CE3D-8D8C89984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775"/>
                <a:ext cx="0" cy="149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0B7E8D7F-FC81-13FC-85D9-2C6EC918A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775"/>
                <a:ext cx="10" cy="149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01">
                <a:extLst>
                  <a:ext uri="{FF2B5EF4-FFF2-40B4-BE49-F238E27FC236}">
                    <a16:creationId xmlns:a16="http://schemas.microsoft.com/office/drawing/2014/main" id="{94D049F3-8508-8C0D-A848-1104E2489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8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E7C8AF50-8E08-E853-8F95-5C5D04A28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03">
                <a:extLst>
                  <a:ext uri="{FF2B5EF4-FFF2-40B4-BE49-F238E27FC236}">
                    <a16:creationId xmlns:a16="http://schemas.microsoft.com/office/drawing/2014/main" id="{5D7AB0FB-FBB3-F5FB-B399-3BBCD92C1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0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B16FED7E-3EF3-BBCA-275D-C78101863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05">
                <a:extLst>
                  <a:ext uri="{FF2B5EF4-FFF2-40B4-BE49-F238E27FC236}">
                    <a16:creationId xmlns:a16="http://schemas.microsoft.com/office/drawing/2014/main" id="{32623DD5-F6A5-B703-A67E-930C95673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2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79D9D15E-80D0-96A4-9B9F-5308E0688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107">
                <a:extLst>
                  <a:ext uri="{FF2B5EF4-FFF2-40B4-BE49-F238E27FC236}">
                    <a16:creationId xmlns:a16="http://schemas.microsoft.com/office/drawing/2014/main" id="{A21FF1AA-39CD-1112-3E6E-071679570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7614C0A2-3DB6-66C9-F06F-E03D8ADE7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109">
                <a:extLst>
                  <a:ext uri="{FF2B5EF4-FFF2-40B4-BE49-F238E27FC236}">
                    <a16:creationId xmlns:a16="http://schemas.microsoft.com/office/drawing/2014/main" id="{BA109D80-4F86-1E90-3ECB-E0B4ADE79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B0D19561-7CFD-5895-09F4-3ADC58DB9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11">
                <a:extLst>
                  <a:ext uri="{FF2B5EF4-FFF2-40B4-BE49-F238E27FC236}">
                    <a16:creationId xmlns:a16="http://schemas.microsoft.com/office/drawing/2014/main" id="{A7D8F733-6DCA-4A03-5D60-BA4002930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8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112">
                <a:extLst>
                  <a:ext uri="{FF2B5EF4-FFF2-40B4-BE49-F238E27FC236}">
                    <a16:creationId xmlns:a16="http://schemas.microsoft.com/office/drawing/2014/main" id="{4869B006-93A3-5A01-4FE9-842AAF788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113">
                <a:extLst>
                  <a:ext uri="{FF2B5EF4-FFF2-40B4-BE49-F238E27FC236}">
                    <a16:creationId xmlns:a16="http://schemas.microsoft.com/office/drawing/2014/main" id="{8433976A-BA26-C416-C772-58473C6BF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14">
                <a:extLst>
                  <a:ext uri="{FF2B5EF4-FFF2-40B4-BE49-F238E27FC236}">
                    <a16:creationId xmlns:a16="http://schemas.microsoft.com/office/drawing/2014/main" id="{1186FC65-3AEE-E141-ED45-A6C815E1E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115">
                <a:extLst>
                  <a:ext uri="{FF2B5EF4-FFF2-40B4-BE49-F238E27FC236}">
                    <a16:creationId xmlns:a16="http://schemas.microsoft.com/office/drawing/2014/main" id="{04A16965-69AE-BFA2-5483-5722DEFB7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2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116">
                <a:extLst>
                  <a:ext uri="{FF2B5EF4-FFF2-40B4-BE49-F238E27FC236}">
                    <a16:creationId xmlns:a16="http://schemas.microsoft.com/office/drawing/2014/main" id="{9159FE29-5D80-DE73-D09A-C49E45BA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Line 117">
                <a:extLst>
                  <a:ext uri="{FF2B5EF4-FFF2-40B4-BE49-F238E27FC236}">
                    <a16:creationId xmlns:a16="http://schemas.microsoft.com/office/drawing/2014/main" id="{5048BB00-41A2-A5C0-4018-4AB25347A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118">
                <a:extLst>
                  <a:ext uri="{FF2B5EF4-FFF2-40B4-BE49-F238E27FC236}">
                    <a16:creationId xmlns:a16="http://schemas.microsoft.com/office/drawing/2014/main" id="{D1AE693A-3F5A-BC43-713F-7098E9FD0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119">
                <a:extLst>
                  <a:ext uri="{FF2B5EF4-FFF2-40B4-BE49-F238E27FC236}">
                    <a16:creationId xmlns:a16="http://schemas.microsoft.com/office/drawing/2014/main" id="{4E647C41-3690-A761-DC4D-2D135252B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6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120">
                <a:extLst>
                  <a:ext uri="{FF2B5EF4-FFF2-40B4-BE49-F238E27FC236}">
                    <a16:creationId xmlns:a16="http://schemas.microsoft.com/office/drawing/2014/main" id="{3C9AF022-35A7-07D3-4D3E-6DC0ACDE3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6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Line 121">
                <a:extLst>
                  <a:ext uri="{FF2B5EF4-FFF2-40B4-BE49-F238E27FC236}">
                    <a16:creationId xmlns:a16="http://schemas.microsoft.com/office/drawing/2014/main" id="{796600ED-4B46-A4E1-CB79-0687D4AFD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8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122">
                <a:extLst>
                  <a:ext uri="{FF2B5EF4-FFF2-40B4-BE49-F238E27FC236}">
                    <a16:creationId xmlns:a16="http://schemas.microsoft.com/office/drawing/2014/main" id="{773C6DEC-07B0-A08B-6455-22633944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23">
                <a:extLst>
                  <a:ext uri="{FF2B5EF4-FFF2-40B4-BE49-F238E27FC236}">
                    <a16:creationId xmlns:a16="http://schemas.microsoft.com/office/drawing/2014/main" id="{9EBA131B-88B0-EB85-814C-A82540CCC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0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Rectangle 124">
                <a:extLst>
                  <a:ext uri="{FF2B5EF4-FFF2-40B4-BE49-F238E27FC236}">
                    <a16:creationId xmlns:a16="http://schemas.microsoft.com/office/drawing/2014/main" id="{A2BEED40-C7A7-B827-2004-F20CFB336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25">
                <a:extLst>
                  <a:ext uri="{FF2B5EF4-FFF2-40B4-BE49-F238E27FC236}">
                    <a16:creationId xmlns:a16="http://schemas.microsoft.com/office/drawing/2014/main" id="{95E14950-D8D7-914A-4F0B-7BAE032E9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Rectangle 126">
                <a:extLst>
                  <a:ext uri="{FF2B5EF4-FFF2-40B4-BE49-F238E27FC236}">
                    <a16:creationId xmlns:a16="http://schemas.microsoft.com/office/drawing/2014/main" id="{798F942F-5553-FCA0-1291-11662580F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27">
                <a:extLst>
                  <a:ext uri="{FF2B5EF4-FFF2-40B4-BE49-F238E27FC236}">
                    <a16:creationId xmlns:a16="http://schemas.microsoft.com/office/drawing/2014/main" id="{A891D357-3006-473F-1A03-69A8FCB4A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4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Rectangle 128">
                <a:extLst>
                  <a:ext uri="{FF2B5EF4-FFF2-40B4-BE49-F238E27FC236}">
                    <a16:creationId xmlns:a16="http://schemas.microsoft.com/office/drawing/2014/main" id="{58D071A6-9DD2-BDCB-5E6C-FF1D82E8C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29">
                <a:extLst>
                  <a:ext uri="{FF2B5EF4-FFF2-40B4-BE49-F238E27FC236}">
                    <a16:creationId xmlns:a16="http://schemas.microsoft.com/office/drawing/2014/main" id="{E6511085-1729-B211-E7C6-7CD50BF49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6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130">
                <a:extLst>
                  <a:ext uri="{FF2B5EF4-FFF2-40B4-BE49-F238E27FC236}">
                    <a16:creationId xmlns:a16="http://schemas.microsoft.com/office/drawing/2014/main" id="{10D65076-BB42-3B00-F280-D7CF3FC3E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6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31">
                <a:extLst>
                  <a:ext uri="{FF2B5EF4-FFF2-40B4-BE49-F238E27FC236}">
                    <a16:creationId xmlns:a16="http://schemas.microsoft.com/office/drawing/2014/main" id="{F48FB5FD-2C28-FCA6-A7BE-0668D2996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2" y="3256"/>
                <a:ext cx="488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Rectangle 132">
                <a:extLst>
                  <a:ext uri="{FF2B5EF4-FFF2-40B4-BE49-F238E27FC236}">
                    <a16:creationId xmlns:a16="http://schemas.microsoft.com/office/drawing/2014/main" id="{24132EC5-D6F1-4087-A464-F98FEDD4F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3256"/>
                <a:ext cx="48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133">
                <a:extLst>
                  <a:ext uri="{FF2B5EF4-FFF2-40B4-BE49-F238E27FC236}">
                    <a16:creationId xmlns:a16="http://schemas.microsoft.com/office/drawing/2014/main" id="{0BCA3AF9-603E-32B8-7AD6-3176487DA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8" y="1785"/>
                <a:ext cx="0" cy="148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34">
                <a:extLst>
                  <a:ext uri="{FF2B5EF4-FFF2-40B4-BE49-F238E27FC236}">
                    <a16:creationId xmlns:a16="http://schemas.microsoft.com/office/drawing/2014/main" id="{C6A71D76-A489-D90D-1280-87877251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8" y="1785"/>
                <a:ext cx="10" cy="148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Line 135">
                <a:extLst>
                  <a:ext uri="{FF2B5EF4-FFF2-40B4-BE49-F238E27FC236}">
                    <a16:creationId xmlns:a16="http://schemas.microsoft.com/office/drawing/2014/main" id="{FB23A7FD-5888-AC40-4B7B-8AD33583F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136">
                <a:extLst>
                  <a:ext uri="{FF2B5EF4-FFF2-40B4-BE49-F238E27FC236}">
                    <a16:creationId xmlns:a16="http://schemas.microsoft.com/office/drawing/2014/main" id="{B6923E67-C7F3-7812-EE7E-D65F4FE08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137">
                <a:extLst>
                  <a:ext uri="{FF2B5EF4-FFF2-40B4-BE49-F238E27FC236}">
                    <a16:creationId xmlns:a16="http://schemas.microsoft.com/office/drawing/2014/main" id="{5EB77471-AF49-CCC8-7026-5DA120068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8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Rectangle 138">
                <a:extLst>
                  <a:ext uri="{FF2B5EF4-FFF2-40B4-BE49-F238E27FC236}">
                    <a16:creationId xmlns:a16="http://schemas.microsoft.com/office/drawing/2014/main" id="{C9426C5F-978D-170C-F15F-45EB3510A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8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Line 139">
                <a:extLst>
                  <a:ext uri="{FF2B5EF4-FFF2-40B4-BE49-F238E27FC236}">
                    <a16:creationId xmlns:a16="http://schemas.microsoft.com/office/drawing/2014/main" id="{97C37B49-2B2D-9E9D-A24A-670D1D910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0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Rectangle 140">
                <a:extLst>
                  <a:ext uri="{FF2B5EF4-FFF2-40B4-BE49-F238E27FC236}">
                    <a16:creationId xmlns:a16="http://schemas.microsoft.com/office/drawing/2014/main" id="{38BDEC9F-0F27-2910-9F9D-1BD9D509B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41">
                <a:extLst>
                  <a:ext uri="{FF2B5EF4-FFF2-40B4-BE49-F238E27FC236}">
                    <a16:creationId xmlns:a16="http://schemas.microsoft.com/office/drawing/2014/main" id="{65F8FFD4-48B1-570F-8821-59EB0656A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2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142">
                <a:extLst>
                  <a:ext uri="{FF2B5EF4-FFF2-40B4-BE49-F238E27FC236}">
                    <a16:creationId xmlns:a16="http://schemas.microsoft.com/office/drawing/2014/main" id="{48A49FB0-023B-F9D5-C3AA-30D581E3B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43">
                <a:extLst>
                  <a:ext uri="{FF2B5EF4-FFF2-40B4-BE49-F238E27FC236}">
                    <a16:creationId xmlns:a16="http://schemas.microsoft.com/office/drawing/2014/main" id="{A924C406-B1A8-B11B-9297-B970CD073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144">
                <a:extLst>
                  <a:ext uri="{FF2B5EF4-FFF2-40B4-BE49-F238E27FC236}">
                    <a16:creationId xmlns:a16="http://schemas.microsoft.com/office/drawing/2014/main" id="{C84B94C6-1E27-0C6D-63FD-D5A842045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45">
                <a:extLst>
                  <a:ext uri="{FF2B5EF4-FFF2-40B4-BE49-F238E27FC236}">
                    <a16:creationId xmlns:a16="http://schemas.microsoft.com/office/drawing/2014/main" id="{5F3753B4-6946-BA2E-A629-B43FA5E17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6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Rectangle 146">
                <a:extLst>
                  <a:ext uri="{FF2B5EF4-FFF2-40B4-BE49-F238E27FC236}">
                    <a16:creationId xmlns:a16="http://schemas.microsoft.com/office/drawing/2014/main" id="{05A81D8A-2E54-F985-B992-C49FA70B4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47">
                <a:extLst>
                  <a:ext uri="{FF2B5EF4-FFF2-40B4-BE49-F238E27FC236}">
                    <a16:creationId xmlns:a16="http://schemas.microsoft.com/office/drawing/2014/main" id="{76ABF918-5F9F-C67D-99A8-FD0D2ABE8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8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148">
                <a:extLst>
                  <a:ext uri="{FF2B5EF4-FFF2-40B4-BE49-F238E27FC236}">
                    <a16:creationId xmlns:a16="http://schemas.microsoft.com/office/drawing/2014/main" id="{D8DCF0D6-9818-91F8-10B5-BCB1CFE5D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49">
                <a:extLst>
                  <a:ext uri="{FF2B5EF4-FFF2-40B4-BE49-F238E27FC236}">
                    <a16:creationId xmlns:a16="http://schemas.microsoft.com/office/drawing/2014/main" id="{2CCD3C91-8705-0332-14E7-94603812D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0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150">
                <a:extLst>
                  <a:ext uri="{FF2B5EF4-FFF2-40B4-BE49-F238E27FC236}">
                    <a16:creationId xmlns:a16="http://schemas.microsoft.com/office/drawing/2014/main" id="{D1098B87-A306-5A2D-7377-4DC78F121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51">
                <a:extLst>
                  <a:ext uri="{FF2B5EF4-FFF2-40B4-BE49-F238E27FC236}">
                    <a16:creationId xmlns:a16="http://schemas.microsoft.com/office/drawing/2014/main" id="{F8323227-6B9E-8201-9AC2-4310B157A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2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Rectangle 152">
                <a:extLst>
                  <a:ext uri="{FF2B5EF4-FFF2-40B4-BE49-F238E27FC236}">
                    <a16:creationId xmlns:a16="http://schemas.microsoft.com/office/drawing/2014/main" id="{F8BB1374-25AE-D915-DBF4-112181358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53">
                <a:extLst>
                  <a:ext uri="{FF2B5EF4-FFF2-40B4-BE49-F238E27FC236}">
                    <a16:creationId xmlns:a16="http://schemas.microsoft.com/office/drawing/2014/main" id="{6EFC7186-83C3-3542-0193-D46128DA5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4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154">
                <a:extLst>
                  <a:ext uri="{FF2B5EF4-FFF2-40B4-BE49-F238E27FC236}">
                    <a16:creationId xmlns:a16="http://schemas.microsoft.com/office/drawing/2014/main" id="{CF1D3729-6589-B436-63EC-D26A42A6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4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55">
                <a:extLst>
                  <a:ext uri="{FF2B5EF4-FFF2-40B4-BE49-F238E27FC236}">
                    <a16:creationId xmlns:a16="http://schemas.microsoft.com/office/drawing/2014/main" id="{1815CC43-B4BE-3FCB-18ED-366DFBD6B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6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156">
                <a:extLst>
                  <a:ext uri="{FF2B5EF4-FFF2-40B4-BE49-F238E27FC236}">
                    <a16:creationId xmlns:a16="http://schemas.microsoft.com/office/drawing/2014/main" id="{B4A3ABD9-32CD-8D89-C956-5418D9E06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6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57">
                <a:extLst>
                  <a:ext uri="{FF2B5EF4-FFF2-40B4-BE49-F238E27FC236}">
                    <a16:creationId xmlns:a16="http://schemas.microsoft.com/office/drawing/2014/main" id="{29857D11-CFB6-94C7-143E-ACC9926F7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8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158">
                <a:extLst>
                  <a:ext uri="{FF2B5EF4-FFF2-40B4-BE49-F238E27FC236}">
                    <a16:creationId xmlns:a16="http://schemas.microsoft.com/office/drawing/2014/main" id="{8D9849CB-5882-CC3F-2BD4-6DE5381A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59">
                <a:extLst>
                  <a:ext uri="{FF2B5EF4-FFF2-40B4-BE49-F238E27FC236}">
                    <a16:creationId xmlns:a16="http://schemas.microsoft.com/office/drawing/2014/main" id="{467C4ADA-F172-6701-9B58-F45778C1E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0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160">
                <a:extLst>
                  <a:ext uri="{FF2B5EF4-FFF2-40B4-BE49-F238E27FC236}">
                    <a16:creationId xmlns:a16="http://schemas.microsoft.com/office/drawing/2014/main" id="{35D97E7D-8382-7B46-536D-2D4B57D6A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0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161">
                <a:extLst>
                  <a:ext uri="{FF2B5EF4-FFF2-40B4-BE49-F238E27FC236}">
                    <a16:creationId xmlns:a16="http://schemas.microsoft.com/office/drawing/2014/main" id="{06B5E7B0-B9CA-C16F-EB5B-37252E291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2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162">
                <a:extLst>
                  <a:ext uri="{FF2B5EF4-FFF2-40B4-BE49-F238E27FC236}">
                    <a16:creationId xmlns:a16="http://schemas.microsoft.com/office/drawing/2014/main" id="{1E283D70-319E-42A5-E533-EE47F590C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2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163">
                <a:extLst>
                  <a:ext uri="{FF2B5EF4-FFF2-40B4-BE49-F238E27FC236}">
                    <a16:creationId xmlns:a16="http://schemas.microsoft.com/office/drawing/2014/main" id="{183C7479-D1EC-40B9-98FB-E314E8CD7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4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64">
                <a:extLst>
                  <a:ext uri="{FF2B5EF4-FFF2-40B4-BE49-F238E27FC236}">
                    <a16:creationId xmlns:a16="http://schemas.microsoft.com/office/drawing/2014/main" id="{068880B9-3AC4-2CA0-9C52-DE2F1AEE8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Line 165">
                <a:extLst>
                  <a:ext uri="{FF2B5EF4-FFF2-40B4-BE49-F238E27FC236}">
                    <a16:creationId xmlns:a16="http://schemas.microsoft.com/office/drawing/2014/main" id="{8FB52E1C-698B-6743-DD06-9DC737705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6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66">
                <a:extLst>
                  <a:ext uri="{FF2B5EF4-FFF2-40B4-BE49-F238E27FC236}">
                    <a16:creationId xmlns:a16="http://schemas.microsoft.com/office/drawing/2014/main" id="{4F996727-8BC7-A86E-DE30-3210677F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6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Line 167">
                <a:extLst>
                  <a:ext uri="{FF2B5EF4-FFF2-40B4-BE49-F238E27FC236}">
                    <a16:creationId xmlns:a16="http://schemas.microsoft.com/office/drawing/2014/main" id="{4929DE31-57BE-CF9C-E581-F8B17D893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8" y="326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68">
                <a:extLst>
                  <a:ext uri="{FF2B5EF4-FFF2-40B4-BE49-F238E27FC236}">
                    <a16:creationId xmlns:a16="http://schemas.microsoft.com/office/drawing/2014/main" id="{057ED3BA-0BF8-6343-0487-000EA990B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8" y="326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169">
                <a:extLst>
                  <a:ext uri="{FF2B5EF4-FFF2-40B4-BE49-F238E27FC236}">
                    <a16:creationId xmlns:a16="http://schemas.microsoft.com/office/drawing/2014/main" id="{90948CAA-DFEE-EB04-CDAB-490417DCD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1775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170">
                <a:extLst>
                  <a:ext uri="{FF2B5EF4-FFF2-40B4-BE49-F238E27FC236}">
                    <a16:creationId xmlns:a16="http://schemas.microsoft.com/office/drawing/2014/main" id="{5A424D7E-75FA-A541-39B0-11AEF43A2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1775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Line 171">
                <a:extLst>
                  <a:ext uri="{FF2B5EF4-FFF2-40B4-BE49-F238E27FC236}">
                    <a16:creationId xmlns:a16="http://schemas.microsoft.com/office/drawing/2014/main" id="{CD5CF60D-640A-7B6B-2AE5-F3694E4C0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1987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72">
                <a:extLst>
                  <a:ext uri="{FF2B5EF4-FFF2-40B4-BE49-F238E27FC236}">
                    <a16:creationId xmlns:a16="http://schemas.microsoft.com/office/drawing/2014/main" id="{F4612C1B-7B04-BB0C-A7C2-093C099C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1987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Line 173">
                <a:extLst>
                  <a:ext uri="{FF2B5EF4-FFF2-40B4-BE49-F238E27FC236}">
                    <a16:creationId xmlns:a16="http://schemas.microsoft.com/office/drawing/2014/main" id="{354994FB-4D5C-68E7-5ED2-CE0598C94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2198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Rectangle 174">
                <a:extLst>
                  <a:ext uri="{FF2B5EF4-FFF2-40B4-BE49-F238E27FC236}">
                    <a16:creationId xmlns:a16="http://schemas.microsoft.com/office/drawing/2014/main" id="{13289353-48E6-71D9-5F37-A50D05923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2198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75">
                <a:extLst>
                  <a:ext uri="{FF2B5EF4-FFF2-40B4-BE49-F238E27FC236}">
                    <a16:creationId xmlns:a16="http://schemas.microsoft.com/office/drawing/2014/main" id="{9834B756-CECE-E9FD-17DE-09487F707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2410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76">
                <a:extLst>
                  <a:ext uri="{FF2B5EF4-FFF2-40B4-BE49-F238E27FC236}">
                    <a16:creationId xmlns:a16="http://schemas.microsoft.com/office/drawing/2014/main" id="{29DBC8F3-872D-7AC2-9159-D3D4A43D1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2410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Line 177">
                <a:extLst>
                  <a:ext uri="{FF2B5EF4-FFF2-40B4-BE49-F238E27FC236}">
                    <a16:creationId xmlns:a16="http://schemas.microsoft.com/office/drawing/2014/main" id="{478B445B-CCB8-DFBA-AD12-F64438B5E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2621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78">
                <a:extLst>
                  <a:ext uri="{FF2B5EF4-FFF2-40B4-BE49-F238E27FC236}">
                    <a16:creationId xmlns:a16="http://schemas.microsoft.com/office/drawing/2014/main" id="{1F141CFE-DF5E-277E-50EE-1F80C5692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2621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179">
                <a:extLst>
                  <a:ext uri="{FF2B5EF4-FFF2-40B4-BE49-F238E27FC236}">
                    <a16:creationId xmlns:a16="http://schemas.microsoft.com/office/drawing/2014/main" id="{BEC2583D-FA7E-B08E-25F8-D82DBD2F5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2833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180">
                <a:extLst>
                  <a:ext uri="{FF2B5EF4-FFF2-40B4-BE49-F238E27FC236}">
                    <a16:creationId xmlns:a16="http://schemas.microsoft.com/office/drawing/2014/main" id="{F2D1390B-B78C-D0C3-568E-30DFE86DC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2833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81">
                <a:extLst>
                  <a:ext uri="{FF2B5EF4-FFF2-40B4-BE49-F238E27FC236}">
                    <a16:creationId xmlns:a16="http://schemas.microsoft.com/office/drawing/2014/main" id="{969027A8-1A1E-837A-B3F7-81D8DDB47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3044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182">
                <a:extLst>
                  <a:ext uri="{FF2B5EF4-FFF2-40B4-BE49-F238E27FC236}">
                    <a16:creationId xmlns:a16="http://schemas.microsoft.com/office/drawing/2014/main" id="{82B34A79-1A36-695F-CAA1-D47244866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3044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Line 183">
                <a:extLst>
                  <a:ext uri="{FF2B5EF4-FFF2-40B4-BE49-F238E27FC236}">
                    <a16:creationId xmlns:a16="http://schemas.microsoft.com/office/drawing/2014/main" id="{C3232114-F190-F435-D211-91994742F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8" y="3256"/>
                <a:ext cx="1" cy="1"/>
              </a:xfrm>
              <a:prstGeom prst="line">
                <a:avLst/>
              </a:prstGeom>
              <a:noFill/>
              <a:ln w="0">
                <a:solidFill>
                  <a:srgbClr val="C0C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184">
                <a:extLst>
                  <a:ext uri="{FF2B5EF4-FFF2-40B4-BE49-F238E27FC236}">
                    <a16:creationId xmlns:a16="http://schemas.microsoft.com/office/drawing/2014/main" id="{0D9C8B71-0F0A-2379-6EB1-2F0683510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" y="3256"/>
                <a:ext cx="10" cy="1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94378D-36CA-D74E-AB58-656A5000A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037" y="3178970"/>
              <a:ext cx="288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12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52A2BA-A3D3-6D94-7E66-693F24E6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1147" y="3198020"/>
              <a:ext cx="1442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entury Gothic" panose="020B050202020202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6820E2-0422-20CD-970B-B28A6890A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431" y="3182939"/>
              <a:ext cx="144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7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0B3A33-AD9F-E2B0-E888-AA826754A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789" y="3171235"/>
              <a:ext cx="3048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9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0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32BC6F-4EFB-5C28-A370-80CE793BD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5244" y="169182"/>
            <a:ext cx="7128915" cy="690600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01084-56A5-97AB-9F63-B6A3561A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BBB25-04FA-B24B-ACC4-4933BC470C0F}"/>
              </a:ext>
            </a:extLst>
          </p:cNvPr>
          <p:cNvSpPr txBox="1"/>
          <p:nvPr/>
        </p:nvSpPr>
        <p:spPr>
          <a:xfrm>
            <a:off x="1161661" y="2710543"/>
            <a:ext cx="191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9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B5FF-C8C1-E700-6784-C5A971C2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1EC5F097-C6E7-99BC-8980-184FFE93E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128" y="1518069"/>
            <a:ext cx="6042827" cy="46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940B-544D-7F14-3E82-8B67BE99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5DE3EC-1267-76EA-59B2-3575E802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20" y="1429074"/>
            <a:ext cx="10515600" cy="4351338"/>
          </a:xfrm>
        </p:spPr>
        <p:txBody>
          <a:bodyPr>
            <a:normAutofit fontScale="925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altLang="en-US" sz="2800" b="1" dirty="0" err="1">
                <a:latin typeface="Courier New" panose="02070309020205020404" pitchFamily="49" charset="0"/>
              </a:rPr>
              <a:t>MergeSort</a:t>
            </a:r>
            <a:r>
              <a:rPr lang="en-US" altLang="en-US" sz="2800" b="1" dirty="0">
                <a:latin typeface="Courier New" panose="02070309020205020404" pitchFamily="49" charset="0"/>
              </a:rPr>
              <a:t>(A, p, r) {						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altLang="en-US" sz="2800" b="1" dirty="0">
                <a:latin typeface="Courier New" panose="02070309020205020404" pitchFamily="49" charset="0"/>
              </a:rPr>
              <a:t>   if (p &lt; r) {							</a:t>
            </a:r>
            <a:r>
              <a:rPr lang="en-US" altLang="en-US" sz="2800" b="1" dirty="0">
                <a:latin typeface="Courier New" panose="02070309020205020404" pitchFamily="49" charset="0"/>
                <a:sym typeface="Symbol" panose="05050102010706020507" pitchFamily="18" charset="2"/>
              </a:rPr>
              <a:t>(1)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altLang="en-US" sz="2800" b="1" dirty="0">
                <a:latin typeface="Courier New" panose="02070309020205020404" pitchFamily="49" charset="0"/>
              </a:rPr>
              <a:t>      mid = floor((p + r) / 2);			</a:t>
            </a:r>
            <a:r>
              <a:rPr lang="en-US" altLang="en-US" sz="2800" b="1" dirty="0">
                <a:latin typeface="Courier New" panose="02070309020205020404" pitchFamily="49" charset="0"/>
                <a:sym typeface="Symbol" panose="05050102010706020507" pitchFamily="18" charset="2"/>
              </a:rPr>
              <a:t>(1)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altLang="en-US" sz="2800" b="1" dirty="0">
                <a:latin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MergeSort</a:t>
            </a:r>
            <a:r>
              <a:rPr lang="en-US" altLang="en-US" sz="2800" b="1" dirty="0">
                <a:latin typeface="Courier New" panose="02070309020205020404" pitchFamily="49" charset="0"/>
              </a:rPr>
              <a:t>(A, p, mid);			   T(n/2)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altLang="en-US" sz="2800" b="1" dirty="0">
                <a:latin typeface="Courier New" panose="02070309020205020404" pitchFamily="49" charset="0"/>
              </a:rPr>
              <a:t>    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MergeSort</a:t>
            </a:r>
            <a:r>
              <a:rPr lang="en-US" altLang="en-US" sz="2800" b="1" dirty="0">
                <a:latin typeface="Courier New" panose="02070309020205020404" pitchFamily="49" charset="0"/>
              </a:rPr>
              <a:t>(A, mid+1, r);			   T(n/2)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altLang="en-US" sz="2800" b="1" dirty="0">
                <a:latin typeface="Courier New" panose="02070309020205020404" pitchFamily="49" charset="0"/>
              </a:rPr>
              <a:t>      Merge(A, p, mid, r);				</a:t>
            </a:r>
            <a:r>
              <a:rPr lang="en-US" altLang="en-US" sz="2800" b="1" dirty="0">
                <a:latin typeface="Courier New" panose="02070309020205020404" pitchFamily="49" charset="0"/>
                <a:sym typeface="Symbol" panose="05050102010706020507" pitchFamily="18" charset="2"/>
              </a:rPr>
              <a:t>(n)</a:t>
            </a:r>
            <a:endParaRPr lang="en-US" altLang="en-US" sz="2800" b="1" dirty="0"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}</a:t>
            </a:r>
          </a:p>
          <a:p>
            <a:pPr marL="0" indent="0" algn="l" rtl="0"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6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2EC40CF2-FF43-F3D8-D772-8F23F605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7736"/>
            <a:ext cx="7518779" cy="68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37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704</Words>
  <Application>Microsoft Office PowerPoint</Application>
  <PresentationFormat>Widescreen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Courier New</vt:lpstr>
      <vt:lpstr>CourierNewPSMT</vt:lpstr>
      <vt:lpstr>RQRPVA_Times-Roman</vt:lpstr>
      <vt:lpstr>SegoeUI</vt:lpstr>
      <vt:lpstr>Söhne</vt:lpstr>
      <vt:lpstr>T3Font_4</vt:lpstr>
      <vt:lpstr>Office Theme</vt:lpstr>
      <vt:lpstr>Merge Sort</vt:lpstr>
      <vt:lpstr>Design Strategy Divide and conquer</vt:lpstr>
      <vt:lpstr>Example</vt:lpstr>
      <vt:lpstr>Example</vt:lpstr>
      <vt:lpstr>Summery</vt:lpstr>
      <vt:lpstr>Complexity Analysis</vt:lpstr>
      <vt:lpstr>PowerPoint Presentation</vt:lpstr>
      <vt:lpstr>Pseudo code</vt:lpstr>
      <vt:lpstr>PowerPoint Presentation</vt:lpstr>
      <vt:lpstr>Comparative Analysis of Sorting Algorithms (adapted)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 Ali</dc:creator>
  <cp:lastModifiedBy>Hina Ali</cp:lastModifiedBy>
  <cp:revision>81</cp:revision>
  <dcterms:created xsi:type="dcterms:W3CDTF">2023-11-19T04:44:44Z</dcterms:created>
  <dcterms:modified xsi:type="dcterms:W3CDTF">2024-05-02T04:06:30Z</dcterms:modified>
</cp:coreProperties>
</file>