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2"/>
    <p:sldId id="274" r:id="rId3"/>
    <p:sldId id="276" r:id="rId4"/>
    <p:sldId id="277" r:id="rId5"/>
    <p:sldId id="272" r:id="rId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BCDB"/>
    <a:srgbClr val="7AE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6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BE2D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15" dirty="0"/>
              <a:t> </a:t>
            </a:r>
            <a:r>
              <a:rPr dirty="0"/>
              <a:t>Goodrich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Tamassia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Quick-</a:t>
            </a:r>
            <a:r>
              <a:rPr spc="-20" dirty="0"/>
              <a:t>Sort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BE2D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15" dirty="0"/>
              <a:t> </a:t>
            </a:r>
            <a:r>
              <a:rPr dirty="0"/>
              <a:t>Goodrich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Tamassia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Quick-</a:t>
            </a:r>
            <a:r>
              <a:rPr spc="-20" dirty="0"/>
              <a:t>Sort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BE2D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07439" y="1607820"/>
            <a:ext cx="3582035" cy="4582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79340" y="2121915"/>
            <a:ext cx="3793490" cy="3526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15" dirty="0"/>
              <a:t> </a:t>
            </a:r>
            <a:r>
              <a:rPr dirty="0"/>
              <a:t>Goodrich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Tamassia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Quick-</a:t>
            </a:r>
            <a:r>
              <a:rPr spc="-20" dirty="0"/>
              <a:t>Sort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BE2D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15" dirty="0"/>
              <a:t> </a:t>
            </a:r>
            <a:r>
              <a:rPr dirty="0"/>
              <a:t>Goodrich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Tamassia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Quick-</a:t>
            </a:r>
            <a:r>
              <a:rPr spc="-20" dirty="0"/>
              <a:t>Sort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15" dirty="0"/>
              <a:t> </a:t>
            </a:r>
            <a:r>
              <a:rPr dirty="0"/>
              <a:t>Goodrich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Tamassia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Quick-</a:t>
            </a:r>
            <a:r>
              <a:rPr spc="-20" dirty="0"/>
              <a:t>Sort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00038"/>
            <a:ext cx="9143998" cy="952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04838"/>
            <a:ext cx="9143998" cy="952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909638"/>
            <a:ext cx="9143998" cy="952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214438"/>
            <a:ext cx="9143998" cy="952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519237"/>
            <a:ext cx="9143998" cy="952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824037"/>
            <a:ext cx="9143998" cy="9526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128837"/>
            <a:ext cx="9143998" cy="9526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433637"/>
            <a:ext cx="9143998" cy="9526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738437"/>
            <a:ext cx="9143998" cy="9526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043237"/>
            <a:ext cx="9143998" cy="9526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348037"/>
            <a:ext cx="9143998" cy="9526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3652837"/>
            <a:ext cx="9143998" cy="9526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957637"/>
            <a:ext cx="9143998" cy="9526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262437"/>
            <a:ext cx="9143998" cy="9526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4567237"/>
            <a:ext cx="9143998" cy="9526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872037"/>
            <a:ext cx="9143998" cy="9526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176837"/>
            <a:ext cx="9143998" cy="9526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5481637"/>
            <a:ext cx="9143998" cy="9526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86437"/>
            <a:ext cx="9143998" cy="952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091237"/>
            <a:ext cx="9143998" cy="9526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6396037"/>
            <a:ext cx="9143998" cy="9526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700837"/>
            <a:ext cx="9143998" cy="9526"/>
          </a:xfrm>
          <a:prstGeom prst="rect">
            <a:avLst/>
          </a:prstGeom>
        </p:spPr>
      </p:pic>
      <p:sp>
        <p:nvSpPr>
          <p:cNvPr id="38" name="bg object 38"/>
          <p:cNvSpPr/>
          <p:nvPr/>
        </p:nvSpPr>
        <p:spPr>
          <a:xfrm>
            <a:off x="300037" y="1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9525" y="0"/>
                </a:moveTo>
                <a:lnTo>
                  <a:pt x="0" y="0"/>
                </a:lnTo>
                <a:lnTo>
                  <a:pt x="1" y="6857998"/>
                </a:lnTo>
                <a:lnTo>
                  <a:pt x="9526" y="6857998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bg object 3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0037" y="1"/>
            <a:ext cx="9526" cy="6857998"/>
          </a:xfrm>
          <a:prstGeom prst="rect">
            <a:avLst/>
          </a:prstGeom>
        </p:spPr>
      </p:pic>
      <p:sp>
        <p:nvSpPr>
          <p:cNvPr id="40" name="bg object 40"/>
          <p:cNvSpPr/>
          <p:nvPr/>
        </p:nvSpPr>
        <p:spPr>
          <a:xfrm>
            <a:off x="604837" y="1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9525" y="0"/>
                </a:moveTo>
                <a:lnTo>
                  <a:pt x="0" y="0"/>
                </a:lnTo>
                <a:lnTo>
                  <a:pt x="1" y="6857998"/>
                </a:lnTo>
                <a:lnTo>
                  <a:pt x="9526" y="6857998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bg object 4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4837" y="1"/>
            <a:ext cx="9526" cy="6857998"/>
          </a:xfrm>
          <a:prstGeom prst="rect">
            <a:avLst/>
          </a:prstGeom>
        </p:spPr>
      </p:pic>
      <p:sp>
        <p:nvSpPr>
          <p:cNvPr id="42" name="bg object 42"/>
          <p:cNvSpPr/>
          <p:nvPr/>
        </p:nvSpPr>
        <p:spPr>
          <a:xfrm>
            <a:off x="909637" y="1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9525" y="0"/>
                </a:moveTo>
                <a:lnTo>
                  <a:pt x="0" y="0"/>
                </a:lnTo>
                <a:lnTo>
                  <a:pt x="1" y="6857998"/>
                </a:lnTo>
                <a:lnTo>
                  <a:pt x="9526" y="6857998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bg object 4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09637" y="1"/>
            <a:ext cx="9526" cy="6857998"/>
          </a:xfrm>
          <a:prstGeom prst="rect">
            <a:avLst/>
          </a:prstGeom>
        </p:spPr>
      </p:pic>
      <p:sp>
        <p:nvSpPr>
          <p:cNvPr id="44" name="bg object 44"/>
          <p:cNvSpPr/>
          <p:nvPr/>
        </p:nvSpPr>
        <p:spPr>
          <a:xfrm>
            <a:off x="1214437" y="1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9525" y="0"/>
                </a:moveTo>
                <a:lnTo>
                  <a:pt x="0" y="0"/>
                </a:lnTo>
                <a:lnTo>
                  <a:pt x="1" y="6857998"/>
                </a:lnTo>
                <a:lnTo>
                  <a:pt x="9526" y="6857998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bg object 4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14437" y="1"/>
            <a:ext cx="9526" cy="6857998"/>
          </a:xfrm>
          <a:prstGeom prst="rect">
            <a:avLst/>
          </a:prstGeom>
        </p:spPr>
      </p:pic>
      <p:sp>
        <p:nvSpPr>
          <p:cNvPr id="46" name="bg object 46"/>
          <p:cNvSpPr/>
          <p:nvPr/>
        </p:nvSpPr>
        <p:spPr>
          <a:xfrm>
            <a:off x="1519237" y="1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9525" y="0"/>
                </a:moveTo>
                <a:lnTo>
                  <a:pt x="0" y="0"/>
                </a:lnTo>
                <a:lnTo>
                  <a:pt x="1" y="6857998"/>
                </a:lnTo>
                <a:lnTo>
                  <a:pt x="9526" y="6857998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bg object 4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19237" y="1"/>
            <a:ext cx="9526" cy="6857998"/>
          </a:xfrm>
          <a:prstGeom prst="rect">
            <a:avLst/>
          </a:prstGeom>
        </p:spPr>
      </p:pic>
      <p:sp>
        <p:nvSpPr>
          <p:cNvPr id="48" name="bg object 48"/>
          <p:cNvSpPr/>
          <p:nvPr/>
        </p:nvSpPr>
        <p:spPr>
          <a:xfrm>
            <a:off x="1824037" y="1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9525" y="0"/>
                </a:moveTo>
                <a:lnTo>
                  <a:pt x="0" y="0"/>
                </a:lnTo>
                <a:lnTo>
                  <a:pt x="1" y="6857998"/>
                </a:lnTo>
                <a:lnTo>
                  <a:pt x="9526" y="6857998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9" name="bg object 4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824037" y="1"/>
            <a:ext cx="9526" cy="6857998"/>
          </a:xfrm>
          <a:prstGeom prst="rect">
            <a:avLst/>
          </a:prstGeom>
        </p:spPr>
      </p:pic>
      <p:sp>
        <p:nvSpPr>
          <p:cNvPr id="50" name="bg object 50"/>
          <p:cNvSpPr/>
          <p:nvPr/>
        </p:nvSpPr>
        <p:spPr>
          <a:xfrm>
            <a:off x="2128837" y="1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9525" y="0"/>
                </a:moveTo>
                <a:lnTo>
                  <a:pt x="0" y="0"/>
                </a:lnTo>
                <a:lnTo>
                  <a:pt x="0" y="6857998"/>
                </a:lnTo>
                <a:lnTo>
                  <a:pt x="9525" y="6857998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bg object 5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128837" y="1"/>
            <a:ext cx="9525" cy="6857998"/>
          </a:xfrm>
          <a:prstGeom prst="rect">
            <a:avLst/>
          </a:prstGeom>
        </p:spPr>
      </p:pic>
      <p:sp>
        <p:nvSpPr>
          <p:cNvPr id="52" name="bg object 52"/>
          <p:cNvSpPr/>
          <p:nvPr/>
        </p:nvSpPr>
        <p:spPr>
          <a:xfrm>
            <a:off x="2433637" y="1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9525" y="0"/>
                </a:moveTo>
                <a:lnTo>
                  <a:pt x="0" y="0"/>
                </a:lnTo>
                <a:lnTo>
                  <a:pt x="1" y="6857998"/>
                </a:lnTo>
                <a:lnTo>
                  <a:pt x="9526" y="6857998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bg object 5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433637" y="1"/>
            <a:ext cx="9526" cy="6857998"/>
          </a:xfrm>
          <a:prstGeom prst="rect">
            <a:avLst/>
          </a:prstGeom>
        </p:spPr>
      </p:pic>
      <p:sp>
        <p:nvSpPr>
          <p:cNvPr id="54" name="bg object 54"/>
          <p:cNvSpPr/>
          <p:nvPr/>
        </p:nvSpPr>
        <p:spPr>
          <a:xfrm>
            <a:off x="2738437" y="1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9525" y="0"/>
                </a:moveTo>
                <a:lnTo>
                  <a:pt x="0" y="0"/>
                </a:lnTo>
                <a:lnTo>
                  <a:pt x="0" y="6857998"/>
                </a:lnTo>
                <a:lnTo>
                  <a:pt x="9525" y="6857998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5" name="bg object 5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738437" y="1"/>
            <a:ext cx="9525" cy="6857998"/>
          </a:xfrm>
          <a:prstGeom prst="rect">
            <a:avLst/>
          </a:prstGeom>
        </p:spPr>
      </p:pic>
      <p:sp>
        <p:nvSpPr>
          <p:cNvPr id="56" name="bg object 56"/>
          <p:cNvSpPr/>
          <p:nvPr/>
        </p:nvSpPr>
        <p:spPr>
          <a:xfrm>
            <a:off x="3043237" y="1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9525" y="0"/>
                </a:moveTo>
                <a:lnTo>
                  <a:pt x="0" y="0"/>
                </a:lnTo>
                <a:lnTo>
                  <a:pt x="0" y="6857998"/>
                </a:lnTo>
                <a:lnTo>
                  <a:pt x="9525" y="6857998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7" name="bg object 5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043237" y="1"/>
            <a:ext cx="9525" cy="6857998"/>
          </a:xfrm>
          <a:prstGeom prst="rect">
            <a:avLst/>
          </a:prstGeom>
        </p:spPr>
      </p:pic>
      <p:sp>
        <p:nvSpPr>
          <p:cNvPr id="58" name="bg object 58"/>
          <p:cNvSpPr/>
          <p:nvPr/>
        </p:nvSpPr>
        <p:spPr>
          <a:xfrm>
            <a:off x="3348037" y="1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9525" y="0"/>
                </a:moveTo>
                <a:lnTo>
                  <a:pt x="0" y="0"/>
                </a:lnTo>
                <a:lnTo>
                  <a:pt x="1" y="6857998"/>
                </a:lnTo>
                <a:lnTo>
                  <a:pt x="9526" y="6857998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9" name="bg object 5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348037" y="1"/>
            <a:ext cx="9526" cy="6857998"/>
          </a:xfrm>
          <a:prstGeom prst="rect">
            <a:avLst/>
          </a:prstGeom>
        </p:spPr>
      </p:pic>
      <p:sp>
        <p:nvSpPr>
          <p:cNvPr id="60" name="bg object 60"/>
          <p:cNvSpPr/>
          <p:nvPr/>
        </p:nvSpPr>
        <p:spPr>
          <a:xfrm>
            <a:off x="3652837" y="1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9525" y="0"/>
                </a:moveTo>
                <a:lnTo>
                  <a:pt x="0" y="0"/>
                </a:lnTo>
                <a:lnTo>
                  <a:pt x="1" y="6857998"/>
                </a:lnTo>
                <a:lnTo>
                  <a:pt x="9526" y="6857998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1" name="bg object 6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652837" y="1"/>
            <a:ext cx="9526" cy="6857998"/>
          </a:xfrm>
          <a:prstGeom prst="rect">
            <a:avLst/>
          </a:prstGeom>
        </p:spPr>
      </p:pic>
      <p:sp>
        <p:nvSpPr>
          <p:cNvPr id="62" name="bg object 62"/>
          <p:cNvSpPr/>
          <p:nvPr/>
        </p:nvSpPr>
        <p:spPr>
          <a:xfrm>
            <a:off x="3957636" y="1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9525" y="0"/>
                </a:moveTo>
                <a:lnTo>
                  <a:pt x="0" y="0"/>
                </a:lnTo>
                <a:lnTo>
                  <a:pt x="1" y="6857998"/>
                </a:lnTo>
                <a:lnTo>
                  <a:pt x="9526" y="6857998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3" name="bg object 6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57636" y="1"/>
            <a:ext cx="9526" cy="6857998"/>
          </a:xfrm>
          <a:prstGeom prst="rect">
            <a:avLst/>
          </a:prstGeom>
        </p:spPr>
      </p:pic>
      <p:sp>
        <p:nvSpPr>
          <p:cNvPr id="64" name="bg object 64"/>
          <p:cNvSpPr/>
          <p:nvPr/>
        </p:nvSpPr>
        <p:spPr>
          <a:xfrm>
            <a:off x="4262436" y="1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9525" y="0"/>
                </a:moveTo>
                <a:lnTo>
                  <a:pt x="0" y="0"/>
                </a:lnTo>
                <a:lnTo>
                  <a:pt x="1" y="6857998"/>
                </a:lnTo>
                <a:lnTo>
                  <a:pt x="9526" y="6857998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5" name="bg object 6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262436" y="1"/>
            <a:ext cx="9526" cy="6857998"/>
          </a:xfrm>
          <a:prstGeom prst="rect">
            <a:avLst/>
          </a:prstGeom>
        </p:spPr>
      </p:pic>
      <p:sp>
        <p:nvSpPr>
          <p:cNvPr id="66" name="bg object 66"/>
          <p:cNvSpPr/>
          <p:nvPr/>
        </p:nvSpPr>
        <p:spPr>
          <a:xfrm>
            <a:off x="4567236" y="1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9525" y="0"/>
                </a:moveTo>
                <a:lnTo>
                  <a:pt x="0" y="0"/>
                </a:lnTo>
                <a:lnTo>
                  <a:pt x="1" y="6857998"/>
                </a:lnTo>
                <a:lnTo>
                  <a:pt x="9526" y="6857998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7" name="bg object 6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567236" y="1"/>
            <a:ext cx="9526" cy="6857998"/>
          </a:xfrm>
          <a:prstGeom prst="rect">
            <a:avLst/>
          </a:prstGeom>
        </p:spPr>
      </p:pic>
      <p:sp>
        <p:nvSpPr>
          <p:cNvPr id="68" name="bg object 68"/>
          <p:cNvSpPr/>
          <p:nvPr/>
        </p:nvSpPr>
        <p:spPr>
          <a:xfrm>
            <a:off x="4872037" y="1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9525" y="0"/>
                </a:moveTo>
                <a:lnTo>
                  <a:pt x="0" y="0"/>
                </a:lnTo>
                <a:lnTo>
                  <a:pt x="1" y="6857998"/>
                </a:lnTo>
                <a:lnTo>
                  <a:pt x="9526" y="6857998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9" name="bg object 6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872037" y="1"/>
            <a:ext cx="9526" cy="6857998"/>
          </a:xfrm>
          <a:prstGeom prst="rect">
            <a:avLst/>
          </a:prstGeom>
        </p:spPr>
      </p:pic>
      <p:sp>
        <p:nvSpPr>
          <p:cNvPr id="70" name="bg object 70"/>
          <p:cNvSpPr/>
          <p:nvPr/>
        </p:nvSpPr>
        <p:spPr>
          <a:xfrm>
            <a:off x="5176836" y="1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9525" y="0"/>
                </a:moveTo>
                <a:lnTo>
                  <a:pt x="0" y="0"/>
                </a:lnTo>
                <a:lnTo>
                  <a:pt x="1" y="6857998"/>
                </a:lnTo>
                <a:lnTo>
                  <a:pt x="9526" y="6857998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1" name="bg object 7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176836" y="1"/>
            <a:ext cx="9526" cy="6857998"/>
          </a:xfrm>
          <a:prstGeom prst="rect">
            <a:avLst/>
          </a:prstGeom>
        </p:spPr>
      </p:pic>
      <p:sp>
        <p:nvSpPr>
          <p:cNvPr id="72" name="bg object 72"/>
          <p:cNvSpPr/>
          <p:nvPr/>
        </p:nvSpPr>
        <p:spPr>
          <a:xfrm>
            <a:off x="5481636" y="1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9525" y="0"/>
                </a:moveTo>
                <a:lnTo>
                  <a:pt x="0" y="0"/>
                </a:lnTo>
                <a:lnTo>
                  <a:pt x="1" y="6857998"/>
                </a:lnTo>
                <a:lnTo>
                  <a:pt x="9526" y="6857998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3" name="bg object 7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481636" y="1"/>
            <a:ext cx="9526" cy="6857998"/>
          </a:xfrm>
          <a:prstGeom prst="rect">
            <a:avLst/>
          </a:prstGeom>
        </p:spPr>
      </p:pic>
      <p:sp>
        <p:nvSpPr>
          <p:cNvPr id="74" name="bg object 74"/>
          <p:cNvSpPr/>
          <p:nvPr/>
        </p:nvSpPr>
        <p:spPr>
          <a:xfrm>
            <a:off x="5786436" y="1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9525" y="0"/>
                </a:moveTo>
                <a:lnTo>
                  <a:pt x="0" y="0"/>
                </a:lnTo>
                <a:lnTo>
                  <a:pt x="1" y="6857998"/>
                </a:lnTo>
                <a:lnTo>
                  <a:pt x="9526" y="6857998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5" name="bg object 7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86436" y="1"/>
            <a:ext cx="9526" cy="6857998"/>
          </a:xfrm>
          <a:prstGeom prst="rect">
            <a:avLst/>
          </a:prstGeom>
        </p:spPr>
      </p:pic>
      <p:sp>
        <p:nvSpPr>
          <p:cNvPr id="76" name="bg object 76"/>
          <p:cNvSpPr/>
          <p:nvPr/>
        </p:nvSpPr>
        <p:spPr>
          <a:xfrm>
            <a:off x="6091236" y="1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9525" y="0"/>
                </a:moveTo>
                <a:lnTo>
                  <a:pt x="0" y="0"/>
                </a:lnTo>
                <a:lnTo>
                  <a:pt x="1" y="6857998"/>
                </a:lnTo>
                <a:lnTo>
                  <a:pt x="9526" y="6857998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7" name="bg object 7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91236" y="1"/>
            <a:ext cx="9526" cy="6857998"/>
          </a:xfrm>
          <a:prstGeom prst="rect">
            <a:avLst/>
          </a:prstGeom>
        </p:spPr>
      </p:pic>
      <p:sp>
        <p:nvSpPr>
          <p:cNvPr id="78" name="bg object 78"/>
          <p:cNvSpPr/>
          <p:nvPr/>
        </p:nvSpPr>
        <p:spPr>
          <a:xfrm>
            <a:off x="6396036" y="1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9525" y="0"/>
                </a:moveTo>
                <a:lnTo>
                  <a:pt x="0" y="0"/>
                </a:lnTo>
                <a:lnTo>
                  <a:pt x="1" y="6857998"/>
                </a:lnTo>
                <a:lnTo>
                  <a:pt x="9526" y="6857998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9" name="bg object 7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396036" y="1"/>
            <a:ext cx="9526" cy="6857998"/>
          </a:xfrm>
          <a:prstGeom prst="rect">
            <a:avLst/>
          </a:prstGeom>
        </p:spPr>
      </p:pic>
      <p:sp>
        <p:nvSpPr>
          <p:cNvPr id="80" name="bg object 80"/>
          <p:cNvSpPr/>
          <p:nvPr/>
        </p:nvSpPr>
        <p:spPr>
          <a:xfrm>
            <a:off x="6700835" y="1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9525" y="0"/>
                </a:moveTo>
                <a:lnTo>
                  <a:pt x="0" y="0"/>
                </a:lnTo>
                <a:lnTo>
                  <a:pt x="1" y="6857998"/>
                </a:lnTo>
                <a:lnTo>
                  <a:pt x="9526" y="6857998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1" name="bg object 8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700835" y="1"/>
            <a:ext cx="9526" cy="6857998"/>
          </a:xfrm>
          <a:prstGeom prst="rect">
            <a:avLst/>
          </a:prstGeom>
        </p:spPr>
      </p:pic>
      <p:sp>
        <p:nvSpPr>
          <p:cNvPr id="82" name="bg object 82"/>
          <p:cNvSpPr/>
          <p:nvPr/>
        </p:nvSpPr>
        <p:spPr>
          <a:xfrm>
            <a:off x="7005635" y="1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9525" y="0"/>
                </a:moveTo>
                <a:lnTo>
                  <a:pt x="0" y="0"/>
                </a:lnTo>
                <a:lnTo>
                  <a:pt x="1" y="6857998"/>
                </a:lnTo>
                <a:lnTo>
                  <a:pt x="9526" y="6857998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bg object 8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005635" y="1"/>
            <a:ext cx="9526" cy="6857998"/>
          </a:xfrm>
          <a:prstGeom prst="rect">
            <a:avLst/>
          </a:prstGeom>
        </p:spPr>
      </p:pic>
      <p:sp>
        <p:nvSpPr>
          <p:cNvPr id="84" name="bg object 84"/>
          <p:cNvSpPr/>
          <p:nvPr/>
        </p:nvSpPr>
        <p:spPr>
          <a:xfrm>
            <a:off x="7310435" y="1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9525" y="0"/>
                </a:moveTo>
                <a:lnTo>
                  <a:pt x="0" y="0"/>
                </a:lnTo>
                <a:lnTo>
                  <a:pt x="1" y="6857998"/>
                </a:lnTo>
                <a:lnTo>
                  <a:pt x="9526" y="6857998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5" name="bg object 8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310435" y="1"/>
            <a:ext cx="9526" cy="6857998"/>
          </a:xfrm>
          <a:prstGeom prst="rect">
            <a:avLst/>
          </a:prstGeom>
        </p:spPr>
      </p:pic>
      <p:sp>
        <p:nvSpPr>
          <p:cNvPr id="86" name="bg object 86"/>
          <p:cNvSpPr/>
          <p:nvPr/>
        </p:nvSpPr>
        <p:spPr>
          <a:xfrm>
            <a:off x="7615235" y="1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9525" y="0"/>
                </a:moveTo>
                <a:lnTo>
                  <a:pt x="0" y="0"/>
                </a:lnTo>
                <a:lnTo>
                  <a:pt x="1" y="6857998"/>
                </a:lnTo>
                <a:lnTo>
                  <a:pt x="9526" y="6857998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7" name="bg object 8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615235" y="1"/>
            <a:ext cx="9526" cy="6857998"/>
          </a:xfrm>
          <a:prstGeom prst="rect">
            <a:avLst/>
          </a:prstGeom>
        </p:spPr>
      </p:pic>
      <p:sp>
        <p:nvSpPr>
          <p:cNvPr id="88" name="bg object 88"/>
          <p:cNvSpPr/>
          <p:nvPr/>
        </p:nvSpPr>
        <p:spPr>
          <a:xfrm>
            <a:off x="7920035" y="1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9525" y="0"/>
                </a:moveTo>
                <a:lnTo>
                  <a:pt x="0" y="0"/>
                </a:lnTo>
                <a:lnTo>
                  <a:pt x="0" y="6857998"/>
                </a:lnTo>
                <a:lnTo>
                  <a:pt x="9525" y="6857998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9" name="bg object 8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920035" y="1"/>
            <a:ext cx="9525" cy="6857998"/>
          </a:xfrm>
          <a:prstGeom prst="rect">
            <a:avLst/>
          </a:prstGeom>
        </p:spPr>
      </p:pic>
      <p:sp>
        <p:nvSpPr>
          <p:cNvPr id="90" name="bg object 90"/>
          <p:cNvSpPr/>
          <p:nvPr/>
        </p:nvSpPr>
        <p:spPr>
          <a:xfrm>
            <a:off x="8224835" y="1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9525" y="0"/>
                </a:moveTo>
                <a:lnTo>
                  <a:pt x="0" y="0"/>
                </a:lnTo>
                <a:lnTo>
                  <a:pt x="1" y="6857998"/>
                </a:lnTo>
                <a:lnTo>
                  <a:pt x="9526" y="6857998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1" name="bg object 9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224835" y="1"/>
            <a:ext cx="9526" cy="6857998"/>
          </a:xfrm>
          <a:prstGeom prst="rect">
            <a:avLst/>
          </a:prstGeom>
        </p:spPr>
      </p:pic>
      <p:sp>
        <p:nvSpPr>
          <p:cNvPr id="92" name="bg object 92"/>
          <p:cNvSpPr/>
          <p:nvPr/>
        </p:nvSpPr>
        <p:spPr>
          <a:xfrm>
            <a:off x="8529635" y="1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9525" y="0"/>
                </a:moveTo>
                <a:lnTo>
                  <a:pt x="0" y="0"/>
                </a:lnTo>
                <a:lnTo>
                  <a:pt x="0" y="6857998"/>
                </a:lnTo>
                <a:lnTo>
                  <a:pt x="9525" y="6857998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3" name="bg object 9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529635" y="1"/>
            <a:ext cx="9525" cy="6857998"/>
          </a:xfrm>
          <a:prstGeom prst="rect">
            <a:avLst/>
          </a:prstGeom>
        </p:spPr>
      </p:pic>
      <p:sp>
        <p:nvSpPr>
          <p:cNvPr id="94" name="bg object 94"/>
          <p:cNvSpPr/>
          <p:nvPr/>
        </p:nvSpPr>
        <p:spPr>
          <a:xfrm>
            <a:off x="8834436" y="1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9525" y="0"/>
                </a:moveTo>
                <a:lnTo>
                  <a:pt x="0" y="0"/>
                </a:lnTo>
                <a:lnTo>
                  <a:pt x="1" y="6857998"/>
                </a:lnTo>
                <a:lnTo>
                  <a:pt x="9526" y="6857998"/>
                </a:lnTo>
                <a:lnTo>
                  <a:pt x="9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5" name="bg object 9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834436" y="1"/>
            <a:ext cx="9526" cy="6857998"/>
          </a:xfrm>
          <a:prstGeom prst="rect">
            <a:avLst/>
          </a:prstGeom>
        </p:spPr>
      </p:pic>
      <p:pic>
        <p:nvPicPr>
          <p:cNvPr id="96" name="bg object 9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352800" y="1"/>
            <a:ext cx="5791198" cy="152400"/>
          </a:xfrm>
          <a:prstGeom prst="rect">
            <a:avLst/>
          </a:prstGeom>
        </p:spPr>
      </p:pic>
      <p:sp>
        <p:nvSpPr>
          <p:cNvPr id="97" name="bg object 97"/>
          <p:cNvSpPr/>
          <p:nvPr/>
        </p:nvSpPr>
        <p:spPr>
          <a:xfrm>
            <a:off x="8839198" y="1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199"/>
                </a:lnTo>
              </a:path>
            </a:pathLst>
          </a:custGeom>
          <a:ln w="9524">
            <a:solidFill>
              <a:srgbClr val="829F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414337" y="1514639"/>
            <a:ext cx="17843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1784349" y="0"/>
                </a:moveTo>
                <a:lnTo>
                  <a:pt x="0" y="1"/>
                </a:lnTo>
              </a:path>
            </a:pathLst>
          </a:custGeom>
          <a:ln w="9524">
            <a:solidFill>
              <a:srgbClr val="829F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608288" y="1419282"/>
            <a:ext cx="0" cy="2320925"/>
          </a:xfrm>
          <a:custGeom>
            <a:avLst/>
            <a:gdLst/>
            <a:ahLst/>
            <a:cxnLst/>
            <a:rect l="l" t="t" r="r" b="b"/>
            <a:pathLst>
              <a:path h="2320925">
                <a:moveTo>
                  <a:pt x="0" y="0"/>
                </a:moveTo>
                <a:lnTo>
                  <a:pt x="1" y="2320867"/>
                </a:lnTo>
              </a:path>
            </a:pathLst>
          </a:custGeom>
          <a:ln w="9524">
            <a:solidFill>
              <a:srgbClr val="829F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0" name="bg object 10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08167" y="1411284"/>
            <a:ext cx="201864" cy="2034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39" y="718821"/>
            <a:ext cx="649859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BE2D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9964" y="1531620"/>
            <a:ext cx="7451090" cy="1538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1915" y="6433732"/>
            <a:ext cx="2500630" cy="240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15" dirty="0"/>
              <a:t> </a:t>
            </a:r>
            <a:r>
              <a:rPr dirty="0"/>
              <a:t>Goodrich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Tamassia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56580" y="6433732"/>
            <a:ext cx="836295" cy="240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Quick-</a:t>
            </a:r>
            <a:r>
              <a:rPr spc="-20" dirty="0"/>
              <a:t>Sort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39616" y="6433732"/>
            <a:ext cx="283209" cy="240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0458C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96F0-68D1-B845-82AA-A4951770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39" y="718821"/>
            <a:ext cx="6498590" cy="1354217"/>
          </a:xfrm>
        </p:spPr>
        <p:txBody>
          <a:bodyPr/>
          <a:lstStyle/>
          <a:p>
            <a:r>
              <a:rPr lang="en-US" sz="4400" spc="-10" dirty="0">
                <a:solidFill>
                  <a:srgbClr val="BE2D00"/>
                </a:solidFill>
                <a:latin typeface="Tahoma"/>
                <a:cs typeface="Tahoma"/>
              </a:rPr>
              <a:t>Quick-</a:t>
            </a:r>
            <a:r>
              <a:rPr lang="en-US" sz="4400" spc="-20" dirty="0">
                <a:solidFill>
                  <a:srgbClr val="BE2D00"/>
                </a:solidFill>
                <a:latin typeface="Tahoma"/>
                <a:cs typeface="Tahoma"/>
              </a:rPr>
              <a:t>Sort</a:t>
            </a:r>
            <a:br>
              <a:rPr lang="en-US" sz="4400" dirty="0">
                <a:latin typeface="Tahoma"/>
                <a:cs typeface="Tahoma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DDB5B-1372-4CA0-0ECD-635BF1C3B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964" y="1531620"/>
            <a:ext cx="7451090" cy="923330"/>
          </a:xfrm>
        </p:spPr>
        <p:txBody>
          <a:bodyPr/>
          <a:lstStyle/>
          <a:p>
            <a:r>
              <a:rPr lang="en-US" sz="2000" spc="-20" dirty="0">
                <a:solidFill>
                  <a:srgbClr val="40458C"/>
                </a:solidFill>
                <a:latin typeface="Tahoma"/>
                <a:cs typeface="Tahoma"/>
              </a:rPr>
              <a:t>Example by Hina Ali</a:t>
            </a:r>
            <a:endParaRPr lang="en-US" sz="2000" dirty="0">
              <a:latin typeface="Tahoma"/>
              <a:cs typeface="Tahoma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4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99B9F-478C-5577-A69C-B85D0BE86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02304"/>
            <a:ext cx="8839200" cy="6463308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0000CC"/>
                </a:solidFill>
                <a:ea typeface="宋体" panose="02010600030101010101" pitchFamily="2" charset="-122"/>
              </a:rPr>
              <a:t>Fastest</a:t>
            </a:r>
            <a:r>
              <a:rPr lang="en-US" altLang="zh-CN" sz="2800" dirty="0">
                <a:ea typeface="宋体" panose="02010600030101010101" pitchFamily="2" charset="-122"/>
              </a:rPr>
              <a:t> known sorting algorithm in practice (Divide and conquer)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Average case: O(N log N)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Worst case: O(N</a:t>
            </a:r>
            <a:r>
              <a:rPr lang="en-US" altLang="zh-CN" sz="2800" baseline="30000" dirty="0"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But the worst case can be made exponentially unlikely.</a:t>
            </a:r>
          </a:p>
          <a:p>
            <a:pPr eaLnBrk="1" hangingPunct="1"/>
            <a:r>
              <a:rPr lang="en-US" altLang="zh-CN" sz="2800" b="1" dirty="0">
                <a:ea typeface="宋体" panose="02010600030101010101" pitchFamily="2" charset="-122"/>
              </a:rPr>
              <a:t>Main Idea</a:t>
            </a:r>
          </a:p>
          <a:p>
            <a:pPr eaLnBrk="1" hangingPunct="1"/>
            <a:r>
              <a:rPr lang="en-US" altLang="zh-CN" sz="2800" b="1" dirty="0">
                <a:ea typeface="宋体" panose="02010600030101010101" pitchFamily="2" charset="-122"/>
              </a:rPr>
              <a:t>It find element pivot which divides array into two half such that element in left half are</a:t>
            </a:r>
            <a:r>
              <a:rPr lang="en-US" altLang="en-US" sz="2800" dirty="0"/>
              <a:t> </a:t>
            </a:r>
            <a:r>
              <a:rPr lang="en-US" altLang="en-US" sz="2800" b="1" dirty="0">
                <a:sym typeface="Symbol" panose="05050102010706020507" pitchFamily="18" charset="2"/>
              </a:rPr>
              <a:t> pivot and element in right half is  pivot</a:t>
            </a:r>
          </a:p>
          <a:p>
            <a:pPr eaLnBrk="1" hangingPunct="1"/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STEPS: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If the number of elements in Array A is 0 or 1, then return (base case).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Pick any element in Array A as pivot q.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Partition the elements in A except pivot into two halves A</a:t>
            </a:r>
            <a:r>
              <a:rPr lang="en-US" altLang="en-US" sz="2400" b="1" baseline="-25000" dirty="0"/>
              <a:t>1    </a:t>
            </a:r>
            <a:r>
              <a:rPr lang="en-US" altLang="en-US" sz="2400" dirty="0"/>
              <a:t>A</a:t>
            </a:r>
            <a:r>
              <a:rPr lang="en-US" altLang="en-US" sz="2400" b="1" baseline="-25000" dirty="0"/>
              <a:t>2  </a:t>
            </a:r>
            <a:r>
              <a:rPr lang="en-US" altLang="en-US" sz="2400" dirty="0"/>
              <a:t>: </a:t>
            </a: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A</a:t>
            </a:r>
            <a:r>
              <a:rPr lang="en-US" altLang="en-US" sz="2400" b="1" baseline="-2500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 = {x</a:t>
            </a: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 A</a:t>
            </a: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 – {q} | x </a:t>
            </a:r>
            <a:r>
              <a:rPr lang="en-US" altLang="en-US" sz="2400">
                <a:solidFill>
                  <a:srgbClr val="FF000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 q}, </a:t>
            </a: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A</a:t>
            </a:r>
            <a:r>
              <a:rPr lang="en-US" altLang="en-US" sz="2400" b="1" baseline="-25000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 = {x</a:t>
            </a: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 A</a:t>
            </a: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 – {q} | x </a:t>
            </a:r>
            <a:r>
              <a:rPr lang="en-US" altLang="en-US" sz="2400">
                <a:solidFill>
                  <a:srgbClr val="FF000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 q}</a:t>
            </a:r>
            <a:endParaRPr lang="en-US" altLang="en-US" sz="2400" dirty="0">
              <a:solidFill>
                <a:srgbClr val="FF0000"/>
              </a:solidFill>
              <a:highlight>
                <a:srgbClr val="FFFF00"/>
              </a:highlight>
              <a:sym typeface="Symbol" panose="05050102010706020507" pitchFamily="18" charset="2"/>
            </a:endParaRP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Return {</a:t>
            </a:r>
            <a:r>
              <a:rPr lang="en-US" altLang="en-US" sz="2400" dirty="0" err="1"/>
              <a:t>QuickSort</a:t>
            </a:r>
            <a:r>
              <a:rPr lang="en-US" altLang="en-US" sz="2400" dirty="0"/>
              <a:t>(A</a:t>
            </a:r>
            <a:r>
              <a:rPr lang="en-US" altLang="en-US" sz="2400" b="1" baseline="-25000" dirty="0"/>
              <a:t>1</a:t>
            </a:r>
            <a:r>
              <a:rPr lang="en-US" altLang="en-US" sz="2400" dirty="0"/>
              <a:t>) + pivot+ </a:t>
            </a:r>
            <a:r>
              <a:rPr lang="en-US" altLang="en-US" sz="2400" dirty="0" err="1"/>
              <a:t>QuickSort</a:t>
            </a:r>
            <a:r>
              <a:rPr lang="en-US" altLang="en-US" sz="2400" dirty="0"/>
              <a:t>(A</a:t>
            </a:r>
            <a:r>
              <a:rPr lang="en-US" altLang="en-US" sz="2400" b="1" baseline="-25000" dirty="0"/>
              <a:t>2</a:t>
            </a:r>
            <a:r>
              <a:rPr lang="en-US" altLang="en-US" sz="2400" dirty="0"/>
              <a:t>)}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822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958953-DDDC-CA06-C079-B0C96305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pseudocode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D5DE81-497B-512F-511B-C9E80F0DC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1" y="1607820"/>
            <a:ext cx="4267200" cy="1846659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00B0F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Q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uickSort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(A, p, 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if (p&lt;r)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	q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partit</a:t>
            </a:r>
            <a:r>
              <a:rPr lang="en-US" altLang="en-US" dirty="0">
                <a:solidFill>
                  <a:srgbClr val="FF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ion(A, p, r)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B0F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Q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uickSort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(A, p, q-1)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B0F0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B0F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Q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uickSort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(A, q+1, r)</a:t>
            </a: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31F8C2-1871-D119-E688-7ABEAE986906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4114800" y="2819400"/>
            <a:ext cx="5181600" cy="4062651"/>
          </a:xfrm>
          <a:solidFill>
            <a:srgbClr val="7AEEFA"/>
          </a:solidFill>
        </p:spPr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</a:rPr>
              <a:t>Partition (</a:t>
            </a:r>
            <a:r>
              <a:rPr lang="en-US" sz="2400" b="1" dirty="0" err="1">
                <a:solidFill>
                  <a:srgbClr val="C00000"/>
                </a:solidFill>
              </a:rPr>
              <a:t>A,p,r</a:t>
            </a:r>
            <a:r>
              <a:rPr lang="en-US" sz="2400" b="1" dirty="0">
                <a:solidFill>
                  <a:srgbClr val="C00000"/>
                </a:solidFill>
              </a:rPr>
              <a:t>)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 {x = A[r]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i</a:t>
            </a:r>
            <a:r>
              <a:rPr lang="en-US" sz="2400" b="1" dirty="0">
                <a:solidFill>
                  <a:srgbClr val="C00000"/>
                </a:solidFill>
              </a:rPr>
              <a:t> = p – 1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   for (j=p to r-1)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	{ if (A[j] &lt;= x)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	    </a:t>
            </a:r>
            <a:r>
              <a:rPr lang="en-US" sz="2400" b="1" dirty="0" err="1">
                <a:solidFill>
                  <a:srgbClr val="C00000"/>
                </a:solidFill>
              </a:rPr>
              <a:t>i</a:t>
            </a:r>
            <a:r>
              <a:rPr lang="en-US" sz="2400" b="1" dirty="0">
                <a:solidFill>
                  <a:srgbClr val="C00000"/>
                </a:solidFill>
              </a:rPr>
              <a:t>=i+1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	    exchange(A[</a:t>
            </a:r>
            <a:r>
              <a:rPr lang="en-US" sz="2400" b="1" dirty="0" err="1">
                <a:solidFill>
                  <a:srgbClr val="C00000"/>
                </a:solidFill>
              </a:rPr>
              <a:t>i</a:t>
            </a:r>
            <a:r>
              <a:rPr lang="en-US" sz="2400" b="1" dirty="0">
                <a:solidFill>
                  <a:srgbClr val="C00000"/>
                </a:solidFill>
              </a:rPr>
              <a:t>] with A[j])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	 }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   exchange A[i+1] with A[r]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   return i+1 </a:t>
            </a:r>
          </a:p>
          <a:p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056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Content Placeholder 34">
            <a:extLst>
              <a:ext uri="{FF2B5EF4-FFF2-40B4-BE49-F238E27FC236}">
                <a16:creationId xmlns:a16="http://schemas.microsoft.com/office/drawing/2014/main" id="{94F49EEC-C812-14B6-9DEC-869469554D47}"/>
              </a:ext>
            </a:extLst>
          </p:cNvPr>
          <p:cNvGraphicFramePr>
            <a:graphicFrameLocks noGrp="1"/>
          </p:cNvGraphicFramePr>
          <p:nvPr>
            <p:ph sz="half" idx="3"/>
            <p:extLst>
              <p:ext uri="{D42A27DB-BD31-4B8C-83A1-F6EECF244321}">
                <p14:modId xmlns:p14="http://schemas.microsoft.com/office/powerpoint/2010/main" val="192529323"/>
              </p:ext>
            </p:extLst>
          </p:nvPr>
        </p:nvGraphicFramePr>
        <p:xfrm>
          <a:off x="6629400" y="76200"/>
          <a:ext cx="2362200" cy="2617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35838378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76234649"/>
                    </a:ext>
                  </a:extLst>
                </a:gridCol>
              </a:tblGrid>
              <a:tr h="377635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i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871340"/>
                  </a:ext>
                </a:extLst>
              </a:tr>
              <a:tr h="351967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i</a:t>
                      </a:r>
                      <a:r>
                        <a:rPr lang="en-US" sz="1600" b="1" dirty="0"/>
                        <a:t>= p-1 </a:t>
                      </a:r>
                      <a:r>
                        <a:rPr lang="en-US" sz="1600" b="1" dirty="0"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600" b="1" dirty="0"/>
                        <a:t>1-1 =0,i=0</a:t>
                      </a:r>
                    </a:p>
                  </a:txBody>
                  <a:tcPr>
                    <a:solidFill>
                      <a:srgbClr val="7AEE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</a:t>
                      </a:r>
                    </a:p>
                  </a:txBody>
                  <a:tcPr>
                    <a:solidFill>
                      <a:srgbClr val="7AEE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642847"/>
                  </a:ext>
                </a:extLst>
              </a:tr>
              <a:tr h="377635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=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048965"/>
                  </a:ext>
                </a:extLst>
              </a:tr>
              <a:tr h="377635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i</a:t>
                      </a:r>
                      <a:r>
                        <a:rPr lang="en-US" sz="1600" b="1" dirty="0"/>
                        <a:t>=2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536608"/>
                  </a:ext>
                </a:extLst>
              </a:tr>
              <a:tr h="377635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i</a:t>
                      </a:r>
                      <a:r>
                        <a:rPr lang="en-US" sz="1600" b="1" dirty="0"/>
                        <a:t>=2</a:t>
                      </a:r>
                      <a:r>
                        <a:rPr lang="en-US" sz="1600" b="1" dirty="0">
                          <a:sym typeface="Wingdings" panose="05000000000000000000" pitchFamily="2" charset="2"/>
                        </a:rPr>
                        <a:t> 3</a:t>
                      </a:r>
                      <a:endParaRPr lang="en-US" sz="16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91275"/>
                  </a:ext>
                </a:extLst>
              </a:tr>
              <a:tr h="377635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i</a:t>
                      </a:r>
                      <a:r>
                        <a:rPr lang="en-US" sz="1600" b="1" dirty="0"/>
                        <a:t>=3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217743"/>
                  </a:ext>
                </a:extLst>
              </a:tr>
              <a:tr h="377635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/>
                        <a:t>i</a:t>
                      </a:r>
                      <a:r>
                        <a:rPr lang="en-US" sz="1600" b="1" dirty="0"/>
                        <a:t>=3 </a:t>
                      </a:r>
                      <a:r>
                        <a:rPr lang="en-US" sz="1600" b="1" dirty="0">
                          <a:sym typeface="Wingdings" panose="05000000000000000000" pitchFamily="2" charset="2"/>
                        </a:rPr>
                        <a:t> 4</a:t>
                      </a:r>
                      <a:endParaRPr lang="en-US" sz="16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690578"/>
                  </a:ext>
                </a:extLst>
              </a:tr>
            </a:tbl>
          </a:graphicData>
        </a:graphic>
      </p:graphicFrame>
      <p:grpSp>
        <p:nvGrpSpPr>
          <p:cNvPr id="51" name="Group 50">
            <a:extLst>
              <a:ext uri="{FF2B5EF4-FFF2-40B4-BE49-F238E27FC236}">
                <a16:creationId xmlns:a16="http://schemas.microsoft.com/office/drawing/2014/main" id="{D599D5BC-B2B6-E4C5-E932-255CD84B297C}"/>
              </a:ext>
            </a:extLst>
          </p:cNvPr>
          <p:cNvGrpSpPr/>
          <p:nvPr/>
        </p:nvGrpSpPr>
        <p:grpSpPr>
          <a:xfrm>
            <a:off x="304800" y="457200"/>
            <a:ext cx="3640931" cy="548248"/>
            <a:chOff x="1978297" y="176927"/>
            <a:chExt cx="3889103" cy="832851"/>
          </a:xfrm>
        </p:grpSpPr>
        <p:grpSp>
          <p:nvGrpSpPr>
            <p:cNvPr id="5" name="object 16">
              <a:extLst>
                <a:ext uri="{FF2B5EF4-FFF2-40B4-BE49-F238E27FC236}">
                  <a16:creationId xmlns:a16="http://schemas.microsoft.com/office/drawing/2014/main" id="{7BE631DD-6F31-98C0-E590-87C9BCB609CD}"/>
                </a:ext>
              </a:extLst>
            </p:cNvPr>
            <p:cNvGrpSpPr/>
            <p:nvPr/>
          </p:nvGrpSpPr>
          <p:grpSpPr>
            <a:xfrm>
              <a:off x="1978297" y="552450"/>
              <a:ext cx="3889103" cy="457328"/>
              <a:chOff x="2258315" y="2590800"/>
              <a:chExt cx="4904485" cy="457328"/>
            </a:xfrm>
          </p:grpSpPr>
          <p:sp>
            <p:nvSpPr>
              <p:cNvPr id="6" name="object 17">
                <a:extLst>
                  <a:ext uri="{FF2B5EF4-FFF2-40B4-BE49-F238E27FC236}">
                    <a16:creationId xmlns:a16="http://schemas.microsoft.com/office/drawing/2014/main" id="{7D6A66FA-20D6-942F-38E8-6A75669D054E}"/>
                  </a:ext>
                </a:extLst>
              </p:cNvPr>
              <p:cNvSpPr/>
              <p:nvPr/>
            </p:nvSpPr>
            <p:spPr>
              <a:xfrm>
                <a:off x="2258315" y="2617598"/>
                <a:ext cx="4876800" cy="430530"/>
              </a:xfrm>
              <a:custGeom>
                <a:avLst/>
                <a:gdLst/>
                <a:ahLst/>
                <a:cxnLst/>
                <a:rect l="l" t="t" r="r" b="b"/>
                <a:pathLst>
                  <a:path w="4876800" h="430530">
                    <a:moveTo>
                      <a:pt x="4805094" y="0"/>
                    </a:moveTo>
                    <a:lnTo>
                      <a:pt x="71704" y="0"/>
                    </a:lnTo>
                    <a:lnTo>
                      <a:pt x="43793" y="5634"/>
                    </a:lnTo>
                    <a:lnTo>
                      <a:pt x="21001" y="21001"/>
                    </a:lnTo>
                    <a:lnTo>
                      <a:pt x="5634" y="43793"/>
                    </a:lnTo>
                    <a:lnTo>
                      <a:pt x="0" y="71704"/>
                    </a:lnTo>
                    <a:lnTo>
                      <a:pt x="0" y="358509"/>
                    </a:lnTo>
                    <a:lnTo>
                      <a:pt x="5634" y="386420"/>
                    </a:lnTo>
                    <a:lnTo>
                      <a:pt x="21001" y="409212"/>
                    </a:lnTo>
                    <a:lnTo>
                      <a:pt x="43793" y="424578"/>
                    </a:lnTo>
                    <a:lnTo>
                      <a:pt x="71704" y="430213"/>
                    </a:lnTo>
                    <a:lnTo>
                      <a:pt x="4805094" y="430213"/>
                    </a:lnTo>
                    <a:lnTo>
                      <a:pt x="4833005" y="424578"/>
                    </a:lnTo>
                    <a:lnTo>
                      <a:pt x="4855797" y="409212"/>
                    </a:lnTo>
                    <a:lnTo>
                      <a:pt x="4871163" y="386420"/>
                    </a:lnTo>
                    <a:lnTo>
                      <a:pt x="4876798" y="358509"/>
                    </a:lnTo>
                    <a:lnTo>
                      <a:pt x="4876798" y="71704"/>
                    </a:lnTo>
                    <a:lnTo>
                      <a:pt x="4871163" y="43793"/>
                    </a:lnTo>
                    <a:lnTo>
                      <a:pt x="4855797" y="21001"/>
                    </a:lnTo>
                    <a:lnTo>
                      <a:pt x="4833005" y="5634"/>
                    </a:lnTo>
                    <a:lnTo>
                      <a:pt x="4805094" y="0"/>
                    </a:lnTo>
                    <a:close/>
                  </a:path>
                </a:pathLst>
              </a:custGeom>
              <a:solidFill>
                <a:srgbClr val="7AEEFA"/>
              </a:solidFill>
            </p:spPr>
            <p:txBody>
              <a:bodyPr wrap="square" lIns="0" tIns="0" rIns="0" bIns="0" rtlCol="0"/>
              <a:lstStyle/>
              <a:p>
                <a:r>
                  <a:rPr lang="en-US" sz="1600" dirty="0"/>
                  <a:t> 13     9     10    7     14     8     15    12   	</a:t>
                </a:r>
                <a:endParaRPr sz="1600" dirty="0"/>
              </a:p>
            </p:txBody>
          </p:sp>
          <p:sp>
            <p:nvSpPr>
              <p:cNvPr id="7" name="object 18">
                <a:extLst>
                  <a:ext uri="{FF2B5EF4-FFF2-40B4-BE49-F238E27FC236}">
                    <a16:creationId xmlns:a16="http://schemas.microsoft.com/office/drawing/2014/main" id="{C3F221A3-062F-D963-1CEC-B43FE3A31451}"/>
                  </a:ext>
                </a:extLst>
              </p:cNvPr>
              <p:cNvSpPr/>
              <p:nvPr/>
            </p:nvSpPr>
            <p:spPr>
              <a:xfrm>
                <a:off x="2286000" y="2590800"/>
                <a:ext cx="4876800" cy="430530"/>
              </a:xfrm>
              <a:custGeom>
                <a:avLst/>
                <a:gdLst/>
                <a:ahLst/>
                <a:cxnLst/>
                <a:rect l="l" t="t" r="r" b="b"/>
                <a:pathLst>
                  <a:path w="4876800" h="430530">
                    <a:moveTo>
                      <a:pt x="0" y="71704"/>
                    </a:moveTo>
                    <a:lnTo>
                      <a:pt x="5634" y="43793"/>
                    </a:lnTo>
                    <a:lnTo>
                      <a:pt x="21001" y="21001"/>
                    </a:lnTo>
                    <a:lnTo>
                      <a:pt x="43793" y="5634"/>
                    </a:lnTo>
                    <a:lnTo>
                      <a:pt x="71703" y="0"/>
                    </a:lnTo>
                    <a:lnTo>
                      <a:pt x="4805094" y="0"/>
                    </a:lnTo>
                    <a:lnTo>
                      <a:pt x="4833005" y="5634"/>
                    </a:lnTo>
                    <a:lnTo>
                      <a:pt x="4855797" y="21001"/>
                    </a:lnTo>
                    <a:lnTo>
                      <a:pt x="4871163" y="43793"/>
                    </a:lnTo>
                    <a:lnTo>
                      <a:pt x="4876798" y="71704"/>
                    </a:lnTo>
                    <a:lnTo>
                      <a:pt x="4876798" y="358509"/>
                    </a:lnTo>
                    <a:lnTo>
                      <a:pt x="4871163" y="386419"/>
                    </a:lnTo>
                    <a:lnTo>
                      <a:pt x="4855797" y="409211"/>
                    </a:lnTo>
                    <a:lnTo>
                      <a:pt x="4833005" y="424577"/>
                    </a:lnTo>
                    <a:lnTo>
                      <a:pt x="4805094" y="430212"/>
                    </a:lnTo>
                    <a:lnTo>
                      <a:pt x="71703" y="430212"/>
                    </a:lnTo>
                    <a:lnTo>
                      <a:pt x="43793" y="424577"/>
                    </a:lnTo>
                    <a:lnTo>
                      <a:pt x="21001" y="409211"/>
                    </a:lnTo>
                    <a:lnTo>
                      <a:pt x="5634" y="386419"/>
                    </a:lnTo>
                    <a:lnTo>
                      <a:pt x="0" y="358509"/>
                    </a:lnTo>
                    <a:lnTo>
                      <a:pt x="0" y="71704"/>
                    </a:lnTo>
                    <a:close/>
                  </a:path>
                </a:pathLst>
              </a:custGeom>
              <a:ln w="38099">
                <a:solidFill>
                  <a:srgbClr val="515A9E"/>
                </a:solidFill>
              </a:ln>
            </p:spPr>
            <p:txBody>
              <a:bodyPr wrap="square" lIns="0" tIns="0" rIns="0" bIns="0" rtlCol="0"/>
              <a:lstStyle/>
              <a:p>
                <a:endParaRPr sz="160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F0E7BA-5858-4D68-93A3-D5AF08C2236E}"/>
                </a:ext>
              </a:extLst>
            </p:cNvPr>
            <p:cNvSpPr txBox="1"/>
            <p:nvPr/>
          </p:nvSpPr>
          <p:spPr>
            <a:xfrm>
              <a:off x="2076450" y="176927"/>
              <a:ext cx="3714750" cy="514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1    2      3     4      5      6      7      8 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A438300-5CA4-6A08-F7AC-061A295A10FD}"/>
              </a:ext>
            </a:extLst>
          </p:cNvPr>
          <p:cNvSpPr txBox="1"/>
          <p:nvPr/>
        </p:nvSpPr>
        <p:spPr>
          <a:xfrm>
            <a:off x="4387452" y="277523"/>
            <a:ext cx="2102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 = A[8] </a:t>
            </a:r>
            <a:r>
              <a:rPr lang="en-US" sz="1600" dirty="0">
                <a:sym typeface="Wingdings" panose="05000000000000000000" pitchFamily="2" charset="2"/>
              </a:rPr>
              <a:t> x = 12</a:t>
            </a:r>
            <a:endParaRPr lang="en-US" sz="1600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8725345F-686E-4A7E-0E93-DDFBE2206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231698"/>
              </p:ext>
            </p:extLst>
          </p:nvPr>
        </p:nvGraphicFramePr>
        <p:xfrm>
          <a:off x="573881" y="3918760"/>
          <a:ext cx="8458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>
                  <a:extLst>
                    <a:ext uri="{9D8B030D-6E8A-4147-A177-3AD203B41FA5}">
                      <a16:colId xmlns:a16="http://schemas.microsoft.com/office/drawing/2014/main" val="811165560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2284192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For (j= 1 to 7)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014644"/>
                  </a:ext>
                </a:extLst>
              </a:tr>
              <a:tr h="20669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If(A[1]&lt;=12) 13&lt; 12 no </a:t>
                      </a:r>
                      <a:r>
                        <a:rPr lang="en-US" sz="1600" b="1" dirty="0" err="1"/>
                        <a:t>j++</a:t>
                      </a:r>
                      <a:endParaRPr lang="en-US" sz="1600" b="1" dirty="0"/>
                    </a:p>
                  </a:txBody>
                  <a:tcPr>
                    <a:solidFill>
                      <a:srgbClr val="7AEE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If(A[4]&lt;=12) , 7&lt; 12 , yes , </a:t>
                      </a:r>
                      <a:r>
                        <a:rPr lang="en-US" sz="1600" b="1" dirty="0" err="1"/>
                        <a:t>i</a:t>
                      </a:r>
                      <a:r>
                        <a:rPr lang="en-US" sz="1600" b="1" dirty="0"/>
                        <a:t>++ </a:t>
                      </a:r>
                      <a:r>
                        <a:rPr lang="en-US" sz="1600" b="1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1600" b="1" dirty="0" err="1"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sz="1600" b="1" dirty="0">
                          <a:sym typeface="Wingdings" panose="05000000000000000000" pitchFamily="2" charset="2"/>
                        </a:rPr>
                        <a:t>=3 and j=4, exchange(</a:t>
                      </a:r>
                      <a:r>
                        <a:rPr lang="en-US" sz="1600" b="1" dirty="0"/>
                        <a:t>A[3] with A[4]</a:t>
                      </a:r>
                      <a:r>
                        <a:rPr lang="en-US" sz="1600" b="1" dirty="0">
                          <a:sym typeface="Wingdings" panose="05000000000000000000" pitchFamily="2" charset="2"/>
                        </a:rPr>
                        <a:t>) , 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j++</a:t>
                      </a:r>
                      <a:r>
                        <a:rPr lang="en-US" sz="1600" b="1" dirty="0"/>
                        <a:t> </a:t>
                      </a:r>
                      <a:endParaRPr lang="en-US" sz="1600" b="1" dirty="0">
                        <a:sym typeface="Wingdings" panose="05000000000000000000" pitchFamily="2" charset="2"/>
                      </a:endParaRPr>
                    </a:p>
                    <a:p>
                      <a:pPr algn="ctr"/>
                      <a:endParaRPr lang="en-US" sz="16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64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If(A[2]&lt;=12)  9 &lt; 12 yes,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++,  exchange(A[1] with A[2]),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j++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If(A[5]&lt;=12) , 14&lt; 12 no </a:t>
                      </a:r>
                      <a:r>
                        <a:rPr lang="en-US" sz="1600" b="1" dirty="0" err="1"/>
                        <a:t>j++</a:t>
                      </a:r>
                      <a:endParaRPr lang="en-US" sz="1600" b="1" dirty="0"/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8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If(A[3]&lt;=12)  10 &lt; 12 yes, 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/>
                        <a:t>i</a:t>
                      </a:r>
                      <a:r>
                        <a:rPr lang="en-US" sz="1600" b="1" dirty="0"/>
                        <a:t>++ </a:t>
                      </a:r>
                      <a:r>
                        <a:rPr lang="en-US" sz="1600" b="1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1600" b="1" dirty="0" err="1"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sz="1600" b="1" dirty="0">
                          <a:sym typeface="Wingdings" panose="05000000000000000000" pitchFamily="2" charset="2"/>
                        </a:rPr>
                        <a:t>=2 and j=3, exchange(</a:t>
                      </a:r>
                      <a:r>
                        <a:rPr lang="en-US" sz="1600" b="1" dirty="0"/>
                        <a:t>A[2] with A[3]</a:t>
                      </a:r>
                      <a:r>
                        <a:rPr lang="en-US" sz="1600" b="1" dirty="0">
                          <a:sym typeface="Wingdings" panose="05000000000000000000" pitchFamily="2" charset="2"/>
                        </a:rPr>
                        <a:t>) , 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j++</a:t>
                      </a:r>
                      <a:r>
                        <a:rPr lang="en-US" sz="1600" b="1" dirty="0"/>
                        <a:t> </a:t>
                      </a:r>
                      <a:endParaRPr lang="en-US" sz="1600" b="1" dirty="0">
                        <a:sym typeface="Wingdings" panose="05000000000000000000" pitchFamily="2" charset="2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If(A[6]&lt;=12) 7&lt; 12 ,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++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 3+14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  ,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 exchange(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A[4] with A[6]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 yes  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j++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ym typeface="Wingdings" panose="05000000000000000000" pitchFamily="2" charset="2"/>
                      </a:endParaRPr>
                    </a:p>
                  </a:txBody>
                  <a:tcPr>
                    <a:solidFill>
                      <a:srgbClr val="37B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30357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……..    Return i+1 </a:t>
                      </a:r>
                      <a:r>
                        <a:rPr lang="en-US" sz="1600" b="1" dirty="0">
                          <a:sym typeface="Wingdings" panose="05000000000000000000" pitchFamily="2" charset="2"/>
                        </a:rPr>
                        <a:t> 4+1 = 5</a:t>
                      </a:r>
                      <a:endParaRPr lang="en-US" sz="16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ym typeface="Wingdings" panose="05000000000000000000" pitchFamily="2" charset="2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619165"/>
                  </a:ext>
                </a:extLst>
              </a:tr>
            </a:tbl>
          </a:graphicData>
        </a:graphic>
      </p:graphicFrame>
      <p:grpSp>
        <p:nvGrpSpPr>
          <p:cNvPr id="53" name="Group 52">
            <a:extLst>
              <a:ext uri="{FF2B5EF4-FFF2-40B4-BE49-F238E27FC236}">
                <a16:creationId xmlns:a16="http://schemas.microsoft.com/office/drawing/2014/main" id="{01B1838B-323B-84C1-F684-F700497C0486}"/>
              </a:ext>
            </a:extLst>
          </p:cNvPr>
          <p:cNvGrpSpPr/>
          <p:nvPr/>
        </p:nvGrpSpPr>
        <p:grpSpPr>
          <a:xfrm>
            <a:off x="759101" y="972800"/>
            <a:ext cx="3962400" cy="599550"/>
            <a:chOff x="1947862" y="920658"/>
            <a:chExt cx="3973785" cy="789748"/>
          </a:xfrm>
        </p:grpSpPr>
        <p:grpSp>
          <p:nvGrpSpPr>
            <p:cNvPr id="40" name="object 16">
              <a:extLst>
                <a:ext uri="{FF2B5EF4-FFF2-40B4-BE49-F238E27FC236}">
                  <a16:creationId xmlns:a16="http://schemas.microsoft.com/office/drawing/2014/main" id="{35AAC7AF-7045-8274-1295-C47EC0757B39}"/>
                </a:ext>
              </a:extLst>
            </p:cNvPr>
            <p:cNvGrpSpPr/>
            <p:nvPr/>
          </p:nvGrpSpPr>
          <p:grpSpPr>
            <a:xfrm>
              <a:off x="1947862" y="1251012"/>
              <a:ext cx="3897585" cy="459394"/>
              <a:chOff x="2253625" y="2317812"/>
              <a:chExt cx="4915181" cy="459394"/>
            </a:xfrm>
          </p:grpSpPr>
          <p:sp>
            <p:nvSpPr>
              <p:cNvPr id="41" name="object 17">
                <a:extLst>
                  <a:ext uri="{FF2B5EF4-FFF2-40B4-BE49-F238E27FC236}">
                    <a16:creationId xmlns:a16="http://schemas.microsoft.com/office/drawing/2014/main" id="{E67C5FE3-55BB-6BBB-262C-E164F7787413}"/>
                  </a:ext>
                </a:extLst>
              </p:cNvPr>
              <p:cNvSpPr/>
              <p:nvPr/>
            </p:nvSpPr>
            <p:spPr>
              <a:xfrm>
                <a:off x="2253625" y="2346676"/>
                <a:ext cx="4876800" cy="430530"/>
              </a:xfrm>
              <a:custGeom>
                <a:avLst/>
                <a:gdLst/>
                <a:ahLst/>
                <a:cxnLst/>
                <a:rect l="l" t="t" r="r" b="b"/>
                <a:pathLst>
                  <a:path w="4876800" h="430530">
                    <a:moveTo>
                      <a:pt x="4805094" y="0"/>
                    </a:moveTo>
                    <a:lnTo>
                      <a:pt x="71704" y="0"/>
                    </a:lnTo>
                    <a:lnTo>
                      <a:pt x="43793" y="5634"/>
                    </a:lnTo>
                    <a:lnTo>
                      <a:pt x="21001" y="21001"/>
                    </a:lnTo>
                    <a:lnTo>
                      <a:pt x="5634" y="43793"/>
                    </a:lnTo>
                    <a:lnTo>
                      <a:pt x="0" y="71704"/>
                    </a:lnTo>
                    <a:lnTo>
                      <a:pt x="0" y="358509"/>
                    </a:lnTo>
                    <a:lnTo>
                      <a:pt x="5634" y="386420"/>
                    </a:lnTo>
                    <a:lnTo>
                      <a:pt x="21001" y="409212"/>
                    </a:lnTo>
                    <a:lnTo>
                      <a:pt x="43793" y="424578"/>
                    </a:lnTo>
                    <a:lnTo>
                      <a:pt x="71704" y="430213"/>
                    </a:lnTo>
                    <a:lnTo>
                      <a:pt x="4805094" y="430213"/>
                    </a:lnTo>
                    <a:lnTo>
                      <a:pt x="4833005" y="424578"/>
                    </a:lnTo>
                    <a:lnTo>
                      <a:pt x="4855797" y="409212"/>
                    </a:lnTo>
                    <a:lnTo>
                      <a:pt x="4871163" y="386420"/>
                    </a:lnTo>
                    <a:lnTo>
                      <a:pt x="4876798" y="358509"/>
                    </a:lnTo>
                    <a:lnTo>
                      <a:pt x="4876798" y="71704"/>
                    </a:lnTo>
                    <a:lnTo>
                      <a:pt x="4871163" y="43793"/>
                    </a:lnTo>
                    <a:lnTo>
                      <a:pt x="4855797" y="21001"/>
                    </a:lnTo>
                    <a:lnTo>
                      <a:pt x="4833005" y="5634"/>
                    </a:lnTo>
                    <a:lnTo>
                      <a:pt x="4805094" y="0"/>
                    </a:lnTo>
                    <a:close/>
                  </a:path>
                </a:pathLst>
              </a:custGeom>
              <a:solidFill>
                <a:srgbClr val="00B050"/>
              </a:solidFill>
            </p:spPr>
            <p:txBody>
              <a:bodyPr wrap="square" lIns="0" tIns="0" rIns="0" bIns="0" rtlCol="0"/>
              <a:lstStyle/>
              <a:p>
                <a:r>
                  <a:rPr lang="en-US" sz="1600" dirty="0"/>
                  <a:t> 9     13     10    7     14     8     15    12</a:t>
                </a:r>
                <a:endParaRPr sz="1600" dirty="0"/>
              </a:p>
            </p:txBody>
          </p:sp>
          <p:sp>
            <p:nvSpPr>
              <p:cNvPr id="42" name="object 18">
                <a:extLst>
                  <a:ext uri="{FF2B5EF4-FFF2-40B4-BE49-F238E27FC236}">
                    <a16:creationId xmlns:a16="http://schemas.microsoft.com/office/drawing/2014/main" id="{55E350D7-D749-9FD3-3229-8845F8FFD051}"/>
                  </a:ext>
                </a:extLst>
              </p:cNvPr>
              <p:cNvSpPr/>
              <p:nvPr/>
            </p:nvSpPr>
            <p:spPr>
              <a:xfrm>
                <a:off x="2292006" y="2317812"/>
                <a:ext cx="4876800" cy="430530"/>
              </a:xfrm>
              <a:custGeom>
                <a:avLst/>
                <a:gdLst/>
                <a:ahLst/>
                <a:cxnLst/>
                <a:rect l="l" t="t" r="r" b="b"/>
                <a:pathLst>
                  <a:path w="4876800" h="430530">
                    <a:moveTo>
                      <a:pt x="0" y="71704"/>
                    </a:moveTo>
                    <a:lnTo>
                      <a:pt x="5634" y="43793"/>
                    </a:lnTo>
                    <a:lnTo>
                      <a:pt x="21001" y="21001"/>
                    </a:lnTo>
                    <a:lnTo>
                      <a:pt x="43793" y="5634"/>
                    </a:lnTo>
                    <a:lnTo>
                      <a:pt x="71703" y="0"/>
                    </a:lnTo>
                    <a:lnTo>
                      <a:pt x="4805094" y="0"/>
                    </a:lnTo>
                    <a:lnTo>
                      <a:pt x="4833005" y="5634"/>
                    </a:lnTo>
                    <a:lnTo>
                      <a:pt x="4855797" y="21001"/>
                    </a:lnTo>
                    <a:lnTo>
                      <a:pt x="4871163" y="43793"/>
                    </a:lnTo>
                    <a:lnTo>
                      <a:pt x="4876798" y="71704"/>
                    </a:lnTo>
                    <a:lnTo>
                      <a:pt x="4876798" y="358509"/>
                    </a:lnTo>
                    <a:lnTo>
                      <a:pt x="4871163" y="386419"/>
                    </a:lnTo>
                    <a:lnTo>
                      <a:pt x="4855797" y="409211"/>
                    </a:lnTo>
                    <a:lnTo>
                      <a:pt x="4833005" y="424577"/>
                    </a:lnTo>
                    <a:lnTo>
                      <a:pt x="4805094" y="430212"/>
                    </a:lnTo>
                    <a:lnTo>
                      <a:pt x="71703" y="430212"/>
                    </a:lnTo>
                    <a:lnTo>
                      <a:pt x="43793" y="424577"/>
                    </a:lnTo>
                    <a:lnTo>
                      <a:pt x="21001" y="409211"/>
                    </a:lnTo>
                    <a:lnTo>
                      <a:pt x="5634" y="386419"/>
                    </a:lnTo>
                    <a:lnTo>
                      <a:pt x="0" y="358509"/>
                    </a:lnTo>
                    <a:lnTo>
                      <a:pt x="0" y="71704"/>
                    </a:lnTo>
                    <a:close/>
                  </a:path>
                </a:pathLst>
              </a:custGeom>
              <a:ln w="38099">
                <a:solidFill>
                  <a:srgbClr val="515A9E"/>
                </a:solidFill>
              </a:ln>
            </p:spPr>
            <p:txBody>
              <a:bodyPr wrap="square" lIns="0" tIns="0" rIns="0" bIns="0" rtlCol="0"/>
              <a:lstStyle/>
              <a:p>
                <a:endParaRPr sz="160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9456664-FE91-2AB2-E9DF-4A869EEAA1AB}"/>
                </a:ext>
              </a:extLst>
            </p:cNvPr>
            <p:cNvSpPr txBox="1"/>
            <p:nvPr/>
          </p:nvSpPr>
          <p:spPr>
            <a:xfrm>
              <a:off x="2030685" y="920658"/>
              <a:ext cx="3890962" cy="445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1      2       3     4      5      6      7      8 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09053DF-C5FA-4F95-0314-CECCF2CBDE60}"/>
              </a:ext>
            </a:extLst>
          </p:cNvPr>
          <p:cNvGrpSpPr/>
          <p:nvPr/>
        </p:nvGrpSpPr>
        <p:grpSpPr>
          <a:xfrm>
            <a:off x="1628774" y="1757342"/>
            <a:ext cx="3814762" cy="543476"/>
            <a:chOff x="1993627" y="1741024"/>
            <a:chExt cx="3814762" cy="543476"/>
          </a:xfrm>
        </p:grpSpPr>
        <p:sp>
          <p:nvSpPr>
            <p:cNvPr id="43" name="object 17">
              <a:extLst>
                <a:ext uri="{FF2B5EF4-FFF2-40B4-BE49-F238E27FC236}">
                  <a16:creationId xmlns:a16="http://schemas.microsoft.com/office/drawing/2014/main" id="{C42315D3-4773-2F6E-D8C7-2C6055094A16}"/>
                </a:ext>
              </a:extLst>
            </p:cNvPr>
            <p:cNvSpPr/>
            <p:nvPr/>
          </p:nvSpPr>
          <p:spPr>
            <a:xfrm>
              <a:off x="1993627" y="1976474"/>
              <a:ext cx="3814762" cy="308026"/>
            </a:xfrm>
            <a:custGeom>
              <a:avLst/>
              <a:gdLst/>
              <a:ahLst/>
              <a:cxnLst/>
              <a:rect l="l" t="t" r="r" b="b"/>
              <a:pathLst>
                <a:path w="4876800" h="430530">
                  <a:moveTo>
                    <a:pt x="4805094" y="0"/>
                  </a:moveTo>
                  <a:lnTo>
                    <a:pt x="71704" y="0"/>
                  </a:lnTo>
                  <a:lnTo>
                    <a:pt x="43793" y="5634"/>
                  </a:lnTo>
                  <a:lnTo>
                    <a:pt x="21001" y="21001"/>
                  </a:lnTo>
                  <a:lnTo>
                    <a:pt x="5634" y="43793"/>
                  </a:lnTo>
                  <a:lnTo>
                    <a:pt x="0" y="71704"/>
                  </a:lnTo>
                  <a:lnTo>
                    <a:pt x="0" y="358509"/>
                  </a:lnTo>
                  <a:lnTo>
                    <a:pt x="5634" y="386420"/>
                  </a:lnTo>
                  <a:lnTo>
                    <a:pt x="21001" y="409212"/>
                  </a:lnTo>
                  <a:lnTo>
                    <a:pt x="43793" y="424578"/>
                  </a:lnTo>
                  <a:lnTo>
                    <a:pt x="71704" y="430213"/>
                  </a:lnTo>
                  <a:lnTo>
                    <a:pt x="4805094" y="430213"/>
                  </a:lnTo>
                  <a:lnTo>
                    <a:pt x="4833005" y="424578"/>
                  </a:lnTo>
                  <a:lnTo>
                    <a:pt x="4855797" y="409212"/>
                  </a:lnTo>
                  <a:lnTo>
                    <a:pt x="4871163" y="386420"/>
                  </a:lnTo>
                  <a:lnTo>
                    <a:pt x="4876798" y="358509"/>
                  </a:lnTo>
                  <a:lnTo>
                    <a:pt x="4876798" y="71704"/>
                  </a:lnTo>
                  <a:lnTo>
                    <a:pt x="4871163" y="43793"/>
                  </a:lnTo>
                  <a:lnTo>
                    <a:pt x="4855797" y="21001"/>
                  </a:lnTo>
                  <a:lnTo>
                    <a:pt x="4833005" y="5634"/>
                  </a:lnTo>
                  <a:lnTo>
                    <a:pt x="480509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r>
                <a:rPr lang="en-US" sz="1600" dirty="0"/>
                <a:t> 9     10     13    7     14     8     15    12</a:t>
              </a:r>
              <a:endParaRPr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CDFD0E6-12E5-585A-EF8B-ABD71B6979F7}"/>
                </a:ext>
              </a:extLst>
            </p:cNvPr>
            <p:cNvSpPr txBox="1"/>
            <p:nvPr/>
          </p:nvSpPr>
          <p:spPr>
            <a:xfrm>
              <a:off x="1993627" y="1741024"/>
              <a:ext cx="38147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1      2       3     4      5      6      7      8 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C068122-07D7-7BF9-5CD7-FE91AC10E110}"/>
              </a:ext>
            </a:extLst>
          </p:cNvPr>
          <p:cNvGrpSpPr/>
          <p:nvPr/>
        </p:nvGrpSpPr>
        <p:grpSpPr>
          <a:xfrm>
            <a:off x="2689621" y="2439082"/>
            <a:ext cx="3814762" cy="604253"/>
            <a:chOff x="1947862" y="2369879"/>
            <a:chExt cx="3943350" cy="748670"/>
          </a:xfrm>
        </p:grpSpPr>
        <p:sp>
          <p:nvSpPr>
            <p:cNvPr id="44" name="object 17">
              <a:extLst>
                <a:ext uri="{FF2B5EF4-FFF2-40B4-BE49-F238E27FC236}">
                  <a16:creationId xmlns:a16="http://schemas.microsoft.com/office/drawing/2014/main" id="{BD1F41D0-7170-F516-5232-177651C98F10}"/>
                </a:ext>
              </a:extLst>
            </p:cNvPr>
            <p:cNvSpPr/>
            <p:nvPr/>
          </p:nvSpPr>
          <p:spPr>
            <a:xfrm>
              <a:off x="1947862" y="2688019"/>
              <a:ext cx="3867150" cy="430530"/>
            </a:xfrm>
            <a:custGeom>
              <a:avLst/>
              <a:gdLst/>
              <a:ahLst/>
              <a:cxnLst/>
              <a:rect l="l" t="t" r="r" b="b"/>
              <a:pathLst>
                <a:path w="4876800" h="430530">
                  <a:moveTo>
                    <a:pt x="4805094" y="0"/>
                  </a:moveTo>
                  <a:lnTo>
                    <a:pt x="71704" y="0"/>
                  </a:lnTo>
                  <a:lnTo>
                    <a:pt x="43793" y="5634"/>
                  </a:lnTo>
                  <a:lnTo>
                    <a:pt x="21001" y="21001"/>
                  </a:lnTo>
                  <a:lnTo>
                    <a:pt x="5634" y="43793"/>
                  </a:lnTo>
                  <a:lnTo>
                    <a:pt x="0" y="71704"/>
                  </a:lnTo>
                  <a:lnTo>
                    <a:pt x="0" y="358509"/>
                  </a:lnTo>
                  <a:lnTo>
                    <a:pt x="5634" y="386420"/>
                  </a:lnTo>
                  <a:lnTo>
                    <a:pt x="21001" y="409212"/>
                  </a:lnTo>
                  <a:lnTo>
                    <a:pt x="43793" y="424578"/>
                  </a:lnTo>
                  <a:lnTo>
                    <a:pt x="71704" y="430213"/>
                  </a:lnTo>
                  <a:lnTo>
                    <a:pt x="4805094" y="430213"/>
                  </a:lnTo>
                  <a:lnTo>
                    <a:pt x="4833005" y="424578"/>
                  </a:lnTo>
                  <a:lnTo>
                    <a:pt x="4855797" y="409212"/>
                  </a:lnTo>
                  <a:lnTo>
                    <a:pt x="4871163" y="386420"/>
                  </a:lnTo>
                  <a:lnTo>
                    <a:pt x="4876798" y="358509"/>
                  </a:lnTo>
                  <a:lnTo>
                    <a:pt x="4876798" y="71704"/>
                  </a:lnTo>
                  <a:lnTo>
                    <a:pt x="4871163" y="43793"/>
                  </a:lnTo>
                  <a:lnTo>
                    <a:pt x="4855797" y="21001"/>
                  </a:lnTo>
                  <a:lnTo>
                    <a:pt x="4833005" y="5634"/>
                  </a:lnTo>
                  <a:lnTo>
                    <a:pt x="4805094" y="0"/>
                  </a:lnTo>
                  <a:close/>
                </a:path>
              </a:pathLst>
            </a:custGeom>
            <a:solidFill>
              <a:schemeClr val="bg2"/>
            </a:solidFill>
          </p:spPr>
          <p:txBody>
            <a:bodyPr wrap="square" lIns="0" tIns="0" rIns="0" bIns="0" rtlCol="0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 9     10     7    13     14    8     15    12</a:t>
              </a:r>
              <a:endParaRPr sz="160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CE95010-7C69-20B7-11A1-A4BDA5626290}"/>
                </a:ext>
              </a:extLst>
            </p:cNvPr>
            <p:cNvSpPr txBox="1"/>
            <p:nvPr/>
          </p:nvSpPr>
          <p:spPr>
            <a:xfrm>
              <a:off x="2000250" y="2369879"/>
              <a:ext cx="3890962" cy="419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1      2     3     4      5      6      7      8 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00AF5D6-B7C8-34B2-685F-C0D911CCF2BA}"/>
              </a:ext>
            </a:extLst>
          </p:cNvPr>
          <p:cNvGrpSpPr/>
          <p:nvPr/>
        </p:nvGrpSpPr>
        <p:grpSpPr>
          <a:xfrm>
            <a:off x="3733800" y="3022421"/>
            <a:ext cx="3638550" cy="567892"/>
            <a:chOff x="1905000" y="3061330"/>
            <a:chExt cx="3943350" cy="748670"/>
          </a:xfrm>
        </p:grpSpPr>
        <p:sp>
          <p:nvSpPr>
            <p:cNvPr id="49" name="object 17">
              <a:extLst>
                <a:ext uri="{FF2B5EF4-FFF2-40B4-BE49-F238E27FC236}">
                  <a16:creationId xmlns:a16="http://schemas.microsoft.com/office/drawing/2014/main" id="{C7369570-3750-D096-78E4-6422B811D2D0}"/>
                </a:ext>
              </a:extLst>
            </p:cNvPr>
            <p:cNvSpPr/>
            <p:nvPr/>
          </p:nvSpPr>
          <p:spPr>
            <a:xfrm>
              <a:off x="1905000" y="3379470"/>
              <a:ext cx="3867150" cy="430530"/>
            </a:xfrm>
            <a:custGeom>
              <a:avLst/>
              <a:gdLst/>
              <a:ahLst/>
              <a:cxnLst/>
              <a:rect l="l" t="t" r="r" b="b"/>
              <a:pathLst>
                <a:path w="4876800" h="430530">
                  <a:moveTo>
                    <a:pt x="4805094" y="0"/>
                  </a:moveTo>
                  <a:lnTo>
                    <a:pt x="71704" y="0"/>
                  </a:lnTo>
                  <a:lnTo>
                    <a:pt x="43793" y="5634"/>
                  </a:lnTo>
                  <a:lnTo>
                    <a:pt x="21001" y="21001"/>
                  </a:lnTo>
                  <a:lnTo>
                    <a:pt x="5634" y="43793"/>
                  </a:lnTo>
                  <a:lnTo>
                    <a:pt x="0" y="71704"/>
                  </a:lnTo>
                  <a:lnTo>
                    <a:pt x="0" y="358509"/>
                  </a:lnTo>
                  <a:lnTo>
                    <a:pt x="5634" y="386420"/>
                  </a:lnTo>
                  <a:lnTo>
                    <a:pt x="21001" y="409212"/>
                  </a:lnTo>
                  <a:lnTo>
                    <a:pt x="43793" y="424578"/>
                  </a:lnTo>
                  <a:lnTo>
                    <a:pt x="71704" y="430213"/>
                  </a:lnTo>
                  <a:lnTo>
                    <a:pt x="4805094" y="430213"/>
                  </a:lnTo>
                  <a:lnTo>
                    <a:pt x="4833005" y="424578"/>
                  </a:lnTo>
                  <a:lnTo>
                    <a:pt x="4855797" y="409212"/>
                  </a:lnTo>
                  <a:lnTo>
                    <a:pt x="4871163" y="386420"/>
                  </a:lnTo>
                  <a:lnTo>
                    <a:pt x="4876798" y="358509"/>
                  </a:lnTo>
                  <a:lnTo>
                    <a:pt x="4876798" y="71704"/>
                  </a:lnTo>
                  <a:lnTo>
                    <a:pt x="4871163" y="43793"/>
                  </a:lnTo>
                  <a:lnTo>
                    <a:pt x="4855797" y="21001"/>
                  </a:lnTo>
                  <a:lnTo>
                    <a:pt x="4833005" y="5634"/>
                  </a:lnTo>
                  <a:lnTo>
                    <a:pt x="4805094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r>
                <a:rPr lang="en-US" sz="1600" dirty="0">
                  <a:solidFill>
                    <a:schemeClr val="bg1"/>
                  </a:solidFill>
                </a:rPr>
                <a:t> 9     10     7    8     14      13  15    12</a:t>
              </a:r>
              <a:endParaRPr sz="1600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5C46FE6-9DBA-EE7C-CE5A-548A96573B0C}"/>
                </a:ext>
              </a:extLst>
            </p:cNvPr>
            <p:cNvSpPr txBox="1"/>
            <p:nvPr/>
          </p:nvSpPr>
          <p:spPr>
            <a:xfrm>
              <a:off x="1957388" y="3061330"/>
              <a:ext cx="3890962" cy="446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1      2     3     4      5      6      7      8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854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9144000" cy="6858000"/>
            <a:chOff x="0" y="1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0038"/>
              <a:ext cx="9143998" cy="95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04838"/>
              <a:ext cx="9143998" cy="95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09638"/>
              <a:ext cx="9143998" cy="952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14438"/>
              <a:ext cx="9143998" cy="95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19237"/>
              <a:ext cx="9143998" cy="952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24037"/>
              <a:ext cx="9143998" cy="952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28837"/>
              <a:ext cx="9143998" cy="952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433637"/>
              <a:ext cx="9143998" cy="952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738437"/>
              <a:ext cx="9143998" cy="952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43237"/>
              <a:ext cx="9143998" cy="952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48037"/>
              <a:ext cx="9143998" cy="952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52837"/>
              <a:ext cx="9143998" cy="952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57637"/>
              <a:ext cx="9143998" cy="952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262437"/>
              <a:ext cx="9143998" cy="952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67237"/>
              <a:ext cx="9143998" cy="952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72037"/>
              <a:ext cx="9143998" cy="952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76837"/>
              <a:ext cx="9143998" cy="952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481637"/>
              <a:ext cx="9143998" cy="952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786437"/>
              <a:ext cx="9143998" cy="95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091237"/>
              <a:ext cx="9143998" cy="952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396037"/>
              <a:ext cx="9143998" cy="952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700837"/>
              <a:ext cx="9143998" cy="952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00037" y="1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0"/>
                  </a:moveTo>
                  <a:lnTo>
                    <a:pt x="0" y="0"/>
                  </a:lnTo>
                  <a:lnTo>
                    <a:pt x="1" y="6857998"/>
                  </a:lnTo>
                  <a:lnTo>
                    <a:pt x="9526" y="6857998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037" y="1"/>
              <a:ext cx="9526" cy="685799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04837" y="1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0"/>
                  </a:moveTo>
                  <a:lnTo>
                    <a:pt x="0" y="0"/>
                  </a:lnTo>
                  <a:lnTo>
                    <a:pt x="1" y="6857998"/>
                  </a:lnTo>
                  <a:lnTo>
                    <a:pt x="9526" y="6857998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4837" y="1"/>
              <a:ext cx="9526" cy="6857998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909637" y="6192837"/>
            <a:ext cx="9525" cy="665480"/>
          </a:xfrm>
          <a:custGeom>
            <a:avLst/>
            <a:gdLst/>
            <a:ahLst/>
            <a:cxnLst/>
            <a:rect l="l" t="t" r="r" b="b"/>
            <a:pathLst>
              <a:path w="9525" h="665479">
                <a:moveTo>
                  <a:pt x="0" y="665161"/>
                </a:moveTo>
                <a:lnTo>
                  <a:pt x="9526" y="665161"/>
                </a:lnTo>
                <a:lnTo>
                  <a:pt x="9526" y="0"/>
                </a:lnTo>
                <a:lnTo>
                  <a:pt x="0" y="0"/>
                </a:lnTo>
                <a:lnTo>
                  <a:pt x="0" y="6651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909637" y="1"/>
            <a:ext cx="9525" cy="6858000"/>
            <a:chOff x="909637" y="1"/>
            <a:chExt cx="9525" cy="6858000"/>
          </a:xfrm>
        </p:grpSpPr>
        <p:sp>
          <p:nvSpPr>
            <p:cNvPr id="31" name="object 31"/>
            <p:cNvSpPr/>
            <p:nvPr/>
          </p:nvSpPr>
          <p:spPr>
            <a:xfrm>
              <a:off x="909637" y="1"/>
              <a:ext cx="9525" cy="3758565"/>
            </a:xfrm>
            <a:custGeom>
              <a:avLst/>
              <a:gdLst/>
              <a:ahLst/>
              <a:cxnLst/>
              <a:rect l="l" t="t" r="r" b="b"/>
              <a:pathLst>
                <a:path w="9525" h="3758565">
                  <a:moveTo>
                    <a:pt x="0" y="3758394"/>
                  </a:moveTo>
                  <a:lnTo>
                    <a:pt x="9526" y="3758394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37583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9637" y="1"/>
              <a:ext cx="9526" cy="6857998"/>
            </a:xfrm>
            <a:prstGeom prst="rect">
              <a:avLst/>
            </a:prstGeom>
          </p:spPr>
        </p:pic>
      </p:grpSp>
      <p:sp>
        <p:nvSpPr>
          <p:cNvPr id="33" name="object 33"/>
          <p:cNvSpPr/>
          <p:nvPr/>
        </p:nvSpPr>
        <p:spPr>
          <a:xfrm>
            <a:off x="1214437" y="6192837"/>
            <a:ext cx="9525" cy="665480"/>
          </a:xfrm>
          <a:custGeom>
            <a:avLst/>
            <a:gdLst/>
            <a:ahLst/>
            <a:cxnLst/>
            <a:rect l="l" t="t" r="r" b="b"/>
            <a:pathLst>
              <a:path w="9525" h="665479">
                <a:moveTo>
                  <a:pt x="0" y="665161"/>
                </a:moveTo>
                <a:lnTo>
                  <a:pt x="9526" y="665161"/>
                </a:lnTo>
                <a:lnTo>
                  <a:pt x="9526" y="0"/>
                </a:lnTo>
                <a:lnTo>
                  <a:pt x="0" y="0"/>
                </a:lnTo>
                <a:lnTo>
                  <a:pt x="0" y="6651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1214437" y="1"/>
            <a:ext cx="9525" cy="6858000"/>
            <a:chOff x="1214437" y="1"/>
            <a:chExt cx="9525" cy="6858000"/>
          </a:xfrm>
        </p:grpSpPr>
        <p:sp>
          <p:nvSpPr>
            <p:cNvPr id="35" name="object 35"/>
            <p:cNvSpPr/>
            <p:nvPr/>
          </p:nvSpPr>
          <p:spPr>
            <a:xfrm>
              <a:off x="1214437" y="1"/>
              <a:ext cx="9525" cy="3758565"/>
            </a:xfrm>
            <a:custGeom>
              <a:avLst/>
              <a:gdLst/>
              <a:ahLst/>
              <a:cxnLst/>
              <a:rect l="l" t="t" r="r" b="b"/>
              <a:pathLst>
                <a:path w="9525" h="3758565">
                  <a:moveTo>
                    <a:pt x="0" y="3758394"/>
                  </a:moveTo>
                  <a:lnTo>
                    <a:pt x="9526" y="3758394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37583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4437" y="1"/>
              <a:ext cx="9526" cy="6857998"/>
            </a:xfrm>
            <a:prstGeom prst="rect">
              <a:avLst/>
            </a:prstGeom>
          </p:spPr>
        </p:pic>
      </p:grpSp>
      <p:sp>
        <p:nvSpPr>
          <p:cNvPr id="37" name="object 37"/>
          <p:cNvSpPr/>
          <p:nvPr/>
        </p:nvSpPr>
        <p:spPr>
          <a:xfrm>
            <a:off x="1519237" y="6192837"/>
            <a:ext cx="9525" cy="665480"/>
          </a:xfrm>
          <a:custGeom>
            <a:avLst/>
            <a:gdLst/>
            <a:ahLst/>
            <a:cxnLst/>
            <a:rect l="l" t="t" r="r" b="b"/>
            <a:pathLst>
              <a:path w="9525" h="665479">
                <a:moveTo>
                  <a:pt x="0" y="665161"/>
                </a:moveTo>
                <a:lnTo>
                  <a:pt x="9526" y="665161"/>
                </a:lnTo>
                <a:lnTo>
                  <a:pt x="9526" y="0"/>
                </a:lnTo>
                <a:lnTo>
                  <a:pt x="0" y="0"/>
                </a:lnTo>
                <a:lnTo>
                  <a:pt x="0" y="6651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1519237" y="1"/>
            <a:ext cx="9525" cy="6858000"/>
            <a:chOff x="1519237" y="1"/>
            <a:chExt cx="9525" cy="6858000"/>
          </a:xfrm>
        </p:grpSpPr>
        <p:sp>
          <p:nvSpPr>
            <p:cNvPr id="39" name="object 39"/>
            <p:cNvSpPr/>
            <p:nvPr/>
          </p:nvSpPr>
          <p:spPr>
            <a:xfrm>
              <a:off x="1519237" y="1"/>
              <a:ext cx="9525" cy="3758565"/>
            </a:xfrm>
            <a:custGeom>
              <a:avLst/>
              <a:gdLst/>
              <a:ahLst/>
              <a:cxnLst/>
              <a:rect l="l" t="t" r="r" b="b"/>
              <a:pathLst>
                <a:path w="9525" h="3758565">
                  <a:moveTo>
                    <a:pt x="0" y="3758394"/>
                  </a:moveTo>
                  <a:lnTo>
                    <a:pt x="9526" y="3758394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37583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19237" y="1"/>
              <a:ext cx="9526" cy="6857998"/>
            </a:xfrm>
            <a:prstGeom prst="rect">
              <a:avLst/>
            </a:prstGeom>
          </p:spPr>
        </p:pic>
      </p:grpSp>
      <p:sp>
        <p:nvSpPr>
          <p:cNvPr id="41" name="object 41"/>
          <p:cNvSpPr/>
          <p:nvPr/>
        </p:nvSpPr>
        <p:spPr>
          <a:xfrm>
            <a:off x="1824037" y="6192837"/>
            <a:ext cx="9525" cy="665480"/>
          </a:xfrm>
          <a:custGeom>
            <a:avLst/>
            <a:gdLst/>
            <a:ahLst/>
            <a:cxnLst/>
            <a:rect l="l" t="t" r="r" b="b"/>
            <a:pathLst>
              <a:path w="9525" h="665479">
                <a:moveTo>
                  <a:pt x="0" y="665161"/>
                </a:moveTo>
                <a:lnTo>
                  <a:pt x="9526" y="665161"/>
                </a:lnTo>
                <a:lnTo>
                  <a:pt x="9526" y="0"/>
                </a:lnTo>
                <a:lnTo>
                  <a:pt x="0" y="0"/>
                </a:lnTo>
                <a:lnTo>
                  <a:pt x="0" y="6651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1824037" y="1"/>
            <a:ext cx="9525" cy="6858000"/>
            <a:chOff x="1824037" y="1"/>
            <a:chExt cx="9525" cy="6858000"/>
          </a:xfrm>
        </p:grpSpPr>
        <p:sp>
          <p:nvSpPr>
            <p:cNvPr id="43" name="object 43"/>
            <p:cNvSpPr/>
            <p:nvPr/>
          </p:nvSpPr>
          <p:spPr>
            <a:xfrm>
              <a:off x="1824037" y="1"/>
              <a:ext cx="9525" cy="3758565"/>
            </a:xfrm>
            <a:custGeom>
              <a:avLst/>
              <a:gdLst/>
              <a:ahLst/>
              <a:cxnLst/>
              <a:rect l="l" t="t" r="r" b="b"/>
              <a:pathLst>
                <a:path w="9525" h="3758565">
                  <a:moveTo>
                    <a:pt x="0" y="3758394"/>
                  </a:moveTo>
                  <a:lnTo>
                    <a:pt x="9526" y="3758394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37583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4037" y="1"/>
              <a:ext cx="9526" cy="6857998"/>
            </a:xfrm>
            <a:prstGeom prst="rect">
              <a:avLst/>
            </a:prstGeom>
          </p:spPr>
        </p:pic>
      </p:grpSp>
      <p:sp>
        <p:nvSpPr>
          <p:cNvPr id="45" name="object 45"/>
          <p:cNvSpPr/>
          <p:nvPr/>
        </p:nvSpPr>
        <p:spPr>
          <a:xfrm>
            <a:off x="2128837" y="6192837"/>
            <a:ext cx="9525" cy="665480"/>
          </a:xfrm>
          <a:custGeom>
            <a:avLst/>
            <a:gdLst/>
            <a:ahLst/>
            <a:cxnLst/>
            <a:rect l="l" t="t" r="r" b="b"/>
            <a:pathLst>
              <a:path w="9525" h="665479">
                <a:moveTo>
                  <a:pt x="0" y="665161"/>
                </a:moveTo>
                <a:lnTo>
                  <a:pt x="9525" y="665161"/>
                </a:lnTo>
                <a:lnTo>
                  <a:pt x="9525" y="0"/>
                </a:lnTo>
                <a:lnTo>
                  <a:pt x="0" y="0"/>
                </a:lnTo>
                <a:lnTo>
                  <a:pt x="0" y="6651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2128837" y="1"/>
            <a:ext cx="9525" cy="6858000"/>
            <a:chOff x="2128837" y="1"/>
            <a:chExt cx="9525" cy="6858000"/>
          </a:xfrm>
        </p:grpSpPr>
        <p:sp>
          <p:nvSpPr>
            <p:cNvPr id="47" name="object 47"/>
            <p:cNvSpPr/>
            <p:nvPr/>
          </p:nvSpPr>
          <p:spPr>
            <a:xfrm>
              <a:off x="2128837" y="1"/>
              <a:ext cx="9525" cy="3758565"/>
            </a:xfrm>
            <a:custGeom>
              <a:avLst/>
              <a:gdLst/>
              <a:ahLst/>
              <a:cxnLst/>
              <a:rect l="l" t="t" r="r" b="b"/>
              <a:pathLst>
                <a:path w="9525" h="3758565">
                  <a:moveTo>
                    <a:pt x="0" y="3758394"/>
                  </a:moveTo>
                  <a:lnTo>
                    <a:pt x="9525" y="3758394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7583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28837" y="1"/>
              <a:ext cx="9525" cy="6857998"/>
            </a:xfrm>
            <a:prstGeom prst="rect">
              <a:avLst/>
            </a:prstGeom>
          </p:spPr>
        </p:pic>
      </p:grpSp>
      <p:sp>
        <p:nvSpPr>
          <p:cNvPr id="49" name="object 49"/>
          <p:cNvSpPr/>
          <p:nvPr/>
        </p:nvSpPr>
        <p:spPr>
          <a:xfrm>
            <a:off x="2433637" y="6192837"/>
            <a:ext cx="9525" cy="665480"/>
          </a:xfrm>
          <a:custGeom>
            <a:avLst/>
            <a:gdLst/>
            <a:ahLst/>
            <a:cxnLst/>
            <a:rect l="l" t="t" r="r" b="b"/>
            <a:pathLst>
              <a:path w="9525" h="665479">
                <a:moveTo>
                  <a:pt x="0" y="665161"/>
                </a:moveTo>
                <a:lnTo>
                  <a:pt x="9526" y="665161"/>
                </a:lnTo>
                <a:lnTo>
                  <a:pt x="9526" y="0"/>
                </a:lnTo>
                <a:lnTo>
                  <a:pt x="0" y="0"/>
                </a:lnTo>
                <a:lnTo>
                  <a:pt x="0" y="6651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50"/>
          <p:cNvGrpSpPr/>
          <p:nvPr/>
        </p:nvGrpSpPr>
        <p:grpSpPr>
          <a:xfrm>
            <a:off x="2433637" y="1"/>
            <a:ext cx="9525" cy="6858000"/>
            <a:chOff x="2433637" y="1"/>
            <a:chExt cx="9525" cy="6858000"/>
          </a:xfrm>
        </p:grpSpPr>
        <p:sp>
          <p:nvSpPr>
            <p:cNvPr id="51" name="object 51"/>
            <p:cNvSpPr/>
            <p:nvPr/>
          </p:nvSpPr>
          <p:spPr>
            <a:xfrm>
              <a:off x="2433637" y="1"/>
              <a:ext cx="9525" cy="3758565"/>
            </a:xfrm>
            <a:custGeom>
              <a:avLst/>
              <a:gdLst/>
              <a:ahLst/>
              <a:cxnLst/>
              <a:rect l="l" t="t" r="r" b="b"/>
              <a:pathLst>
                <a:path w="9525" h="3758565">
                  <a:moveTo>
                    <a:pt x="0" y="3758394"/>
                  </a:moveTo>
                  <a:lnTo>
                    <a:pt x="9526" y="3758394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37583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33637" y="1"/>
              <a:ext cx="9526" cy="6857998"/>
            </a:xfrm>
            <a:prstGeom prst="rect">
              <a:avLst/>
            </a:prstGeom>
          </p:spPr>
        </p:pic>
      </p:grpSp>
      <p:sp>
        <p:nvSpPr>
          <p:cNvPr id="53" name="object 53"/>
          <p:cNvSpPr/>
          <p:nvPr/>
        </p:nvSpPr>
        <p:spPr>
          <a:xfrm>
            <a:off x="2738437" y="6192837"/>
            <a:ext cx="9525" cy="665480"/>
          </a:xfrm>
          <a:custGeom>
            <a:avLst/>
            <a:gdLst/>
            <a:ahLst/>
            <a:cxnLst/>
            <a:rect l="l" t="t" r="r" b="b"/>
            <a:pathLst>
              <a:path w="9525" h="665479">
                <a:moveTo>
                  <a:pt x="0" y="665161"/>
                </a:moveTo>
                <a:lnTo>
                  <a:pt x="9525" y="665161"/>
                </a:lnTo>
                <a:lnTo>
                  <a:pt x="9525" y="0"/>
                </a:lnTo>
                <a:lnTo>
                  <a:pt x="0" y="0"/>
                </a:lnTo>
                <a:lnTo>
                  <a:pt x="0" y="6651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object 54"/>
          <p:cNvGrpSpPr/>
          <p:nvPr/>
        </p:nvGrpSpPr>
        <p:grpSpPr>
          <a:xfrm>
            <a:off x="2738437" y="1"/>
            <a:ext cx="9525" cy="6858000"/>
            <a:chOff x="2738437" y="1"/>
            <a:chExt cx="9525" cy="6858000"/>
          </a:xfrm>
        </p:grpSpPr>
        <p:sp>
          <p:nvSpPr>
            <p:cNvPr id="55" name="object 55"/>
            <p:cNvSpPr/>
            <p:nvPr/>
          </p:nvSpPr>
          <p:spPr>
            <a:xfrm>
              <a:off x="2738437" y="1"/>
              <a:ext cx="9525" cy="3758565"/>
            </a:xfrm>
            <a:custGeom>
              <a:avLst/>
              <a:gdLst/>
              <a:ahLst/>
              <a:cxnLst/>
              <a:rect l="l" t="t" r="r" b="b"/>
              <a:pathLst>
                <a:path w="9525" h="3758565">
                  <a:moveTo>
                    <a:pt x="0" y="3758394"/>
                  </a:moveTo>
                  <a:lnTo>
                    <a:pt x="9525" y="3758394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7583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38437" y="1"/>
              <a:ext cx="9525" cy="6857998"/>
            </a:xfrm>
            <a:prstGeom prst="rect">
              <a:avLst/>
            </a:prstGeom>
          </p:spPr>
        </p:pic>
      </p:grpSp>
      <p:sp>
        <p:nvSpPr>
          <p:cNvPr id="57" name="object 57"/>
          <p:cNvSpPr/>
          <p:nvPr/>
        </p:nvSpPr>
        <p:spPr>
          <a:xfrm>
            <a:off x="3043237" y="6192837"/>
            <a:ext cx="9525" cy="665480"/>
          </a:xfrm>
          <a:custGeom>
            <a:avLst/>
            <a:gdLst/>
            <a:ahLst/>
            <a:cxnLst/>
            <a:rect l="l" t="t" r="r" b="b"/>
            <a:pathLst>
              <a:path w="9525" h="665479">
                <a:moveTo>
                  <a:pt x="0" y="665161"/>
                </a:moveTo>
                <a:lnTo>
                  <a:pt x="9525" y="665161"/>
                </a:lnTo>
                <a:lnTo>
                  <a:pt x="9525" y="0"/>
                </a:lnTo>
                <a:lnTo>
                  <a:pt x="0" y="0"/>
                </a:lnTo>
                <a:lnTo>
                  <a:pt x="0" y="6651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3043237" y="1"/>
            <a:ext cx="9525" cy="6858000"/>
            <a:chOff x="3043237" y="1"/>
            <a:chExt cx="9525" cy="6858000"/>
          </a:xfrm>
        </p:grpSpPr>
        <p:sp>
          <p:nvSpPr>
            <p:cNvPr id="59" name="object 59"/>
            <p:cNvSpPr/>
            <p:nvPr/>
          </p:nvSpPr>
          <p:spPr>
            <a:xfrm>
              <a:off x="3043237" y="1"/>
              <a:ext cx="9525" cy="3758565"/>
            </a:xfrm>
            <a:custGeom>
              <a:avLst/>
              <a:gdLst/>
              <a:ahLst/>
              <a:cxnLst/>
              <a:rect l="l" t="t" r="r" b="b"/>
              <a:pathLst>
                <a:path w="9525" h="3758565">
                  <a:moveTo>
                    <a:pt x="0" y="3758394"/>
                  </a:moveTo>
                  <a:lnTo>
                    <a:pt x="9525" y="3758394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7583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3237" y="1"/>
              <a:ext cx="9525" cy="6857998"/>
            </a:xfrm>
            <a:prstGeom prst="rect">
              <a:avLst/>
            </a:prstGeom>
          </p:spPr>
        </p:pic>
      </p:grpSp>
      <p:sp>
        <p:nvSpPr>
          <p:cNvPr id="61" name="object 61"/>
          <p:cNvSpPr/>
          <p:nvPr/>
        </p:nvSpPr>
        <p:spPr>
          <a:xfrm>
            <a:off x="3348037" y="6192837"/>
            <a:ext cx="9525" cy="665480"/>
          </a:xfrm>
          <a:custGeom>
            <a:avLst/>
            <a:gdLst/>
            <a:ahLst/>
            <a:cxnLst/>
            <a:rect l="l" t="t" r="r" b="b"/>
            <a:pathLst>
              <a:path w="9525" h="665479">
                <a:moveTo>
                  <a:pt x="0" y="665161"/>
                </a:moveTo>
                <a:lnTo>
                  <a:pt x="9526" y="665161"/>
                </a:lnTo>
                <a:lnTo>
                  <a:pt x="9526" y="0"/>
                </a:lnTo>
                <a:lnTo>
                  <a:pt x="0" y="0"/>
                </a:lnTo>
                <a:lnTo>
                  <a:pt x="0" y="6651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object 62"/>
          <p:cNvGrpSpPr/>
          <p:nvPr/>
        </p:nvGrpSpPr>
        <p:grpSpPr>
          <a:xfrm>
            <a:off x="3348037" y="1"/>
            <a:ext cx="9525" cy="6858000"/>
            <a:chOff x="3348037" y="1"/>
            <a:chExt cx="9525" cy="6858000"/>
          </a:xfrm>
        </p:grpSpPr>
        <p:sp>
          <p:nvSpPr>
            <p:cNvPr id="63" name="object 63"/>
            <p:cNvSpPr/>
            <p:nvPr/>
          </p:nvSpPr>
          <p:spPr>
            <a:xfrm>
              <a:off x="3348037" y="1"/>
              <a:ext cx="9525" cy="3758565"/>
            </a:xfrm>
            <a:custGeom>
              <a:avLst/>
              <a:gdLst/>
              <a:ahLst/>
              <a:cxnLst/>
              <a:rect l="l" t="t" r="r" b="b"/>
              <a:pathLst>
                <a:path w="9525" h="3758565">
                  <a:moveTo>
                    <a:pt x="0" y="3758394"/>
                  </a:moveTo>
                  <a:lnTo>
                    <a:pt x="9526" y="3758394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37583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48037" y="1"/>
              <a:ext cx="9526" cy="6857998"/>
            </a:xfrm>
            <a:prstGeom prst="rect">
              <a:avLst/>
            </a:prstGeom>
          </p:spPr>
        </p:pic>
      </p:grpSp>
      <p:sp>
        <p:nvSpPr>
          <p:cNvPr id="65" name="object 65"/>
          <p:cNvSpPr/>
          <p:nvPr/>
        </p:nvSpPr>
        <p:spPr>
          <a:xfrm>
            <a:off x="3652837" y="6192837"/>
            <a:ext cx="9525" cy="665480"/>
          </a:xfrm>
          <a:custGeom>
            <a:avLst/>
            <a:gdLst/>
            <a:ahLst/>
            <a:cxnLst/>
            <a:rect l="l" t="t" r="r" b="b"/>
            <a:pathLst>
              <a:path w="9525" h="665479">
                <a:moveTo>
                  <a:pt x="0" y="665161"/>
                </a:moveTo>
                <a:lnTo>
                  <a:pt x="9526" y="665161"/>
                </a:lnTo>
                <a:lnTo>
                  <a:pt x="9526" y="0"/>
                </a:lnTo>
                <a:lnTo>
                  <a:pt x="0" y="0"/>
                </a:lnTo>
                <a:lnTo>
                  <a:pt x="0" y="6651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66"/>
          <p:cNvGrpSpPr/>
          <p:nvPr/>
        </p:nvGrpSpPr>
        <p:grpSpPr>
          <a:xfrm>
            <a:off x="3652837" y="1"/>
            <a:ext cx="9525" cy="6858000"/>
            <a:chOff x="3652837" y="1"/>
            <a:chExt cx="9525" cy="6858000"/>
          </a:xfrm>
        </p:grpSpPr>
        <p:sp>
          <p:nvSpPr>
            <p:cNvPr id="67" name="object 67"/>
            <p:cNvSpPr/>
            <p:nvPr/>
          </p:nvSpPr>
          <p:spPr>
            <a:xfrm>
              <a:off x="3652837" y="1"/>
              <a:ext cx="9525" cy="3758565"/>
            </a:xfrm>
            <a:custGeom>
              <a:avLst/>
              <a:gdLst/>
              <a:ahLst/>
              <a:cxnLst/>
              <a:rect l="l" t="t" r="r" b="b"/>
              <a:pathLst>
                <a:path w="9525" h="3758565">
                  <a:moveTo>
                    <a:pt x="0" y="3758394"/>
                  </a:moveTo>
                  <a:lnTo>
                    <a:pt x="9526" y="3758394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37583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52837" y="1"/>
              <a:ext cx="9526" cy="6857998"/>
            </a:xfrm>
            <a:prstGeom prst="rect">
              <a:avLst/>
            </a:prstGeom>
          </p:spPr>
        </p:pic>
      </p:grpSp>
      <p:sp>
        <p:nvSpPr>
          <p:cNvPr id="69" name="object 69"/>
          <p:cNvSpPr/>
          <p:nvPr/>
        </p:nvSpPr>
        <p:spPr>
          <a:xfrm>
            <a:off x="3957636" y="6192837"/>
            <a:ext cx="9525" cy="665480"/>
          </a:xfrm>
          <a:custGeom>
            <a:avLst/>
            <a:gdLst/>
            <a:ahLst/>
            <a:cxnLst/>
            <a:rect l="l" t="t" r="r" b="b"/>
            <a:pathLst>
              <a:path w="9525" h="665479">
                <a:moveTo>
                  <a:pt x="0" y="665161"/>
                </a:moveTo>
                <a:lnTo>
                  <a:pt x="9526" y="665161"/>
                </a:lnTo>
                <a:lnTo>
                  <a:pt x="9526" y="0"/>
                </a:lnTo>
                <a:lnTo>
                  <a:pt x="0" y="0"/>
                </a:lnTo>
                <a:lnTo>
                  <a:pt x="0" y="6651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0" name="object 70"/>
          <p:cNvGrpSpPr/>
          <p:nvPr/>
        </p:nvGrpSpPr>
        <p:grpSpPr>
          <a:xfrm>
            <a:off x="3957636" y="1"/>
            <a:ext cx="9525" cy="6858000"/>
            <a:chOff x="3957636" y="1"/>
            <a:chExt cx="9525" cy="6858000"/>
          </a:xfrm>
        </p:grpSpPr>
        <p:sp>
          <p:nvSpPr>
            <p:cNvPr id="71" name="object 71"/>
            <p:cNvSpPr/>
            <p:nvPr/>
          </p:nvSpPr>
          <p:spPr>
            <a:xfrm>
              <a:off x="3957636" y="1"/>
              <a:ext cx="9525" cy="3758565"/>
            </a:xfrm>
            <a:custGeom>
              <a:avLst/>
              <a:gdLst/>
              <a:ahLst/>
              <a:cxnLst/>
              <a:rect l="l" t="t" r="r" b="b"/>
              <a:pathLst>
                <a:path w="9525" h="3758565">
                  <a:moveTo>
                    <a:pt x="0" y="3758394"/>
                  </a:moveTo>
                  <a:lnTo>
                    <a:pt x="9526" y="3758394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37583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57636" y="1"/>
              <a:ext cx="9526" cy="6857998"/>
            </a:xfrm>
            <a:prstGeom prst="rect">
              <a:avLst/>
            </a:prstGeom>
          </p:spPr>
        </p:pic>
      </p:grpSp>
      <p:sp>
        <p:nvSpPr>
          <p:cNvPr id="73" name="object 73"/>
          <p:cNvSpPr/>
          <p:nvPr/>
        </p:nvSpPr>
        <p:spPr>
          <a:xfrm>
            <a:off x="4262436" y="6192837"/>
            <a:ext cx="9525" cy="665480"/>
          </a:xfrm>
          <a:custGeom>
            <a:avLst/>
            <a:gdLst/>
            <a:ahLst/>
            <a:cxnLst/>
            <a:rect l="l" t="t" r="r" b="b"/>
            <a:pathLst>
              <a:path w="9525" h="665479">
                <a:moveTo>
                  <a:pt x="0" y="665161"/>
                </a:moveTo>
                <a:lnTo>
                  <a:pt x="9526" y="665161"/>
                </a:lnTo>
                <a:lnTo>
                  <a:pt x="9526" y="0"/>
                </a:lnTo>
                <a:lnTo>
                  <a:pt x="0" y="0"/>
                </a:lnTo>
                <a:lnTo>
                  <a:pt x="0" y="6651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4" name="object 74"/>
          <p:cNvGrpSpPr/>
          <p:nvPr/>
        </p:nvGrpSpPr>
        <p:grpSpPr>
          <a:xfrm>
            <a:off x="4262436" y="1"/>
            <a:ext cx="9525" cy="6858000"/>
            <a:chOff x="4262436" y="1"/>
            <a:chExt cx="9525" cy="6858000"/>
          </a:xfrm>
        </p:grpSpPr>
        <p:sp>
          <p:nvSpPr>
            <p:cNvPr id="75" name="object 75"/>
            <p:cNvSpPr/>
            <p:nvPr/>
          </p:nvSpPr>
          <p:spPr>
            <a:xfrm>
              <a:off x="4262436" y="1"/>
              <a:ext cx="9525" cy="3758565"/>
            </a:xfrm>
            <a:custGeom>
              <a:avLst/>
              <a:gdLst/>
              <a:ahLst/>
              <a:cxnLst/>
              <a:rect l="l" t="t" r="r" b="b"/>
              <a:pathLst>
                <a:path w="9525" h="3758565">
                  <a:moveTo>
                    <a:pt x="0" y="3758394"/>
                  </a:moveTo>
                  <a:lnTo>
                    <a:pt x="9526" y="3758394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37583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62436" y="1"/>
              <a:ext cx="9526" cy="6857998"/>
            </a:xfrm>
            <a:prstGeom prst="rect">
              <a:avLst/>
            </a:prstGeom>
          </p:spPr>
        </p:pic>
      </p:grpSp>
      <p:sp>
        <p:nvSpPr>
          <p:cNvPr id="77" name="object 77"/>
          <p:cNvSpPr/>
          <p:nvPr/>
        </p:nvSpPr>
        <p:spPr>
          <a:xfrm>
            <a:off x="4567236" y="6192837"/>
            <a:ext cx="9525" cy="665480"/>
          </a:xfrm>
          <a:custGeom>
            <a:avLst/>
            <a:gdLst/>
            <a:ahLst/>
            <a:cxnLst/>
            <a:rect l="l" t="t" r="r" b="b"/>
            <a:pathLst>
              <a:path w="9525" h="665479">
                <a:moveTo>
                  <a:pt x="0" y="665161"/>
                </a:moveTo>
                <a:lnTo>
                  <a:pt x="9526" y="665161"/>
                </a:lnTo>
                <a:lnTo>
                  <a:pt x="9526" y="0"/>
                </a:lnTo>
                <a:lnTo>
                  <a:pt x="0" y="0"/>
                </a:lnTo>
                <a:lnTo>
                  <a:pt x="0" y="6651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8" name="object 78"/>
          <p:cNvGrpSpPr/>
          <p:nvPr/>
        </p:nvGrpSpPr>
        <p:grpSpPr>
          <a:xfrm>
            <a:off x="4567236" y="1"/>
            <a:ext cx="9525" cy="6858000"/>
            <a:chOff x="4567236" y="1"/>
            <a:chExt cx="9525" cy="6858000"/>
          </a:xfrm>
        </p:grpSpPr>
        <p:sp>
          <p:nvSpPr>
            <p:cNvPr id="79" name="object 79"/>
            <p:cNvSpPr/>
            <p:nvPr/>
          </p:nvSpPr>
          <p:spPr>
            <a:xfrm>
              <a:off x="4567236" y="1"/>
              <a:ext cx="9525" cy="3758565"/>
            </a:xfrm>
            <a:custGeom>
              <a:avLst/>
              <a:gdLst/>
              <a:ahLst/>
              <a:cxnLst/>
              <a:rect l="l" t="t" r="r" b="b"/>
              <a:pathLst>
                <a:path w="9525" h="3758565">
                  <a:moveTo>
                    <a:pt x="0" y="3758394"/>
                  </a:moveTo>
                  <a:lnTo>
                    <a:pt x="9526" y="3758394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37583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67236" y="1"/>
              <a:ext cx="9526" cy="6857998"/>
            </a:xfrm>
            <a:prstGeom prst="rect">
              <a:avLst/>
            </a:prstGeom>
          </p:spPr>
        </p:pic>
      </p:grpSp>
      <p:sp>
        <p:nvSpPr>
          <p:cNvPr id="81" name="object 81"/>
          <p:cNvSpPr/>
          <p:nvPr/>
        </p:nvSpPr>
        <p:spPr>
          <a:xfrm>
            <a:off x="4872037" y="6192837"/>
            <a:ext cx="9525" cy="665480"/>
          </a:xfrm>
          <a:custGeom>
            <a:avLst/>
            <a:gdLst/>
            <a:ahLst/>
            <a:cxnLst/>
            <a:rect l="l" t="t" r="r" b="b"/>
            <a:pathLst>
              <a:path w="9525" h="665479">
                <a:moveTo>
                  <a:pt x="0" y="665161"/>
                </a:moveTo>
                <a:lnTo>
                  <a:pt x="9526" y="665161"/>
                </a:lnTo>
                <a:lnTo>
                  <a:pt x="9526" y="0"/>
                </a:lnTo>
                <a:lnTo>
                  <a:pt x="0" y="0"/>
                </a:lnTo>
                <a:lnTo>
                  <a:pt x="0" y="6651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2" name="object 82"/>
          <p:cNvGrpSpPr/>
          <p:nvPr/>
        </p:nvGrpSpPr>
        <p:grpSpPr>
          <a:xfrm>
            <a:off x="4872037" y="1"/>
            <a:ext cx="9525" cy="6858000"/>
            <a:chOff x="4872037" y="1"/>
            <a:chExt cx="9525" cy="6858000"/>
          </a:xfrm>
        </p:grpSpPr>
        <p:sp>
          <p:nvSpPr>
            <p:cNvPr id="83" name="object 83"/>
            <p:cNvSpPr/>
            <p:nvPr/>
          </p:nvSpPr>
          <p:spPr>
            <a:xfrm>
              <a:off x="4872037" y="1"/>
              <a:ext cx="9525" cy="3758565"/>
            </a:xfrm>
            <a:custGeom>
              <a:avLst/>
              <a:gdLst/>
              <a:ahLst/>
              <a:cxnLst/>
              <a:rect l="l" t="t" r="r" b="b"/>
              <a:pathLst>
                <a:path w="9525" h="3758565">
                  <a:moveTo>
                    <a:pt x="0" y="3758394"/>
                  </a:moveTo>
                  <a:lnTo>
                    <a:pt x="9526" y="3758394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37583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72037" y="1"/>
              <a:ext cx="9526" cy="6857998"/>
            </a:xfrm>
            <a:prstGeom prst="rect">
              <a:avLst/>
            </a:prstGeom>
          </p:spPr>
        </p:pic>
      </p:grpSp>
      <p:sp>
        <p:nvSpPr>
          <p:cNvPr id="85" name="object 85"/>
          <p:cNvSpPr/>
          <p:nvPr/>
        </p:nvSpPr>
        <p:spPr>
          <a:xfrm>
            <a:off x="5176836" y="6192837"/>
            <a:ext cx="9525" cy="665480"/>
          </a:xfrm>
          <a:custGeom>
            <a:avLst/>
            <a:gdLst/>
            <a:ahLst/>
            <a:cxnLst/>
            <a:rect l="l" t="t" r="r" b="b"/>
            <a:pathLst>
              <a:path w="9525" h="665479">
                <a:moveTo>
                  <a:pt x="0" y="665161"/>
                </a:moveTo>
                <a:lnTo>
                  <a:pt x="9526" y="665161"/>
                </a:lnTo>
                <a:lnTo>
                  <a:pt x="9526" y="0"/>
                </a:lnTo>
                <a:lnTo>
                  <a:pt x="0" y="0"/>
                </a:lnTo>
                <a:lnTo>
                  <a:pt x="0" y="6651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6" name="object 86"/>
          <p:cNvGrpSpPr/>
          <p:nvPr/>
        </p:nvGrpSpPr>
        <p:grpSpPr>
          <a:xfrm>
            <a:off x="5176836" y="1"/>
            <a:ext cx="9525" cy="6858000"/>
            <a:chOff x="5176836" y="1"/>
            <a:chExt cx="9525" cy="6858000"/>
          </a:xfrm>
        </p:grpSpPr>
        <p:sp>
          <p:nvSpPr>
            <p:cNvPr id="87" name="object 87"/>
            <p:cNvSpPr/>
            <p:nvPr/>
          </p:nvSpPr>
          <p:spPr>
            <a:xfrm>
              <a:off x="5176836" y="1"/>
              <a:ext cx="9525" cy="3758565"/>
            </a:xfrm>
            <a:custGeom>
              <a:avLst/>
              <a:gdLst/>
              <a:ahLst/>
              <a:cxnLst/>
              <a:rect l="l" t="t" r="r" b="b"/>
              <a:pathLst>
                <a:path w="9525" h="3758565">
                  <a:moveTo>
                    <a:pt x="0" y="3758394"/>
                  </a:moveTo>
                  <a:lnTo>
                    <a:pt x="9526" y="3758394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37583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76836" y="1"/>
              <a:ext cx="9526" cy="6857998"/>
            </a:xfrm>
            <a:prstGeom prst="rect">
              <a:avLst/>
            </a:prstGeom>
          </p:spPr>
        </p:pic>
      </p:grpSp>
      <p:sp>
        <p:nvSpPr>
          <p:cNvPr id="89" name="object 89"/>
          <p:cNvSpPr/>
          <p:nvPr/>
        </p:nvSpPr>
        <p:spPr>
          <a:xfrm>
            <a:off x="5481636" y="6192837"/>
            <a:ext cx="9525" cy="665480"/>
          </a:xfrm>
          <a:custGeom>
            <a:avLst/>
            <a:gdLst/>
            <a:ahLst/>
            <a:cxnLst/>
            <a:rect l="l" t="t" r="r" b="b"/>
            <a:pathLst>
              <a:path w="9525" h="665479">
                <a:moveTo>
                  <a:pt x="0" y="665161"/>
                </a:moveTo>
                <a:lnTo>
                  <a:pt x="9526" y="665161"/>
                </a:lnTo>
                <a:lnTo>
                  <a:pt x="9526" y="0"/>
                </a:lnTo>
                <a:lnTo>
                  <a:pt x="0" y="0"/>
                </a:lnTo>
                <a:lnTo>
                  <a:pt x="0" y="6651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0" name="object 90"/>
          <p:cNvGrpSpPr/>
          <p:nvPr/>
        </p:nvGrpSpPr>
        <p:grpSpPr>
          <a:xfrm>
            <a:off x="5481636" y="1"/>
            <a:ext cx="9525" cy="6858000"/>
            <a:chOff x="5481636" y="1"/>
            <a:chExt cx="9525" cy="6858000"/>
          </a:xfrm>
        </p:grpSpPr>
        <p:sp>
          <p:nvSpPr>
            <p:cNvPr id="91" name="object 91"/>
            <p:cNvSpPr/>
            <p:nvPr/>
          </p:nvSpPr>
          <p:spPr>
            <a:xfrm>
              <a:off x="5481636" y="1"/>
              <a:ext cx="9525" cy="3758565"/>
            </a:xfrm>
            <a:custGeom>
              <a:avLst/>
              <a:gdLst/>
              <a:ahLst/>
              <a:cxnLst/>
              <a:rect l="l" t="t" r="r" b="b"/>
              <a:pathLst>
                <a:path w="9525" h="3758565">
                  <a:moveTo>
                    <a:pt x="0" y="3758394"/>
                  </a:moveTo>
                  <a:lnTo>
                    <a:pt x="9526" y="3758394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37583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81636" y="1"/>
              <a:ext cx="9526" cy="6857998"/>
            </a:xfrm>
            <a:prstGeom prst="rect">
              <a:avLst/>
            </a:prstGeom>
          </p:spPr>
        </p:pic>
      </p:grpSp>
      <p:sp>
        <p:nvSpPr>
          <p:cNvPr id="93" name="object 93"/>
          <p:cNvSpPr/>
          <p:nvPr/>
        </p:nvSpPr>
        <p:spPr>
          <a:xfrm>
            <a:off x="5786436" y="6192837"/>
            <a:ext cx="9525" cy="665480"/>
          </a:xfrm>
          <a:custGeom>
            <a:avLst/>
            <a:gdLst/>
            <a:ahLst/>
            <a:cxnLst/>
            <a:rect l="l" t="t" r="r" b="b"/>
            <a:pathLst>
              <a:path w="9525" h="665479">
                <a:moveTo>
                  <a:pt x="0" y="665161"/>
                </a:moveTo>
                <a:lnTo>
                  <a:pt x="9526" y="665161"/>
                </a:lnTo>
                <a:lnTo>
                  <a:pt x="9526" y="0"/>
                </a:lnTo>
                <a:lnTo>
                  <a:pt x="0" y="0"/>
                </a:lnTo>
                <a:lnTo>
                  <a:pt x="0" y="6651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4" name="object 94"/>
          <p:cNvGrpSpPr/>
          <p:nvPr/>
        </p:nvGrpSpPr>
        <p:grpSpPr>
          <a:xfrm>
            <a:off x="5786436" y="1"/>
            <a:ext cx="9525" cy="6858000"/>
            <a:chOff x="5786436" y="1"/>
            <a:chExt cx="9525" cy="6858000"/>
          </a:xfrm>
        </p:grpSpPr>
        <p:sp>
          <p:nvSpPr>
            <p:cNvPr id="95" name="object 95"/>
            <p:cNvSpPr/>
            <p:nvPr/>
          </p:nvSpPr>
          <p:spPr>
            <a:xfrm>
              <a:off x="5786436" y="1"/>
              <a:ext cx="9525" cy="3758565"/>
            </a:xfrm>
            <a:custGeom>
              <a:avLst/>
              <a:gdLst/>
              <a:ahLst/>
              <a:cxnLst/>
              <a:rect l="l" t="t" r="r" b="b"/>
              <a:pathLst>
                <a:path w="9525" h="3758565">
                  <a:moveTo>
                    <a:pt x="0" y="3758394"/>
                  </a:moveTo>
                  <a:lnTo>
                    <a:pt x="9526" y="3758394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37583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86436" y="1"/>
              <a:ext cx="9526" cy="6857998"/>
            </a:xfrm>
            <a:prstGeom prst="rect">
              <a:avLst/>
            </a:prstGeom>
          </p:spPr>
        </p:pic>
      </p:grpSp>
      <p:sp>
        <p:nvSpPr>
          <p:cNvPr id="97" name="object 97"/>
          <p:cNvSpPr/>
          <p:nvPr/>
        </p:nvSpPr>
        <p:spPr>
          <a:xfrm>
            <a:off x="6091236" y="6192837"/>
            <a:ext cx="9525" cy="665480"/>
          </a:xfrm>
          <a:custGeom>
            <a:avLst/>
            <a:gdLst/>
            <a:ahLst/>
            <a:cxnLst/>
            <a:rect l="l" t="t" r="r" b="b"/>
            <a:pathLst>
              <a:path w="9525" h="665479">
                <a:moveTo>
                  <a:pt x="0" y="665161"/>
                </a:moveTo>
                <a:lnTo>
                  <a:pt x="9526" y="665161"/>
                </a:lnTo>
                <a:lnTo>
                  <a:pt x="9526" y="0"/>
                </a:lnTo>
                <a:lnTo>
                  <a:pt x="0" y="0"/>
                </a:lnTo>
                <a:lnTo>
                  <a:pt x="0" y="6651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8" name="object 98"/>
          <p:cNvGrpSpPr/>
          <p:nvPr/>
        </p:nvGrpSpPr>
        <p:grpSpPr>
          <a:xfrm>
            <a:off x="6091236" y="1"/>
            <a:ext cx="9525" cy="6858000"/>
            <a:chOff x="6091236" y="1"/>
            <a:chExt cx="9525" cy="6858000"/>
          </a:xfrm>
        </p:grpSpPr>
        <p:sp>
          <p:nvSpPr>
            <p:cNvPr id="99" name="object 99"/>
            <p:cNvSpPr/>
            <p:nvPr/>
          </p:nvSpPr>
          <p:spPr>
            <a:xfrm>
              <a:off x="6091236" y="1"/>
              <a:ext cx="9525" cy="3758565"/>
            </a:xfrm>
            <a:custGeom>
              <a:avLst/>
              <a:gdLst/>
              <a:ahLst/>
              <a:cxnLst/>
              <a:rect l="l" t="t" r="r" b="b"/>
              <a:pathLst>
                <a:path w="9525" h="3758565">
                  <a:moveTo>
                    <a:pt x="0" y="3758394"/>
                  </a:moveTo>
                  <a:lnTo>
                    <a:pt x="9526" y="3758394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37583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91236" y="1"/>
              <a:ext cx="9526" cy="6857998"/>
            </a:xfrm>
            <a:prstGeom prst="rect">
              <a:avLst/>
            </a:prstGeom>
          </p:spPr>
        </p:pic>
      </p:grpSp>
      <p:sp>
        <p:nvSpPr>
          <p:cNvPr id="101" name="object 101"/>
          <p:cNvSpPr/>
          <p:nvPr/>
        </p:nvSpPr>
        <p:spPr>
          <a:xfrm>
            <a:off x="6396036" y="6192837"/>
            <a:ext cx="9525" cy="665480"/>
          </a:xfrm>
          <a:custGeom>
            <a:avLst/>
            <a:gdLst/>
            <a:ahLst/>
            <a:cxnLst/>
            <a:rect l="l" t="t" r="r" b="b"/>
            <a:pathLst>
              <a:path w="9525" h="665479">
                <a:moveTo>
                  <a:pt x="0" y="665161"/>
                </a:moveTo>
                <a:lnTo>
                  <a:pt x="9526" y="665161"/>
                </a:lnTo>
                <a:lnTo>
                  <a:pt x="9526" y="0"/>
                </a:lnTo>
                <a:lnTo>
                  <a:pt x="0" y="0"/>
                </a:lnTo>
                <a:lnTo>
                  <a:pt x="0" y="6651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2" name="object 102"/>
          <p:cNvGrpSpPr/>
          <p:nvPr/>
        </p:nvGrpSpPr>
        <p:grpSpPr>
          <a:xfrm>
            <a:off x="6396036" y="1"/>
            <a:ext cx="9525" cy="6858000"/>
            <a:chOff x="6396036" y="1"/>
            <a:chExt cx="9525" cy="6858000"/>
          </a:xfrm>
        </p:grpSpPr>
        <p:sp>
          <p:nvSpPr>
            <p:cNvPr id="103" name="object 103"/>
            <p:cNvSpPr/>
            <p:nvPr/>
          </p:nvSpPr>
          <p:spPr>
            <a:xfrm>
              <a:off x="6396036" y="1"/>
              <a:ext cx="9525" cy="3758565"/>
            </a:xfrm>
            <a:custGeom>
              <a:avLst/>
              <a:gdLst/>
              <a:ahLst/>
              <a:cxnLst/>
              <a:rect l="l" t="t" r="r" b="b"/>
              <a:pathLst>
                <a:path w="9525" h="3758565">
                  <a:moveTo>
                    <a:pt x="0" y="3758394"/>
                  </a:moveTo>
                  <a:lnTo>
                    <a:pt x="9526" y="3758394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37583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96036" y="1"/>
              <a:ext cx="9526" cy="6857998"/>
            </a:xfrm>
            <a:prstGeom prst="rect">
              <a:avLst/>
            </a:prstGeom>
          </p:spPr>
        </p:pic>
      </p:grpSp>
      <p:sp>
        <p:nvSpPr>
          <p:cNvPr id="105" name="object 105"/>
          <p:cNvSpPr/>
          <p:nvPr/>
        </p:nvSpPr>
        <p:spPr>
          <a:xfrm>
            <a:off x="6700835" y="6192837"/>
            <a:ext cx="9525" cy="665480"/>
          </a:xfrm>
          <a:custGeom>
            <a:avLst/>
            <a:gdLst/>
            <a:ahLst/>
            <a:cxnLst/>
            <a:rect l="l" t="t" r="r" b="b"/>
            <a:pathLst>
              <a:path w="9525" h="665479">
                <a:moveTo>
                  <a:pt x="0" y="665161"/>
                </a:moveTo>
                <a:lnTo>
                  <a:pt x="9526" y="665161"/>
                </a:lnTo>
                <a:lnTo>
                  <a:pt x="9526" y="0"/>
                </a:lnTo>
                <a:lnTo>
                  <a:pt x="0" y="0"/>
                </a:lnTo>
                <a:lnTo>
                  <a:pt x="0" y="6651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6" name="object 106"/>
          <p:cNvGrpSpPr/>
          <p:nvPr/>
        </p:nvGrpSpPr>
        <p:grpSpPr>
          <a:xfrm>
            <a:off x="6700835" y="1"/>
            <a:ext cx="9525" cy="6858000"/>
            <a:chOff x="6700835" y="1"/>
            <a:chExt cx="9525" cy="6858000"/>
          </a:xfrm>
        </p:grpSpPr>
        <p:sp>
          <p:nvSpPr>
            <p:cNvPr id="107" name="object 107"/>
            <p:cNvSpPr/>
            <p:nvPr/>
          </p:nvSpPr>
          <p:spPr>
            <a:xfrm>
              <a:off x="6700835" y="1"/>
              <a:ext cx="9525" cy="3758565"/>
            </a:xfrm>
            <a:custGeom>
              <a:avLst/>
              <a:gdLst/>
              <a:ahLst/>
              <a:cxnLst/>
              <a:rect l="l" t="t" r="r" b="b"/>
              <a:pathLst>
                <a:path w="9525" h="3758565">
                  <a:moveTo>
                    <a:pt x="0" y="3758394"/>
                  </a:moveTo>
                  <a:lnTo>
                    <a:pt x="9526" y="3758394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37583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00835" y="1"/>
              <a:ext cx="9526" cy="6857998"/>
            </a:xfrm>
            <a:prstGeom prst="rect">
              <a:avLst/>
            </a:prstGeom>
          </p:spPr>
        </p:pic>
      </p:grpSp>
      <p:sp>
        <p:nvSpPr>
          <p:cNvPr id="109" name="object 109"/>
          <p:cNvSpPr/>
          <p:nvPr/>
        </p:nvSpPr>
        <p:spPr>
          <a:xfrm>
            <a:off x="7005635" y="6192837"/>
            <a:ext cx="9525" cy="665480"/>
          </a:xfrm>
          <a:custGeom>
            <a:avLst/>
            <a:gdLst/>
            <a:ahLst/>
            <a:cxnLst/>
            <a:rect l="l" t="t" r="r" b="b"/>
            <a:pathLst>
              <a:path w="9525" h="665479">
                <a:moveTo>
                  <a:pt x="0" y="665161"/>
                </a:moveTo>
                <a:lnTo>
                  <a:pt x="9526" y="665161"/>
                </a:lnTo>
                <a:lnTo>
                  <a:pt x="9526" y="0"/>
                </a:lnTo>
                <a:lnTo>
                  <a:pt x="0" y="0"/>
                </a:lnTo>
                <a:lnTo>
                  <a:pt x="0" y="6651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0" name="object 110"/>
          <p:cNvGrpSpPr/>
          <p:nvPr/>
        </p:nvGrpSpPr>
        <p:grpSpPr>
          <a:xfrm>
            <a:off x="7005635" y="1"/>
            <a:ext cx="9525" cy="6858000"/>
            <a:chOff x="7005635" y="1"/>
            <a:chExt cx="9525" cy="6858000"/>
          </a:xfrm>
        </p:grpSpPr>
        <p:sp>
          <p:nvSpPr>
            <p:cNvPr id="111" name="object 111"/>
            <p:cNvSpPr/>
            <p:nvPr/>
          </p:nvSpPr>
          <p:spPr>
            <a:xfrm>
              <a:off x="7005635" y="1"/>
              <a:ext cx="9525" cy="3758565"/>
            </a:xfrm>
            <a:custGeom>
              <a:avLst/>
              <a:gdLst/>
              <a:ahLst/>
              <a:cxnLst/>
              <a:rect l="l" t="t" r="r" b="b"/>
              <a:pathLst>
                <a:path w="9525" h="3758565">
                  <a:moveTo>
                    <a:pt x="0" y="3758394"/>
                  </a:moveTo>
                  <a:lnTo>
                    <a:pt x="9526" y="3758394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37583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05635" y="1"/>
              <a:ext cx="9526" cy="6857998"/>
            </a:xfrm>
            <a:prstGeom prst="rect">
              <a:avLst/>
            </a:prstGeom>
          </p:spPr>
        </p:pic>
      </p:grpSp>
      <p:sp>
        <p:nvSpPr>
          <p:cNvPr id="113" name="object 113"/>
          <p:cNvSpPr/>
          <p:nvPr/>
        </p:nvSpPr>
        <p:spPr>
          <a:xfrm>
            <a:off x="7310435" y="6192837"/>
            <a:ext cx="9525" cy="665480"/>
          </a:xfrm>
          <a:custGeom>
            <a:avLst/>
            <a:gdLst/>
            <a:ahLst/>
            <a:cxnLst/>
            <a:rect l="l" t="t" r="r" b="b"/>
            <a:pathLst>
              <a:path w="9525" h="665479">
                <a:moveTo>
                  <a:pt x="0" y="665161"/>
                </a:moveTo>
                <a:lnTo>
                  <a:pt x="9526" y="665161"/>
                </a:lnTo>
                <a:lnTo>
                  <a:pt x="9526" y="0"/>
                </a:lnTo>
                <a:lnTo>
                  <a:pt x="0" y="0"/>
                </a:lnTo>
                <a:lnTo>
                  <a:pt x="0" y="6651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4" name="object 114"/>
          <p:cNvGrpSpPr/>
          <p:nvPr/>
        </p:nvGrpSpPr>
        <p:grpSpPr>
          <a:xfrm>
            <a:off x="7310435" y="1"/>
            <a:ext cx="9525" cy="6858000"/>
            <a:chOff x="7310435" y="1"/>
            <a:chExt cx="9525" cy="6858000"/>
          </a:xfrm>
        </p:grpSpPr>
        <p:sp>
          <p:nvSpPr>
            <p:cNvPr id="115" name="object 115"/>
            <p:cNvSpPr/>
            <p:nvPr/>
          </p:nvSpPr>
          <p:spPr>
            <a:xfrm>
              <a:off x="7310435" y="1"/>
              <a:ext cx="9525" cy="3758565"/>
            </a:xfrm>
            <a:custGeom>
              <a:avLst/>
              <a:gdLst/>
              <a:ahLst/>
              <a:cxnLst/>
              <a:rect l="l" t="t" r="r" b="b"/>
              <a:pathLst>
                <a:path w="9525" h="3758565">
                  <a:moveTo>
                    <a:pt x="0" y="3758394"/>
                  </a:moveTo>
                  <a:lnTo>
                    <a:pt x="9526" y="3758394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37583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10435" y="1"/>
              <a:ext cx="9526" cy="6857998"/>
            </a:xfrm>
            <a:prstGeom prst="rect">
              <a:avLst/>
            </a:prstGeom>
          </p:spPr>
        </p:pic>
      </p:grpSp>
      <p:sp>
        <p:nvSpPr>
          <p:cNvPr id="117" name="object 117"/>
          <p:cNvSpPr/>
          <p:nvPr/>
        </p:nvSpPr>
        <p:spPr>
          <a:xfrm>
            <a:off x="7615235" y="6192837"/>
            <a:ext cx="9525" cy="665480"/>
          </a:xfrm>
          <a:custGeom>
            <a:avLst/>
            <a:gdLst/>
            <a:ahLst/>
            <a:cxnLst/>
            <a:rect l="l" t="t" r="r" b="b"/>
            <a:pathLst>
              <a:path w="9525" h="665479">
                <a:moveTo>
                  <a:pt x="0" y="665161"/>
                </a:moveTo>
                <a:lnTo>
                  <a:pt x="9526" y="665161"/>
                </a:lnTo>
                <a:lnTo>
                  <a:pt x="9526" y="0"/>
                </a:lnTo>
                <a:lnTo>
                  <a:pt x="0" y="0"/>
                </a:lnTo>
                <a:lnTo>
                  <a:pt x="0" y="6651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8" name="object 118"/>
          <p:cNvGrpSpPr/>
          <p:nvPr/>
        </p:nvGrpSpPr>
        <p:grpSpPr>
          <a:xfrm>
            <a:off x="7615235" y="1"/>
            <a:ext cx="9525" cy="6858000"/>
            <a:chOff x="7615235" y="1"/>
            <a:chExt cx="9525" cy="6858000"/>
          </a:xfrm>
        </p:grpSpPr>
        <p:sp>
          <p:nvSpPr>
            <p:cNvPr id="119" name="object 119"/>
            <p:cNvSpPr/>
            <p:nvPr/>
          </p:nvSpPr>
          <p:spPr>
            <a:xfrm>
              <a:off x="7615235" y="1"/>
              <a:ext cx="9525" cy="3758565"/>
            </a:xfrm>
            <a:custGeom>
              <a:avLst/>
              <a:gdLst/>
              <a:ahLst/>
              <a:cxnLst/>
              <a:rect l="l" t="t" r="r" b="b"/>
              <a:pathLst>
                <a:path w="9525" h="3758565">
                  <a:moveTo>
                    <a:pt x="0" y="3758394"/>
                  </a:moveTo>
                  <a:lnTo>
                    <a:pt x="9526" y="3758394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37583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15235" y="1"/>
              <a:ext cx="9526" cy="6857998"/>
            </a:xfrm>
            <a:prstGeom prst="rect">
              <a:avLst/>
            </a:prstGeom>
          </p:spPr>
        </p:pic>
      </p:grpSp>
      <p:sp>
        <p:nvSpPr>
          <p:cNvPr id="121" name="object 121"/>
          <p:cNvSpPr/>
          <p:nvPr/>
        </p:nvSpPr>
        <p:spPr>
          <a:xfrm>
            <a:off x="7920035" y="6192837"/>
            <a:ext cx="9525" cy="665480"/>
          </a:xfrm>
          <a:custGeom>
            <a:avLst/>
            <a:gdLst/>
            <a:ahLst/>
            <a:cxnLst/>
            <a:rect l="l" t="t" r="r" b="b"/>
            <a:pathLst>
              <a:path w="9525" h="665479">
                <a:moveTo>
                  <a:pt x="0" y="665161"/>
                </a:moveTo>
                <a:lnTo>
                  <a:pt x="9525" y="665161"/>
                </a:lnTo>
                <a:lnTo>
                  <a:pt x="9525" y="0"/>
                </a:lnTo>
                <a:lnTo>
                  <a:pt x="0" y="0"/>
                </a:lnTo>
                <a:lnTo>
                  <a:pt x="0" y="6651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2" name="object 122"/>
          <p:cNvGrpSpPr/>
          <p:nvPr/>
        </p:nvGrpSpPr>
        <p:grpSpPr>
          <a:xfrm>
            <a:off x="7920035" y="1"/>
            <a:ext cx="9525" cy="6858000"/>
            <a:chOff x="7920035" y="1"/>
            <a:chExt cx="9525" cy="6858000"/>
          </a:xfrm>
        </p:grpSpPr>
        <p:sp>
          <p:nvSpPr>
            <p:cNvPr id="123" name="object 123"/>
            <p:cNvSpPr/>
            <p:nvPr/>
          </p:nvSpPr>
          <p:spPr>
            <a:xfrm>
              <a:off x="7920035" y="1"/>
              <a:ext cx="9525" cy="3758565"/>
            </a:xfrm>
            <a:custGeom>
              <a:avLst/>
              <a:gdLst/>
              <a:ahLst/>
              <a:cxnLst/>
              <a:rect l="l" t="t" r="r" b="b"/>
              <a:pathLst>
                <a:path w="9525" h="3758565">
                  <a:moveTo>
                    <a:pt x="0" y="3758394"/>
                  </a:moveTo>
                  <a:lnTo>
                    <a:pt x="9525" y="3758394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7583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20035" y="1"/>
              <a:ext cx="9525" cy="6857998"/>
            </a:xfrm>
            <a:prstGeom prst="rect">
              <a:avLst/>
            </a:prstGeom>
          </p:spPr>
        </p:pic>
      </p:grpSp>
      <p:sp>
        <p:nvSpPr>
          <p:cNvPr id="125" name="object 125"/>
          <p:cNvSpPr/>
          <p:nvPr/>
        </p:nvSpPr>
        <p:spPr>
          <a:xfrm>
            <a:off x="8224835" y="6192837"/>
            <a:ext cx="9525" cy="665480"/>
          </a:xfrm>
          <a:custGeom>
            <a:avLst/>
            <a:gdLst/>
            <a:ahLst/>
            <a:cxnLst/>
            <a:rect l="l" t="t" r="r" b="b"/>
            <a:pathLst>
              <a:path w="9525" h="665479">
                <a:moveTo>
                  <a:pt x="0" y="665161"/>
                </a:moveTo>
                <a:lnTo>
                  <a:pt x="9526" y="665161"/>
                </a:lnTo>
                <a:lnTo>
                  <a:pt x="9526" y="0"/>
                </a:lnTo>
                <a:lnTo>
                  <a:pt x="0" y="0"/>
                </a:lnTo>
                <a:lnTo>
                  <a:pt x="0" y="6651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6" name="object 126"/>
          <p:cNvGrpSpPr/>
          <p:nvPr/>
        </p:nvGrpSpPr>
        <p:grpSpPr>
          <a:xfrm>
            <a:off x="8224835" y="1"/>
            <a:ext cx="9525" cy="6858000"/>
            <a:chOff x="8224835" y="1"/>
            <a:chExt cx="9525" cy="6858000"/>
          </a:xfrm>
        </p:grpSpPr>
        <p:sp>
          <p:nvSpPr>
            <p:cNvPr id="127" name="object 127"/>
            <p:cNvSpPr/>
            <p:nvPr/>
          </p:nvSpPr>
          <p:spPr>
            <a:xfrm>
              <a:off x="8224835" y="1"/>
              <a:ext cx="9525" cy="3758565"/>
            </a:xfrm>
            <a:custGeom>
              <a:avLst/>
              <a:gdLst/>
              <a:ahLst/>
              <a:cxnLst/>
              <a:rect l="l" t="t" r="r" b="b"/>
              <a:pathLst>
                <a:path w="9525" h="3758565">
                  <a:moveTo>
                    <a:pt x="0" y="3758394"/>
                  </a:moveTo>
                  <a:lnTo>
                    <a:pt x="9526" y="3758394"/>
                  </a:lnTo>
                  <a:lnTo>
                    <a:pt x="9526" y="0"/>
                  </a:lnTo>
                  <a:lnTo>
                    <a:pt x="0" y="0"/>
                  </a:lnTo>
                  <a:lnTo>
                    <a:pt x="0" y="37583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24835" y="1"/>
              <a:ext cx="9526" cy="6857998"/>
            </a:xfrm>
            <a:prstGeom prst="rect">
              <a:avLst/>
            </a:prstGeom>
          </p:spPr>
        </p:pic>
      </p:grpSp>
      <p:sp>
        <p:nvSpPr>
          <p:cNvPr id="129" name="object 129"/>
          <p:cNvSpPr/>
          <p:nvPr/>
        </p:nvSpPr>
        <p:spPr>
          <a:xfrm>
            <a:off x="8529635" y="6192837"/>
            <a:ext cx="9525" cy="665480"/>
          </a:xfrm>
          <a:custGeom>
            <a:avLst/>
            <a:gdLst/>
            <a:ahLst/>
            <a:cxnLst/>
            <a:rect l="l" t="t" r="r" b="b"/>
            <a:pathLst>
              <a:path w="9525" h="665479">
                <a:moveTo>
                  <a:pt x="0" y="665161"/>
                </a:moveTo>
                <a:lnTo>
                  <a:pt x="9525" y="665161"/>
                </a:lnTo>
                <a:lnTo>
                  <a:pt x="9525" y="0"/>
                </a:lnTo>
                <a:lnTo>
                  <a:pt x="0" y="0"/>
                </a:lnTo>
                <a:lnTo>
                  <a:pt x="0" y="6651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0" name="object 130"/>
          <p:cNvGrpSpPr/>
          <p:nvPr/>
        </p:nvGrpSpPr>
        <p:grpSpPr>
          <a:xfrm>
            <a:off x="8529635" y="1"/>
            <a:ext cx="9525" cy="6858000"/>
            <a:chOff x="8529635" y="1"/>
            <a:chExt cx="9525" cy="6858000"/>
          </a:xfrm>
        </p:grpSpPr>
        <p:sp>
          <p:nvSpPr>
            <p:cNvPr id="131" name="object 131"/>
            <p:cNvSpPr/>
            <p:nvPr/>
          </p:nvSpPr>
          <p:spPr>
            <a:xfrm>
              <a:off x="8529635" y="1"/>
              <a:ext cx="9525" cy="3758565"/>
            </a:xfrm>
            <a:custGeom>
              <a:avLst/>
              <a:gdLst/>
              <a:ahLst/>
              <a:cxnLst/>
              <a:rect l="l" t="t" r="r" b="b"/>
              <a:pathLst>
                <a:path w="9525" h="3758565">
                  <a:moveTo>
                    <a:pt x="0" y="3758394"/>
                  </a:moveTo>
                  <a:lnTo>
                    <a:pt x="9525" y="3758394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7583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1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29635" y="1"/>
              <a:ext cx="9525" cy="6857998"/>
            </a:xfrm>
            <a:prstGeom prst="rect">
              <a:avLst/>
            </a:prstGeom>
          </p:spPr>
        </p:pic>
      </p:grpSp>
      <p:grpSp>
        <p:nvGrpSpPr>
          <p:cNvPr id="133" name="object 133"/>
          <p:cNvGrpSpPr/>
          <p:nvPr/>
        </p:nvGrpSpPr>
        <p:grpSpPr>
          <a:xfrm>
            <a:off x="3352800" y="1"/>
            <a:ext cx="5791200" cy="6858000"/>
            <a:chOff x="3352800" y="1"/>
            <a:chExt cx="5791200" cy="6858000"/>
          </a:xfrm>
        </p:grpSpPr>
        <p:sp>
          <p:nvSpPr>
            <p:cNvPr id="134" name="object 134"/>
            <p:cNvSpPr/>
            <p:nvPr/>
          </p:nvSpPr>
          <p:spPr>
            <a:xfrm>
              <a:off x="8834436" y="1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9525" y="0"/>
                  </a:moveTo>
                  <a:lnTo>
                    <a:pt x="0" y="0"/>
                  </a:lnTo>
                  <a:lnTo>
                    <a:pt x="1" y="6857998"/>
                  </a:lnTo>
                  <a:lnTo>
                    <a:pt x="9526" y="6857998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5" name="object 1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34436" y="1"/>
              <a:ext cx="9526" cy="6857998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52800" y="1"/>
              <a:ext cx="5791198" cy="152400"/>
            </a:xfrm>
            <a:prstGeom prst="rect">
              <a:avLst/>
            </a:prstGeom>
          </p:spPr>
        </p:pic>
        <p:sp>
          <p:nvSpPr>
            <p:cNvPr id="137" name="object 137"/>
            <p:cNvSpPr/>
            <p:nvPr/>
          </p:nvSpPr>
          <p:spPr>
            <a:xfrm>
              <a:off x="8839198" y="1"/>
              <a:ext cx="0" cy="2362200"/>
            </a:xfrm>
            <a:custGeom>
              <a:avLst/>
              <a:gdLst/>
              <a:ahLst/>
              <a:cxnLst/>
              <a:rect l="l" t="t" r="r" b="b"/>
              <a:pathLst>
                <a:path h="2362200">
                  <a:moveTo>
                    <a:pt x="0" y="0"/>
                  </a:moveTo>
                  <a:lnTo>
                    <a:pt x="0" y="2362199"/>
                  </a:lnTo>
                </a:path>
              </a:pathLst>
            </a:custGeom>
            <a:ln w="9524">
              <a:solidFill>
                <a:srgbClr val="829F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8" name="object 138"/>
          <p:cNvGrpSpPr/>
          <p:nvPr/>
        </p:nvGrpSpPr>
        <p:grpSpPr>
          <a:xfrm>
            <a:off x="409575" y="1411284"/>
            <a:ext cx="1793875" cy="2333625"/>
            <a:chOff x="409575" y="1411284"/>
            <a:chExt cx="1793875" cy="2333625"/>
          </a:xfrm>
        </p:grpSpPr>
        <p:sp>
          <p:nvSpPr>
            <p:cNvPr id="139" name="object 139"/>
            <p:cNvSpPr/>
            <p:nvPr/>
          </p:nvSpPr>
          <p:spPr>
            <a:xfrm>
              <a:off x="414337" y="151463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1784349" y="0"/>
                  </a:moveTo>
                  <a:lnTo>
                    <a:pt x="0" y="1"/>
                  </a:lnTo>
                </a:path>
              </a:pathLst>
            </a:custGeom>
            <a:ln w="9524">
              <a:solidFill>
                <a:srgbClr val="829F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08288" y="1419282"/>
              <a:ext cx="0" cy="2320925"/>
            </a:xfrm>
            <a:custGeom>
              <a:avLst/>
              <a:gdLst/>
              <a:ahLst/>
              <a:cxnLst/>
              <a:rect l="l" t="t" r="r" b="b"/>
              <a:pathLst>
                <a:path h="2320925">
                  <a:moveTo>
                    <a:pt x="0" y="0"/>
                  </a:moveTo>
                  <a:lnTo>
                    <a:pt x="1" y="2320867"/>
                  </a:lnTo>
                </a:path>
              </a:pathLst>
            </a:custGeom>
            <a:ln w="9524">
              <a:solidFill>
                <a:srgbClr val="829F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1" name="object 1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8167" y="1411284"/>
              <a:ext cx="201864" cy="203473"/>
            </a:xfrm>
            <a:prstGeom prst="rect">
              <a:avLst/>
            </a:prstGeom>
          </p:spPr>
        </p:pic>
      </p:grpSp>
      <p:sp>
        <p:nvSpPr>
          <p:cNvPr id="142" name="object 142"/>
          <p:cNvSpPr txBox="1">
            <a:spLocks noGrp="1"/>
          </p:cNvSpPr>
          <p:nvPr>
            <p:ph type="title"/>
          </p:nvPr>
        </p:nvSpPr>
        <p:spPr>
          <a:xfrm>
            <a:off x="688339" y="718821"/>
            <a:ext cx="7737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</a:t>
            </a:r>
            <a:r>
              <a:rPr spc="-8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dirty="0"/>
              <a:t>Sorting</a:t>
            </a:r>
            <a:r>
              <a:rPr spc="-85" dirty="0"/>
              <a:t> </a:t>
            </a:r>
            <a:r>
              <a:rPr spc="-10" dirty="0"/>
              <a:t>Algorithms</a:t>
            </a:r>
          </a:p>
        </p:txBody>
      </p:sp>
      <p:grpSp>
        <p:nvGrpSpPr>
          <p:cNvPr id="143" name="object 143"/>
          <p:cNvGrpSpPr/>
          <p:nvPr/>
        </p:nvGrpSpPr>
        <p:grpSpPr>
          <a:xfrm>
            <a:off x="842962" y="1614487"/>
            <a:ext cx="7934325" cy="4592955"/>
            <a:chOff x="842962" y="1614487"/>
            <a:chExt cx="7934325" cy="4592955"/>
          </a:xfrm>
        </p:grpSpPr>
        <p:sp>
          <p:nvSpPr>
            <p:cNvPr id="144" name="object 144"/>
            <p:cNvSpPr/>
            <p:nvPr/>
          </p:nvSpPr>
          <p:spPr>
            <a:xfrm>
              <a:off x="857250" y="1628774"/>
              <a:ext cx="7905750" cy="518795"/>
            </a:xfrm>
            <a:custGeom>
              <a:avLst/>
              <a:gdLst/>
              <a:ahLst/>
              <a:cxnLst/>
              <a:rect l="l" t="t" r="r" b="b"/>
              <a:pathLst>
                <a:path w="7905750" h="518794">
                  <a:moveTo>
                    <a:pt x="4371962" y="0"/>
                  </a:moveTo>
                  <a:lnTo>
                    <a:pt x="2376487" y="0"/>
                  </a:lnTo>
                  <a:lnTo>
                    <a:pt x="0" y="0"/>
                  </a:lnTo>
                  <a:lnTo>
                    <a:pt x="0" y="518198"/>
                  </a:lnTo>
                  <a:lnTo>
                    <a:pt x="2376487" y="518198"/>
                  </a:lnTo>
                  <a:lnTo>
                    <a:pt x="4371962" y="518198"/>
                  </a:lnTo>
                  <a:lnTo>
                    <a:pt x="4371962" y="0"/>
                  </a:lnTo>
                  <a:close/>
                </a:path>
                <a:path w="7905750" h="518794">
                  <a:moveTo>
                    <a:pt x="7905750" y="0"/>
                  </a:moveTo>
                  <a:lnTo>
                    <a:pt x="4371975" y="0"/>
                  </a:lnTo>
                  <a:lnTo>
                    <a:pt x="4371975" y="518198"/>
                  </a:lnTo>
                  <a:lnTo>
                    <a:pt x="7905750" y="518198"/>
                  </a:lnTo>
                  <a:lnTo>
                    <a:pt x="790575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57250" y="2146972"/>
              <a:ext cx="7905750" cy="1611630"/>
            </a:xfrm>
            <a:custGeom>
              <a:avLst/>
              <a:gdLst/>
              <a:ahLst/>
              <a:cxnLst/>
              <a:rect l="l" t="t" r="r" b="b"/>
              <a:pathLst>
                <a:path w="7905750" h="1611629">
                  <a:moveTo>
                    <a:pt x="4371962" y="0"/>
                  </a:moveTo>
                  <a:lnTo>
                    <a:pt x="2376487" y="0"/>
                  </a:lnTo>
                  <a:lnTo>
                    <a:pt x="0" y="0"/>
                  </a:lnTo>
                  <a:lnTo>
                    <a:pt x="0" y="806513"/>
                  </a:lnTo>
                  <a:lnTo>
                    <a:pt x="0" y="1611426"/>
                  </a:lnTo>
                  <a:lnTo>
                    <a:pt x="2376487" y="1611426"/>
                  </a:lnTo>
                  <a:lnTo>
                    <a:pt x="4371962" y="1611426"/>
                  </a:lnTo>
                  <a:lnTo>
                    <a:pt x="4371962" y="806513"/>
                  </a:lnTo>
                  <a:lnTo>
                    <a:pt x="4371962" y="0"/>
                  </a:lnTo>
                  <a:close/>
                </a:path>
                <a:path w="7905750" h="1611629">
                  <a:moveTo>
                    <a:pt x="7905750" y="0"/>
                  </a:moveTo>
                  <a:lnTo>
                    <a:pt x="4371975" y="0"/>
                  </a:lnTo>
                  <a:lnTo>
                    <a:pt x="4371975" y="806513"/>
                  </a:lnTo>
                  <a:lnTo>
                    <a:pt x="4371975" y="1611426"/>
                  </a:lnTo>
                  <a:lnTo>
                    <a:pt x="7905750" y="1611426"/>
                  </a:lnTo>
                  <a:lnTo>
                    <a:pt x="7905750" y="806513"/>
                  </a:lnTo>
                  <a:lnTo>
                    <a:pt x="7905750" y="0"/>
                  </a:lnTo>
                  <a:close/>
                </a:path>
              </a:pathLst>
            </a:custGeom>
            <a:solidFill>
              <a:srgbClr val="F0DE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57250" y="3758399"/>
              <a:ext cx="7905750" cy="2434590"/>
            </a:xfrm>
            <a:custGeom>
              <a:avLst/>
              <a:gdLst/>
              <a:ahLst/>
              <a:cxnLst/>
              <a:rect l="l" t="t" r="r" b="b"/>
              <a:pathLst>
                <a:path w="7905750" h="2434590">
                  <a:moveTo>
                    <a:pt x="4371962" y="0"/>
                  </a:moveTo>
                  <a:lnTo>
                    <a:pt x="2376487" y="0"/>
                  </a:lnTo>
                  <a:lnTo>
                    <a:pt x="0" y="0"/>
                  </a:lnTo>
                  <a:lnTo>
                    <a:pt x="0" y="823023"/>
                  </a:lnTo>
                  <a:lnTo>
                    <a:pt x="0" y="1629524"/>
                  </a:lnTo>
                  <a:lnTo>
                    <a:pt x="0" y="2434450"/>
                  </a:lnTo>
                  <a:lnTo>
                    <a:pt x="2376487" y="2434450"/>
                  </a:lnTo>
                  <a:lnTo>
                    <a:pt x="4371962" y="2434450"/>
                  </a:lnTo>
                  <a:lnTo>
                    <a:pt x="4371962" y="1629524"/>
                  </a:lnTo>
                  <a:lnTo>
                    <a:pt x="4371962" y="823023"/>
                  </a:lnTo>
                  <a:lnTo>
                    <a:pt x="4371962" y="0"/>
                  </a:lnTo>
                  <a:close/>
                </a:path>
                <a:path w="7905750" h="2434590">
                  <a:moveTo>
                    <a:pt x="7905750" y="0"/>
                  </a:moveTo>
                  <a:lnTo>
                    <a:pt x="4371975" y="0"/>
                  </a:lnTo>
                  <a:lnTo>
                    <a:pt x="4371975" y="823023"/>
                  </a:lnTo>
                  <a:lnTo>
                    <a:pt x="4371975" y="1629524"/>
                  </a:lnTo>
                  <a:lnTo>
                    <a:pt x="4371975" y="2434450"/>
                  </a:lnTo>
                  <a:lnTo>
                    <a:pt x="7905750" y="2434450"/>
                  </a:lnTo>
                  <a:lnTo>
                    <a:pt x="7905750" y="1629524"/>
                  </a:lnTo>
                  <a:lnTo>
                    <a:pt x="7905750" y="823023"/>
                  </a:lnTo>
                  <a:lnTo>
                    <a:pt x="7905750" y="0"/>
                  </a:lnTo>
                  <a:close/>
                </a:path>
              </a:pathLst>
            </a:custGeom>
            <a:solidFill>
              <a:srgbClr val="D8E3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233737" y="1614487"/>
              <a:ext cx="1995805" cy="4592955"/>
            </a:xfrm>
            <a:custGeom>
              <a:avLst/>
              <a:gdLst/>
              <a:ahLst/>
              <a:cxnLst/>
              <a:rect l="l" t="t" r="r" b="b"/>
              <a:pathLst>
                <a:path w="1995804" h="4592955">
                  <a:moveTo>
                    <a:pt x="0" y="0"/>
                  </a:moveTo>
                  <a:lnTo>
                    <a:pt x="0" y="4592636"/>
                  </a:lnTo>
                </a:path>
                <a:path w="1995804" h="4592955">
                  <a:moveTo>
                    <a:pt x="1995486" y="0"/>
                  </a:moveTo>
                  <a:lnTo>
                    <a:pt x="1995486" y="4592636"/>
                  </a:lnTo>
                </a:path>
              </a:pathLst>
            </a:custGeom>
            <a:ln w="12699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42962" y="2146970"/>
              <a:ext cx="7934325" cy="0"/>
            </a:xfrm>
            <a:custGeom>
              <a:avLst/>
              <a:gdLst/>
              <a:ahLst/>
              <a:cxnLst/>
              <a:rect l="l" t="t" r="r" b="b"/>
              <a:pathLst>
                <a:path w="7934325">
                  <a:moveTo>
                    <a:pt x="0" y="0"/>
                  </a:moveTo>
                  <a:lnTo>
                    <a:pt x="7934324" y="0"/>
                  </a:lnTo>
                </a:path>
              </a:pathLst>
            </a:custGeom>
            <a:ln w="28574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42962" y="2953476"/>
              <a:ext cx="7934325" cy="2434590"/>
            </a:xfrm>
            <a:custGeom>
              <a:avLst/>
              <a:gdLst/>
              <a:ahLst/>
              <a:cxnLst/>
              <a:rect l="l" t="t" r="r" b="b"/>
              <a:pathLst>
                <a:path w="7934325" h="2434590">
                  <a:moveTo>
                    <a:pt x="0" y="0"/>
                  </a:moveTo>
                  <a:lnTo>
                    <a:pt x="7934324" y="0"/>
                  </a:lnTo>
                </a:path>
                <a:path w="7934325" h="2434590">
                  <a:moveTo>
                    <a:pt x="0" y="804918"/>
                  </a:moveTo>
                  <a:lnTo>
                    <a:pt x="7934324" y="804918"/>
                  </a:lnTo>
                </a:path>
                <a:path w="7934325" h="2434590">
                  <a:moveTo>
                    <a:pt x="0" y="1627935"/>
                  </a:moveTo>
                  <a:lnTo>
                    <a:pt x="7934324" y="1627935"/>
                  </a:lnTo>
                </a:path>
                <a:path w="7934325" h="2434590">
                  <a:moveTo>
                    <a:pt x="0" y="2434441"/>
                  </a:moveTo>
                  <a:lnTo>
                    <a:pt x="7934324" y="2434441"/>
                  </a:lnTo>
                </a:path>
              </a:pathLst>
            </a:custGeom>
            <a:ln w="12699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42962" y="1614487"/>
              <a:ext cx="7934325" cy="4592955"/>
            </a:xfrm>
            <a:custGeom>
              <a:avLst/>
              <a:gdLst/>
              <a:ahLst/>
              <a:cxnLst/>
              <a:rect l="l" t="t" r="r" b="b"/>
              <a:pathLst>
                <a:path w="7934325" h="4592955">
                  <a:moveTo>
                    <a:pt x="14287" y="0"/>
                  </a:moveTo>
                  <a:lnTo>
                    <a:pt x="14287" y="4592636"/>
                  </a:lnTo>
                </a:path>
                <a:path w="7934325" h="4592955">
                  <a:moveTo>
                    <a:pt x="7920036" y="0"/>
                  </a:moveTo>
                  <a:lnTo>
                    <a:pt x="7920036" y="4592636"/>
                  </a:lnTo>
                </a:path>
                <a:path w="7934325" h="4592955">
                  <a:moveTo>
                    <a:pt x="0" y="14287"/>
                  </a:moveTo>
                  <a:lnTo>
                    <a:pt x="7934324" y="14287"/>
                  </a:lnTo>
                </a:path>
                <a:path w="7934325" h="4592955">
                  <a:moveTo>
                    <a:pt x="0" y="4578349"/>
                  </a:moveTo>
                  <a:lnTo>
                    <a:pt x="7934324" y="4578349"/>
                  </a:lnTo>
                </a:path>
              </a:pathLst>
            </a:custGeom>
            <a:ln w="28574">
              <a:solidFill>
                <a:srgbClr val="4045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1" name="object 151"/>
          <p:cNvSpPr txBox="1"/>
          <p:nvPr/>
        </p:nvSpPr>
        <p:spPr>
          <a:xfrm>
            <a:off x="1280291" y="1661814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66035" algn="l"/>
                <a:tab pos="4039870" algn="l"/>
              </a:tabLst>
            </a:pPr>
            <a:r>
              <a:rPr sz="2800" spc="-10" dirty="0">
                <a:solidFill>
                  <a:srgbClr val="BE2D00"/>
                </a:solidFill>
                <a:latin typeface="Tahoma"/>
                <a:cs typeface="Tahoma"/>
              </a:rPr>
              <a:t>Algorithm</a:t>
            </a:r>
            <a:r>
              <a:rPr sz="2800" dirty="0">
                <a:solidFill>
                  <a:srgbClr val="BE2D00"/>
                </a:solidFill>
                <a:latin typeface="Tahoma"/>
                <a:cs typeface="Tahoma"/>
              </a:rPr>
              <a:t>	</a:t>
            </a:r>
            <a:r>
              <a:rPr sz="2800" spc="-20" dirty="0">
                <a:solidFill>
                  <a:srgbClr val="BE2D00"/>
                </a:solidFill>
                <a:latin typeface="Tahoma"/>
                <a:cs typeface="Tahoma"/>
              </a:rPr>
              <a:t>Time</a:t>
            </a:r>
            <a:r>
              <a:rPr sz="2800" dirty="0">
                <a:solidFill>
                  <a:srgbClr val="BE2D00"/>
                </a:solidFill>
                <a:latin typeface="Tahoma"/>
                <a:cs typeface="Tahoma"/>
              </a:rPr>
              <a:t>	</a:t>
            </a:r>
            <a:r>
              <a:rPr sz="2800" spc="-10" dirty="0">
                <a:solidFill>
                  <a:srgbClr val="BE2D00"/>
                </a:solidFill>
                <a:latin typeface="Tahoma"/>
                <a:cs typeface="Tahoma"/>
              </a:rPr>
              <a:t>Notes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70" name="object 1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dirty="0"/>
              <a:t>2015</a:t>
            </a:r>
            <a:r>
              <a:rPr spc="-15" dirty="0"/>
              <a:t> </a:t>
            </a:r>
            <a:r>
              <a:rPr dirty="0"/>
              <a:t>Goodrich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 err="1"/>
              <a:t>Ta</a:t>
            </a:r>
            <a:r>
              <a:rPr lang="en-US" spc="-10" dirty="0" err="1"/>
              <a:t>m</a:t>
            </a:r>
            <a:r>
              <a:rPr spc="-10" dirty="0" err="1"/>
              <a:t>assia</a:t>
            </a:r>
            <a:endParaRPr spc="-10" dirty="0"/>
          </a:p>
        </p:txBody>
      </p:sp>
      <p:sp>
        <p:nvSpPr>
          <p:cNvPr id="171" name="object 17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Quick-</a:t>
            </a:r>
            <a:r>
              <a:rPr spc="-20" dirty="0"/>
              <a:t>Sort</a:t>
            </a:r>
          </a:p>
        </p:txBody>
      </p:sp>
      <p:sp>
        <p:nvSpPr>
          <p:cNvPr id="172" name="object 1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152" name="object 152"/>
          <p:cNvSpPr txBox="1"/>
          <p:nvPr/>
        </p:nvSpPr>
        <p:spPr>
          <a:xfrm>
            <a:off x="5307965" y="2235772"/>
            <a:ext cx="998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755" indent="-186055">
              <a:lnSpc>
                <a:spcPct val="100000"/>
              </a:lnSpc>
              <a:spcBef>
                <a:spcPts val="100"/>
              </a:spcBef>
              <a:buSzPct val="108333"/>
              <a:buFont typeface="Wingdings"/>
              <a:buChar char=""/>
              <a:tabLst>
                <a:tab pos="198755" algn="l"/>
              </a:tabLst>
            </a:pP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in-place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5307965" y="2557336"/>
            <a:ext cx="3030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755" indent="-186055">
              <a:lnSpc>
                <a:spcPct val="100000"/>
              </a:lnSpc>
              <a:spcBef>
                <a:spcPts val="100"/>
              </a:spcBef>
              <a:buSzPct val="108333"/>
              <a:buFont typeface="Wingdings"/>
              <a:buChar char=""/>
              <a:tabLst>
                <a:tab pos="198755" algn="l"/>
              </a:tabLst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slow</a:t>
            </a:r>
            <a:r>
              <a:rPr sz="18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(good</a:t>
            </a:r>
            <a:r>
              <a:rPr sz="18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for</a:t>
            </a:r>
            <a:r>
              <a:rPr sz="18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small</a:t>
            </a:r>
            <a:r>
              <a:rPr sz="18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inputs)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1098088" y="2354644"/>
            <a:ext cx="3547110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788285" algn="l"/>
              </a:tabLst>
            </a:pP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selection-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sort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	</a:t>
            </a:r>
            <a:r>
              <a:rPr sz="2400" b="1" i="1" spc="-10" dirty="0">
                <a:solidFill>
                  <a:srgbClr val="40458C"/>
                </a:solidFill>
                <a:latin typeface="Times New Roman"/>
                <a:cs typeface="Times New Roman"/>
              </a:rPr>
              <a:t>O</a:t>
            </a:r>
            <a:r>
              <a:rPr sz="2400" spc="-10" dirty="0">
                <a:solidFill>
                  <a:srgbClr val="40458C"/>
                </a:solidFill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40458C"/>
                </a:solidFill>
                <a:latin typeface="Times New Roman"/>
                <a:cs typeface="Times New Roman"/>
              </a:rPr>
              <a:t>n</a:t>
            </a:r>
            <a:r>
              <a:rPr sz="2400" spc="-15" baseline="24305" dirty="0">
                <a:solidFill>
                  <a:srgbClr val="515A9E"/>
                </a:solidFill>
                <a:latin typeface="Times New Roman"/>
                <a:cs typeface="Times New Roman"/>
              </a:rPr>
              <a:t>2</a:t>
            </a:r>
            <a:r>
              <a:rPr sz="2400" spc="-10" dirty="0">
                <a:solidFill>
                  <a:srgbClr val="40458C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240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5"/>
              </a:spcBef>
              <a:tabLst>
                <a:tab pos="2788285" algn="l"/>
              </a:tabLst>
            </a:pP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insertion-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sort</a:t>
            </a:r>
            <a:r>
              <a:rPr sz="2400" dirty="0">
                <a:solidFill>
                  <a:srgbClr val="40458C"/>
                </a:solidFill>
                <a:latin typeface="Tahoma"/>
                <a:cs typeface="Tahoma"/>
              </a:rPr>
              <a:t>	</a:t>
            </a:r>
            <a:r>
              <a:rPr sz="2400" b="1" i="1" spc="-10" dirty="0">
                <a:solidFill>
                  <a:srgbClr val="40458C"/>
                </a:solidFill>
                <a:latin typeface="Times New Roman"/>
                <a:cs typeface="Times New Roman"/>
              </a:rPr>
              <a:t>O</a:t>
            </a:r>
            <a:r>
              <a:rPr sz="2400" spc="-10" dirty="0">
                <a:solidFill>
                  <a:srgbClr val="40458C"/>
                </a:solidFill>
                <a:latin typeface="Times New Roman"/>
                <a:cs typeface="Times New Roman"/>
              </a:rPr>
              <a:t>(</a:t>
            </a:r>
            <a:r>
              <a:rPr sz="2400" b="1" i="1" spc="-10" dirty="0">
                <a:solidFill>
                  <a:srgbClr val="40458C"/>
                </a:solidFill>
                <a:latin typeface="Times New Roman"/>
                <a:cs typeface="Times New Roman"/>
              </a:rPr>
              <a:t>n</a:t>
            </a:r>
            <a:r>
              <a:rPr sz="2400" spc="-15" baseline="24305" dirty="0">
                <a:solidFill>
                  <a:srgbClr val="515A9E"/>
                </a:solidFill>
                <a:latin typeface="Times New Roman"/>
                <a:cs typeface="Times New Roman"/>
              </a:rPr>
              <a:t>2</a:t>
            </a:r>
            <a:r>
              <a:rPr sz="2400" spc="-10" dirty="0">
                <a:solidFill>
                  <a:srgbClr val="40458C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5307965" y="3041484"/>
            <a:ext cx="998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755" indent="-186055">
              <a:lnSpc>
                <a:spcPct val="100000"/>
              </a:lnSpc>
              <a:spcBef>
                <a:spcPts val="100"/>
              </a:spcBef>
              <a:buSzPct val="108333"/>
              <a:buFont typeface="Wingdings"/>
              <a:buChar char=""/>
              <a:tabLst>
                <a:tab pos="198755" algn="l"/>
              </a:tabLst>
            </a:pP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in-place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5307965" y="3363048"/>
            <a:ext cx="3030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755" indent="-186055">
              <a:lnSpc>
                <a:spcPct val="100000"/>
              </a:lnSpc>
              <a:spcBef>
                <a:spcPts val="100"/>
              </a:spcBef>
              <a:buSzPct val="108333"/>
              <a:buFont typeface="Wingdings"/>
              <a:buChar char=""/>
              <a:tabLst>
                <a:tab pos="198755" algn="l"/>
              </a:tabLst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slow</a:t>
            </a:r>
            <a:r>
              <a:rPr sz="18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(good</a:t>
            </a:r>
            <a:r>
              <a:rPr sz="18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for</a:t>
            </a:r>
            <a:r>
              <a:rPr sz="18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small</a:t>
            </a:r>
            <a:r>
              <a:rPr sz="18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inputs)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1380043" y="3974325"/>
            <a:ext cx="1336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40458C"/>
                </a:solidFill>
                <a:latin typeface="Tahoma"/>
                <a:cs typeface="Tahoma"/>
              </a:rPr>
              <a:t>quick-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sort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3569305" y="3791445"/>
            <a:ext cx="1329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40458C"/>
                </a:solidFill>
                <a:latin typeface="Times New Roman"/>
                <a:cs typeface="Times New Roman"/>
              </a:rPr>
              <a:t>(</a:t>
            </a: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n</a:t>
            </a:r>
            <a:r>
              <a:rPr sz="2400" b="1" i="1" spc="-2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58C"/>
                </a:solidFill>
                <a:latin typeface="Times New Roman"/>
                <a:cs typeface="Times New Roman"/>
              </a:rPr>
              <a:t>log</a:t>
            </a:r>
            <a:r>
              <a:rPr sz="2400" spc="-2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b="1" i="1" spc="-25" dirty="0">
                <a:solidFill>
                  <a:srgbClr val="40458C"/>
                </a:solidFill>
                <a:latin typeface="Times New Roman"/>
                <a:cs typeface="Times New Roman"/>
              </a:rPr>
              <a:t>n</a:t>
            </a:r>
            <a:r>
              <a:rPr sz="2400" spc="-25" dirty="0">
                <a:solidFill>
                  <a:srgbClr val="40458C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3679809" y="4147045"/>
            <a:ext cx="1108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58C"/>
                </a:solidFill>
                <a:latin typeface="Times New Roman"/>
                <a:cs typeface="Times New Roman"/>
              </a:rPr>
              <a:t>expected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5307965" y="3855452"/>
            <a:ext cx="2307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755" indent="-186055">
              <a:lnSpc>
                <a:spcPct val="100000"/>
              </a:lnSpc>
              <a:spcBef>
                <a:spcPts val="100"/>
              </a:spcBef>
              <a:buSzPct val="108333"/>
              <a:buFont typeface="Wingdings"/>
              <a:buChar char=""/>
              <a:tabLst>
                <a:tab pos="198755" algn="l"/>
              </a:tabLst>
            </a:pP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in-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place,</a:t>
            </a:r>
            <a:r>
              <a:rPr sz="18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randomized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5307965" y="4177015"/>
            <a:ext cx="3230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755" indent="-186055">
              <a:lnSpc>
                <a:spcPct val="100000"/>
              </a:lnSpc>
              <a:spcBef>
                <a:spcPts val="100"/>
              </a:spcBef>
              <a:buSzPct val="108333"/>
              <a:buFont typeface="Wingdings"/>
              <a:buChar char=""/>
              <a:tabLst>
                <a:tab pos="198755" algn="l"/>
              </a:tabLst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fastest</a:t>
            </a:r>
            <a:r>
              <a:rPr sz="18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(good</a:t>
            </a:r>
            <a:r>
              <a:rPr sz="1800" spc="-5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for</a:t>
            </a:r>
            <a:r>
              <a:rPr sz="18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large</a:t>
            </a:r>
            <a:r>
              <a:rPr sz="18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inputs)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1393884" y="4789085"/>
            <a:ext cx="1308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heap-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sort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3569305" y="4789085"/>
            <a:ext cx="1329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40458C"/>
                </a:solidFill>
                <a:latin typeface="Times New Roman"/>
                <a:cs typeface="Times New Roman"/>
              </a:rPr>
              <a:t>(</a:t>
            </a: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n</a:t>
            </a:r>
            <a:r>
              <a:rPr sz="2400" b="1" i="1" spc="-2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58C"/>
                </a:solidFill>
                <a:latin typeface="Times New Roman"/>
                <a:cs typeface="Times New Roman"/>
              </a:rPr>
              <a:t>log</a:t>
            </a:r>
            <a:r>
              <a:rPr sz="2400" spc="-2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b="1" i="1" spc="-25" dirty="0">
                <a:solidFill>
                  <a:srgbClr val="40458C"/>
                </a:solidFill>
                <a:latin typeface="Times New Roman"/>
                <a:cs typeface="Times New Roman"/>
              </a:rPr>
              <a:t>n</a:t>
            </a:r>
            <a:r>
              <a:rPr sz="2400" spc="-25" dirty="0">
                <a:solidFill>
                  <a:srgbClr val="40458C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5307965" y="4670214"/>
            <a:ext cx="998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755" indent="-186055">
              <a:lnSpc>
                <a:spcPct val="100000"/>
              </a:lnSpc>
              <a:spcBef>
                <a:spcPts val="100"/>
              </a:spcBef>
              <a:buSzPct val="108333"/>
              <a:buFont typeface="Wingdings"/>
              <a:buChar char=""/>
              <a:tabLst>
                <a:tab pos="198755" algn="l"/>
              </a:tabLst>
            </a:pP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in-place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5307965" y="4991778"/>
            <a:ext cx="2931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755" indent="-186055">
              <a:lnSpc>
                <a:spcPct val="100000"/>
              </a:lnSpc>
              <a:spcBef>
                <a:spcPts val="100"/>
              </a:spcBef>
              <a:buSzPct val="108333"/>
              <a:buFont typeface="Wingdings"/>
              <a:buChar char=""/>
              <a:tabLst>
                <a:tab pos="198755" algn="l"/>
              </a:tabLst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fast</a:t>
            </a:r>
            <a:r>
              <a:rPr sz="18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(good</a:t>
            </a:r>
            <a:r>
              <a:rPr sz="18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for</a:t>
            </a:r>
            <a:r>
              <a:rPr sz="18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large</a:t>
            </a:r>
            <a:r>
              <a:rPr sz="1800" spc="-4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inputs)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1296476" y="5594798"/>
            <a:ext cx="1503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58C"/>
                </a:solidFill>
                <a:latin typeface="Tahoma"/>
                <a:cs typeface="Tahoma"/>
              </a:rPr>
              <a:t>merge-</a:t>
            </a:r>
            <a:r>
              <a:rPr sz="2400" spc="-20" dirty="0">
                <a:solidFill>
                  <a:srgbClr val="40458C"/>
                </a:solidFill>
                <a:latin typeface="Tahoma"/>
                <a:cs typeface="Tahoma"/>
              </a:rPr>
              <a:t>sort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3569305" y="5594798"/>
            <a:ext cx="1329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40458C"/>
                </a:solidFill>
                <a:latin typeface="Times New Roman"/>
                <a:cs typeface="Times New Roman"/>
              </a:rPr>
              <a:t>(</a:t>
            </a:r>
            <a:r>
              <a:rPr sz="2400" b="1" i="1" dirty="0">
                <a:solidFill>
                  <a:srgbClr val="40458C"/>
                </a:solidFill>
                <a:latin typeface="Times New Roman"/>
                <a:cs typeface="Times New Roman"/>
              </a:rPr>
              <a:t>n</a:t>
            </a:r>
            <a:r>
              <a:rPr sz="2400" b="1" i="1" spc="-25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58C"/>
                </a:solidFill>
                <a:latin typeface="Times New Roman"/>
                <a:cs typeface="Times New Roman"/>
              </a:rPr>
              <a:t>log</a:t>
            </a:r>
            <a:r>
              <a:rPr sz="2400" spc="-20" dirty="0">
                <a:solidFill>
                  <a:srgbClr val="40458C"/>
                </a:solidFill>
                <a:latin typeface="Times New Roman"/>
                <a:cs typeface="Times New Roman"/>
              </a:rPr>
              <a:t> </a:t>
            </a:r>
            <a:r>
              <a:rPr sz="2400" b="1" i="1" spc="-25" dirty="0">
                <a:solidFill>
                  <a:srgbClr val="40458C"/>
                </a:solidFill>
                <a:latin typeface="Times New Roman"/>
                <a:cs typeface="Times New Roman"/>
              </a:rPr>
              <a:t>n</a:t>
            </a:r>
            <a:r>
              <a:rPr sz="2400" spc="-25" dirty="0">
                <a:solidFill>
                  <a:srgbClr val="40458C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5307965" y="5475926"/>
            <a:ext cx="2476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755" indent="-186055">
              <a:lnSpc>
                <a:spcPct val="100000"/>
              </a:lnSpc>
              <a:spcBef>
                <a:spcPts val="100"/>
              </a:spcBef>
              <a:buSzPct val="108333"/>
              <a:buFont typeface="Wingdings"/>
              <a:buChar char=""/>
              <a:tabLst>
                <a:tab pos="198755" algn="l"/>
              </a:tabLst>
            </a:pP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sequential</a:t>
            </a:r>
            <a:r>
              <a:rPr sz="1800" spc="-6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data</a:t>
            </a:r>
            <a:r>
              <a:rPr sz="1800" spc="-6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access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5307965" y="5797490"/>
            <a:ext cx="3004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755" indent="-186055">
              <a:lnSpc>
                <a:spcPct val="100000"/>
              </a:lnSpc>
              <a:spcBef>
                <a:spcPts val="100"/>
              </a:spcBef>
              <a:buSzPct val="108333"/>
              <a:buFont typeface="Wingdings"/>
              <a:buChar char=""/>
              <a:tabLst>
                <a:tab pos="198755" algn="l"/>
                <a:tab pos="709930" algn="l"/>
              </a:tabLst>
            </a:pPr>
            <a:r>
              <a:rPr sz="1800" spc="-20" dirty="0">
                <a:solidFill>
                  <a:srgbClr val="40458C"/>
                </a:solidFill>
                <a:latin typeface="Tahoma"/>
                <a:cs typeface="Tahoma"/>
              </a:rPr>
              <a:t>fast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	(good</a:t>
            </a:r>
            <a:r>
              <a:rPr sz="1800" spc="-3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for</a:t>
            </a:r>
            <a:r>
              <a:rPr sz="1800" spc="-25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0458C"/>
                </a:solidFill>
                <a:latin typeface="Tahoma"/>
                <a:cs typeface="Tahoma"/>
              </a:rPr>
              <a:t>huge</a:t>
            </a:r>
            <a:r>
              <a:rPr sz="1800" spc="-30" dirty="0">
                <a:solidFill>
                  <a:srgbClr val="40458C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40458C"/>
                </a:solidFill>
                <a:latin typeface="Tahoma"/>
                <a:cs typeface="Tahoma"/>
              </a:rPr>
              <a:t>inputs)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</TotalTime>
  <Words>709</Words>
  <Application>Microsoft Office PowerPoint</Application>
  <PresentationFormat>On-screen Show (4:3)</PresentationFormat>
  <Paragraphs>89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Consolas</vt:lpstr>
      <vt:lpstr>Tahoma</vt:lpstr>
      <vt:lpstr>Times New Roman</vt:lpstr>
      <vt:lpstr>Wingdings</vt:lpstr>
      <vt:lpstr>Office Theme</vt:lpstr>
      <vt:lpstr>Quick-Sort </vt:lpstr>
      <vt:lpstr>PowerPoint Presentation</vt:lpstr>
      <vt:lpstr>Quick sort pseudocode </vt:lpstr>
      <vt:lpstr>PowerPoint Presentation</vt:lpstr>
      <vt:lpstr>Summary of Sorting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use with the textbook, Algorithm Design and</dc:title>
  <cp:lastModifiedBy>Hina Ali</cp:lastModifiedBy>
  <cp:revision>37</cp:revision>
  <dcterms:created xsi:type="dcterms:W3CDTF">2023-11-20T08:13:48Z</dcterms:created>
  <dcterms:modified xsi:type="dcterms:W3CDTF">2023-12-20T12:49:24Z</dcterms:modified>
</cp:coreProperties>
</file>