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4" r:id="rId6"/>
    <p:sldId id="260" r:id="rId7"/>
    <p:sldId id="263" r:id="rId8"/>
    <p:sldId id="261" r:id="rId9"/>
    <p:sldId id="262" r:id="rId10"/>
    <p:sldId id="267" r:id="rId11"/>
    <p:sldId id="266" r:id="rId12"/>
    <p:sldId id="268" r:id="rId13"/>
    <p:sldId id="270"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nain Sheikh" initials="HS" lastIdx="1" clrIdx="0">
    <p:extLst>
      <p:ext uri="{19B8F6BF-5375-455C-9EA6-DF929625EA0E}">
        <p15:presenceInfo xmlns:p15="http://schemas.microsoft.com/office/powerpoint/2012/main" userId="5bbddbd58388f6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69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A9B0CEE-9D5E-47B8-ABF4-515962977499}"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319344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3671873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886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4046577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56391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224498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1544283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378466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44902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B0CEE-9D5E-47B8-ABF4-51596297749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408938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9B0CEE-9D5E-47B8-ABF4-515962977499}"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297608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9B0CEE-9D5E-47B8-ABF4-515962977499}"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413197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9B0CEE-9D5E-47B8-ABF4-515962977499}"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273423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B0CEE-9D5E-47B8-ABF4-515962977499}"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184553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B0CEE-9D5E-47B8-ABF4-515962977499}"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365034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9B0CEE-9D5E-47B8-ABF4-515962977499}"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4BC0EE-535E-444A-B956-9D1A1E071990}" type="slidenum">
              <a:rPr lang="en-US" smtClean="0"/>
              <a:t>‹#›</a:t>
            </a:fld>
            <a:endParaRPr lang="en-US"/>
          </a:p>
        </p:txBody>
      </p:sp>
    </p:spTree>
    <p:extLst>
      <p:ext uri="{BB962C8B-B14F-4D97-AF65-F5344CB8AC3E}">
        <p14:creationId xmlns:p14="http://schemas.microsoft.com/office/powerpoint/2010/main" val="172116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A9B0CEE-9D5E-47B8-ABF4-515962977499}" type="datetimeFigureOut">
              <a:rPr lang="en-US" smtClean="0"/>
              <a:t>6/2/2025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C4BC0EE-535E-444A-B956-9D1A1E071990}" type="slidenum">
              <a:rPr lang="en-US" smtClean="0"/>
              <a:t>‹#›</a:t>
            </a:fld>
            <a:endParaRPr lang="en-US"/>
          </a:p>
        </p:txBody>
      </p:sp>
    </p:spTree>
    <p:extLst>
      <p:ext uri="{BB962C8B-B14F-4D97-AF65-F5344CB8AC3E}">
        <p14:creationId xmlns:p14="http://schemas.microsoft.com/office/powerpoint/2010/main" val="37262815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609E-8966-CEE8-FFCB-4C4C509469D8}"/>
              </a:ext>
            </a:extLst>
          </p:cNvPr>
          <p:cNvSpPr>
            <a:spLocks noGrp="1"/>
          </p:cNvSpPr>
          <p:nvPr>
            <p:ph type="ctrTitle"/>
          </p:nvPr>
        </p:nvSpPr>
        <p:spPr>
          <a:xfrm>
            <a:off x="-358204" y="0"/>
            <a:ext cx="8001000" cy="2889504"/>
          </a:xfrm>
        </p:spPr>
        <p:txBody>
          <a:bodyPr>
            <a:normAutofit/>
          </a:bodyPr>
          <a:lstStyle/>
          <a:p>
            <a:pPr algn="ctr"/>
            <a:r>
              <a:rPr lang="en-US" sz="8000" b="1" u="sng" dirty="0"/>
              <a:t>E-PROJECT</a:t>
            </a:r>
          </a:p>
        </p:txBody>
      </p:sp>
      <p:sp>
        <p:nvSpPr>
          <p:cNvPr id="3" name="Subtitle 2">
            <a:extLst>
              <a:ext uri="{FF2B5EF4-FFF2-40B4-BE49-F238E27FC236}">
                <a16:creationId xmlns:a16="http://schemas.microsoft.com/office/drawing/2014/main" id="{74DB4A4D-E8E5-34B9-2BB3-18786556B72F}"/>
              </a:ext>
            </a:extLst>
          </p:cNvPr>
          <p:cNvSpPr>
            <a:spLocks noGrp="1"/>
          </p:cNvSpPr>
          <p:nvPr>
            <p:ph type="subTitle" idx="1"/>
          </p:nvPr>
        </p:nvSpPr>
        <p:spPr>
          <a:xfrm>
            <a:off x="469328" y="3230881"/>
            <a:ext cx="6400800" cy="2764536"/>
          </a:xfrm>
        </p:spPr>
        <p:txBody>
          <a:bodyPr>
            <a:normAutofit/>
          </a:bodyPr>
          <a:lstStyle/>
          <a:p>
            <a:pPr algn="ctr"/>
            <a:r>
              <a:rPr lang="en-US" sz="2400" b="1" dirty="0"/>
              <a:t>SIMPLON BEAUTY CARE</a:t>
            </a:r>
          </a:p>
        </p:txBody>
      </p:sp>
      <p:sp>
        <p:nvSpPr>
          <p:cNvPr id="4" name="TextBox 3">
            <a:extLst>
              <a:ext uri="{FF2B5EF4-FFF2-40B4-BE49-F238E27FC236}">
                <a16:creationId xmlns:a16="http://schemas.microsoft.com/office/drawing/2014/main" id="{974BA0F0-DAB7-5A66-263D-25E800B3B5F5}"/>
              </a:ext>
            </a:extLst>
          </p:cNvPr>
          <p:cNvSpPr txBox="1"/>
          <p:nvPr/>
        </p:nvSpPr>
        <p:spPr>
          <a:xfrm>
            <a:off x="10305288" y="3429000"/>
            <a:ext cx="2295144" cy="830997"/>
          </a:xfrm>
          <a:prstGeom prst="rect">
            <a:avLst/>
          </a:prstGeom>
          <a:noFill/>
        </p:spPr>
        <p:txBody>
          <a:bodyPr wrap="square" rtlCol="0">
            <a:spAutoFit/>
          </a:bodyPr>
          <a:lstStyle/>
          <a:p>
            <a:r>
              <a:rPr lang="en-US" sz="2400" b="1" dirty="0"/>
              <a:t>BATCH : </a:t>
            </a:r>
          </a:p>
          <a:p>
            <a:r>
              <a:rPr lang="en-US" sz="2400" b="1" dirty="0"/>
              <a:t>2412G1</a:t>
            </a:r>
          </a:p>
        </p:txBody>
      </p:sp>
    </p:spTree>
    <p:extLst>
      <p:ext uri="{BB962C8B-B14F-4D97-AF65-F5344CB8AC3E}">
        <p14:creationId xmlns:p14="http://schemas.microsoft.com/office/powerpoint/2010/main" val="327965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30112-6440-0CEE-DADB-B708931BD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F8ACB-EFB6-8222-43B6-FD86DF46F68B}"/>
              </a:ext>
            </a:extLst>
          </p:cNvPr>
          <p:cNvSpPr>
            <a:spLocks noGrp="1"/>
          </p:cNvSpPr>
          <p:nvPr>
            <p:ph type="title"/>
          </p:nvPr>
        </p:nvSpPr>
        <p:spPr>
          <a:xfrm>
            <a:off x="1269428" y="0"/>
            <a:ext cx="8534401" cy="2281600"/>
          </a:xfrm>
        </p:spPr>
        <p:txBody>
          <a:bodyPr>
            <a:normAutofit/>
          </a:bodyPr>
          <a:lstStyle/>
          <a:p>
            <a:r>
              <a:rPr lang="en-US" sz="6000" b="1" dirty="0"/>
              <a:t>products</a:t>
            </a:r>
          </a:p>
        </p:txBody>
      </p:sp>
      <p:sp>
        <p:nvSpPr>
          <p:cNvPr id="4" name="Rectangle 1">
            <a:extLst>
              <a:ext uri="{FF2B5EF4-FFF2-40B4-BE49-F238E27FC236}">
                <a16:creationId xmlns:a16="http://schemas.microsoft.com/office/drawing/2014/main" id="{36D2757F-BA52-0402-9E02-BC92A882BC8D}"/>
              </a:ext>
            </a:extLst>
          </p:cNvPr>
          <p:cNvSpPr>
            <a:spLocks noGrp="1" noChangeArrowheads="1"/>
          </p:cNvSpPr>
          <p:nvPr>
            <p:ph type="body" idx="1"/>
          </p:nvPr>
        </p:nvSpPr>
        <p:spPr bwMode="auto">
          <a:xfrm>
            <a:off x="1343025" y="2814588"/>
            <a:ext cx="42114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HAIR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SKIN Care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MAKE-UP Kits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NAIL Paints &amp; 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JEWELLRY &amp; Accessories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WEDDING Kits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UPCOMING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Each product includes price details</a:t>
            </a:r>
          </a:p>
        </p:txBody>
      </p:sp>
    </p:spTree>
    <p:extLst>
      <p:ext uri="{BB962C8B-B14F-4D97-AF65-F5344CB8AC3E}">
        <p14:creationId xmlns:p14="http://schemas.microsoft.com/office/powerpoint/2010/main" val="395754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8F9F1-A31C-7D2A-13A3-C1F81A2C3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6AF25-FE4A-367F-3A02-9396CD9F047E}"/>
              </a:ext>
            </a:extLst>
          </p:cNvPr>
          <p:cNvSpPr>
            <a:spLocks noGrp="1"/>
          </p:cNvSpPr>
          <p:nvPr>
            <p:ph type="title"/>
          </p:nvPr>
        </p:nvSpPr>
        <p:spPr>
          <a:xfrm>
            <a:off x="1269428" y="0"/>
            <a:ext cx="8534401" cy="2281600"/>
          </a:xfrm>
        </p:spPr>
        <p:txBody>
          <a:bodyPr>
            <a:normAutofit/>
          </a:bodyPr>
          <a:lstStyle/>
          <a:p>
            <a:r>
              <a:rPr lang="en-US" sz="6000" b="1" dirty="0"/>
              <a:t>gallery</a:t>
            </a:r>
          </a:p>
        </p:txBody>
      </p:sp>
      <p:sp>
        <p:nvSpPr>
          <p:cNvPr id="4" name="Rectangle 1">
            <a:extLst>
              <a:ext uri="{FF2B5EF4-FFF2-40B4-BE49-F238E27FC236}">
                <a16:creationId xmlns:a16="http://schemas.microsoft.com/office/drawing/2014/main" id="{BAE36514-3AF5-8FF9-470A-8030BF566189}"/>
              </a:ext>
            </a:extLst>
          </p:cNvPr>
          <p:cNvSpPr>
            <a:spLocks noGrp="1" noChangeArrowheads="1"/>
          </p:cNvSpPr>
          <p:nvPr>
            <p:ph type="body" idx="1"/>
          </p:nvPr>
        </p:nvSpPr>
        <p:spPr bwMode="auto">
          <a:xfrm>
            <a:off x="1343025" y="3645585"/>
            <a:ext cx="64972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Showcase products, events, store interiors, happy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High-quality images for visual appeal</a:t>
            </a:r>
          </a:p>
        </p:txBody>
      </p:sp>
    </p:spTree>
    <p:extLst>
      <p:ext uri="{BB962C8B-B14F-4D97-AF65-F5344CB8AC3E}">
        <p14:creationId xmlns:p14="http://schemas.microsoft.com/office/powerpoint/2010/main" val="52804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E7B15-4C7C-6CB3-FEE3-FE4180D9B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CCC11-24DA-4A93-9FCD-6FFDD8094706}"/>
              </a:ext>
            </a:extLst>
          </p:cNvPr>
          <p:cNvSpPr>
            <a:spLocks noGrp="1"/>
          </p:cNvSpPr>
          <p:nvPr>
            <p:ph type="title"/>
          </p:nvPr>
        </p:nvSpPr>
        <p:spPr>
          <a:xfrm>
            <a:off x="1269428" y="0"/>
            <a:ext cx="8534401" cy="2281600"/>
          </a:xfrm>
        </p:spPr>
        <p:txBody>
          <a:bodyPr>
            <a:normAutofit/>
          </a:bodyPr>
          <a:lstStyle/>
          <a:p>
            <a:r>
              <a:rPr lang="en-US" sz="6000" b="1" dirty="0"/>
              <a:t>feedback</a:t>
            </a:r>
          </a:p>
        </p:txBody>
      </p:sp>
      <p:sp>
        <p:nvSpPr>
          <p:cNvPr id="4" name="Rectangle 1">
            <a:extLst>
              <a:ext uri="{FF2B5EF4-FFF2-40B4-BE49-F238E27FC236}">
                <a16:creationId xmlns:a16="http://schemas.microsoft.com/office/drawing/2014/main" id="{8B57B275-2988-2EC2-6C6E-9ECAF423B9B2}"/>
              </a:ext>
            </a:extLst>
          </p:cNvPr>
          <p:cNvSpPr>
            <a:spLocks noGrp="1" noChangeArrowheads="1"/>
          </p:cNvSpPr>
          <p:nvPr>
            <p:ph type="body" idx="1"/>
          </p:nvPr>
        </p:nvSpPr>
        <p:spPr bwMode="auto">
          <a:xfrm>
            <a:off x="1343025" y="3645585"/>
            <a:ext cx="35605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Customer feedback 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Collect suggestions and reviews</a:t>
            </a:r>
          </a:p>
        </p:txBody>
      </p:sp>
    </p:spTree>
    <p:extLst>
      <p:ext uri="{BB962C8B-B14F-4D97-AF65-F5344CB8AC3E}">
        <p14:creationId xmlns:p14="http://schemas.microsoft.com/office/powerpoint/2010/main" val="210976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FB58A-BF21-2766-5E50-407FA257B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73E02-21C7-B568-26C6-6A9C73148174}"/>
              </a:ext>
            </a:extLst>
          </p:cNvPr>
          <p:cNvSpPr>
            <a:spLocks noGrp="1"/>
          </p:cNvSpPr>
          <p:nvPr>
            <p:ph type="title"/>
          </p:nvPr>
        </p:nvSpPr>
        <p:spPr>
          <a:xfrm>
            <a:off x="1269428" y="0"/>
            <a:ext cx="8534401" cy="2281600"/>
          </a:xfrm>
        </p:spPr>
        <p:txBody>
          <a:bodyPr>
            <a:normAutofit/>
          </a:bodyPr>
          <a:lstStyle/>
          <a:p>
            <a:r>
              <a:rPr lang="en-US" sz="6000" b="1" dirty="0"/>
              <a:t>Order placement system</a:t>
            </a:r>
          </a:p>
        </p:txBody>
      </p:sp>
      <p:sp>
        <p:nvSpPr>
          <p:cNvPr id="4" name="Rectangle 1">
            <a:extLst>
              <a:ext uri="{FF2B5EF4-FFF2-40B4-BE49-F238E27FC236}">
                <a16:creationId xmlns:a16="http://schemas.microsoft.com/office/drawing/2014/main" id="{EF768866-CABE-6FC5-4D73-A783202CA0AB}"/>
              </a:ext>
            </a:extLst>
          </p:cNvPr>
          <p:cNvSpPr>
            <a:spLocks noGrp="1" noChangeArrowheads="1"/>
          </p:cNvSpPr>
          <p:nvPr>
            <p:ph type="body" idx="1"/>
          </p:nvPr>
        </p:nvSpPr>
        <p:spPr bwMode="auto">
          <a:xfrm>
            <a:off x="1343025" y="3368586"/>
            <a:ext cx="38811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Customers can select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Add to cart and checkout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Order confirmation via email/SMS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Secure and simple user experience</a:t>
            </a:r>
          </a:p>
        </p:txBody>
      </p:sp>
    </p:spTree>
    <p:extLst>
      <p:ext uri="{BB962C8B-B14F-4D97-AF65-F5344CB8AC3E}">
        <p14:creationId xmlns:p14="http://schemas.microsoft.com/office/powerpoint/2010/main" val="369401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01AB0-D26D-CD4E-AAF3-0DA99A3BC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0AE67-681A-0A35-7578-162E4B303AF2}"/>
              </a:ext>
            </a:extLst>
          </p:cNvPr>
          <p:cNvSpPr>
            <a:spLocks noGrp="1"/>
          </p:cNvSpPr>
          <p:nvPr>
            <p:ph type="title"/>
          </p:nvPr>
        </p:nvSpPr>
        <p:spPr>
          <a:xfrm>
            <a:off x="1269428" y="0"/>
            <a:ext cx="8534401" cy="2281600"/>
          </a:xfrm>
        </p:spPr>
        <p:txBody>
          <a:bodyPr>
            <a:normAutofit/>
          </a:bodyPr>
          <a:lstStyle/>
          <a:p>
            <a:r>
              <a:rPr lang="en-US" sz="6000" b="1" dirty="0"/>
              <a:t>Benefits of the website</a:t>
            </a:r>
          </a:p>
        </p:txBody>
      </p:sp>
      <p:sp>
        <p:nvSpPr>
          <p:cNvPr id="4" name="Rectangle 1">
            <a:extLst>
              <a:ext uri="{FF2B5EF4-FFF2-40B4-BE49-F238E27FC236}">
                <a16:creationId xmlns:a16="http://schemas.microsoft.com/office/drawing/2014/main" id="{D6D2C460-E6CD-C950-B694-94A5FD7A57AE}"/>
              </a:ext>
            </a:extLst>
          </p:cNvPr>
          <p:cNvSpPr>
            <a:spLocks noGrp="1" noChangeArrowheads="1"/>
          </p:cNvSpPr>
          <p:nvPr>
            <p:ph type="body" idx="1"/>
          </p:nvPr>
        </p:nvSpPr>
        <p:spPr bwMode="auto">
          <a:xfrm>
            <a:off x="1343025" y="3368586"/>
            <a:ext cx="5394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Online presence boosts brand visibility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Increased customer reach and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24/7 product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Builds trust through transparency and accessibility</a:t>
            </a:r>
          </a:p>
        </p:txBody>
      </p:sp>
    </p:spTree>
    <p:extLst>
      <p:ext uri="{BB962C8B-B14F-4D97-AF65-F5344CB8AC3E}">
        <p14:creationId xmlns:p14="http://schemas.microsoft.com/office/powerpoint/2010/main" val="194315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0A6A6-F3E0-7918-9238-705FDE1F0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2684D-D290-1E06-E12B-E532A6E8156A}"/>
              </a:ext>
            </a:extLst>
          </p:cNvPr>
          <p:cNvSpPr>
            <a:spLocks noGrp="1"/>
          </p:cNvSpPr>
          <p:nvPr>
            <p:ph type="title"/>
          </p:nvPr>
        </p:nvSpPr>
        <p:spPr>
          <a:xfrm>
            <a:off x="1269428" y="0"/>
            <a:ext cx="8534401" cy="2281600"/>
          </a:xfrm>
        </p:spPr>
        <p:txBody>
          <a:bodyPr>
            <a:normAutofit/>
          </a:bodyPr>
          <a:lstStyle/>
          <a:p>
            <a:r>
              <a:rPr lang="en-US" sz="6000" b="1" dirty="0"/>
              <a:t>conclusion</a:t>
            </a:r>
          </a:p>
        </p:txBody>
      </p:sp>
      <p:sp>
        <p:nvSpPr>
          <p:cNvPr id="4" name="Rectangle 1">
            <a:extLst>
              <a:ext uri="{FF2B5EF4-FFF2-40B4-BE49-F238E27FC236}">
                <a16:creationId xmlns:a16="http://schemas.microsoft.com/office/drawing/2014/main" id="{1F097EAC-28FE-EA3C-4A8D-6ACEA96B829A}"/>
              </a:ext>
            </a:extLst>
          </p:cNvPr>
          <p:cNvSpPr>
            <a:spLocks noGrp="1" noChangeArrowheads="1"/>
          </p:cNvSpPr>
          <p:nvPr>
            <p:ph type="body" idx="1"/>
          </p:nvPr>
        </p:nvSpPr>
        <p:spPr bwMode="auto">
          <a:xfrm>
            <a:off x="1343025" y="3507085"/>
            <a:ext cx="649312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Website will reflect the quality and trust SIMPLON stands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Ready to meet customer expectations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Taking the beauty care experience to the next level!</a:t>
            </a:r>
          </a:p>
        </p:txBody>
      </p:sp>
    </p:spTree>
    <p:extLst>
      <p:ext uri="{BB962C8B-B14F-4D97-AF65-F5344CB8AC3E}">
        <p14:creationId xmlns:p14="http://schemas.microsoft.com/office/powerpoint/2010/main" val="68331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E9785-B273-5727-B5DD-FDFBD2E4C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1FD305-181E-07AA-DB8E-B94F088665D6}"/>
              </a:ext>
            </a:extLst>
          </p:cNvPr>
          <p:cNvSpPr>
            <a:spLocks noGrp="1"/>
          </p:cNvSpPr>
          <p:nvPr>
            <p:ph type="title"/>
          </p:nvPr>
        </p:nvSpPr>
        <p:spPr>
          <a:xfrm>
            <a:off x="1269428" y="0"/>
            <a:ext cx="8534401" cy="2281600"/>
          </a:xfrm>
        </p:spPr>
        <p:txBody>
          <a:bodyPr>
            <a:normAutofit/>
          </a:bodyPr>
          <a:lstStyle/>
          <a:p>
            <a:r>
              <a:rPr lang="en-US" sz="6000" b="1" dirty="0"/>
              <a:t>Thank you </a:t>
            </a:r>
          </a:p>
        </p:txBody>
      </p:sp>
      <p:sp>
        <p:nvSpPr>
          <p:cNvPr id="3" name="Text Placeholder 2">
            <a:extLst>
              <a:ext uri="{FF2B5EF4-FFF2-40B4-BE49-F238E27FC236}">
                <a16:creationId xmlns:a16="http://schemas.microsoft.com/office/drawing/2014/main" id="{7B45FDFC-B784-18BB-C8D7-AA627D5D3095}"/>
              </a:ext>
            </a:extLst>
          </p:cNvPr>
          <p:cNvSpPr>
            <a:spLocks noGrp="1"/>
          </p:cNvSpPr>
          <p:nvPr>
            <p:ph type="body" idx="1"/>
          </p:nvPr>
        </p:nvSpPr>
        <p:spPr>
          <a:xfrm>
            <a:off x="1342581" y="2725249"/>
            <a:ext cx="8534400" cy="2487168"/>
          </a:xfrm>
        </p:spPr>
        <p:txBody>
          <a:bodyPr>
            <a:normAutofit/>
          </a:bodyPr>
          <a:lstStyle/>
          <a:p>
            <a:pPr marL="285750" indent="-285750">
              <a:buFont typeface="Arial" panose="020B0604020202020204" pitchFamily="34" charset="0"/>
              <a:buChar char="•"/>
            </a:pPr>
            <a:r>
              <a:rPr lang="en-US" dirty="0"/>
              <a:t> 🙏 Thank you for the opportunity!</a:t>
            </a:r>
          </a:p>
          <a:p>
            <a:pPr marL="285750" indent="-285750">
              <a:buFont typeface="Arial" panose="020B0604020202020204" pitchFamily="34" charset="0"/>
              <a:buChar char="•"/>
            </a:pPr>
            <a:r>
              <a:rPr lang="en-US" dirty="0"/>
              <a:t> Looking forward to creating something beautiful!</a:t>
            </a:r>
          </a:p>
          <a:p>
            <a:pPr marL="285750" indent="-285750">
              <a:buFont typeface="Arial" panose="020B0604020202020204" pitchFamily="34" charset="0"/>
              <a:buChar char="•"/>
            </a:pPr>
            <a:r>
              <a:rPr lang="en-US" i="1" dirty="0"/>
              <a:t> Any Questions?</a:t>
            </a:r>
            <a:endParaRPr lang="en-US" dirty="0"/>
          </a:p>
        </p:txBody>
      </p:sp>
    </p:spTree>
    <p:extLst>
      <p:ext uri="{BB962C8B-B14F-4D97-AF65-F5344CB8AC3E}">
        <p14:creationId xmlns:p14="http://schemas.microsoft.com/office/powerpoint/2010/main" val="52728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6FF9-1824-B0BC-67AF-1A50D8D7097D}"/>
              </a:ext>
            </a:extLst>
          </p:cNvPr>
          <p:cNvSpPr>
            <a:spLocks noGrp="1"/>
          </p:cNvSpPr>
          <p:nvPr>
            <p:ph type="title"/>
          </p:nvPr>
        </p:nvSpPr>
        <p:spPr>
          <a:xfrm>
            <a:off x="3198813" y="0"/>
            <a:ext cx="5140515" cy="2670048"/>
          </a:xfrm>
        </p:spPr>
        <p:txBody>
          <a:bodyPr/>
          <a:lstStyle/>
          <a:p>
            <a:r>
              <a:rPr lang="en-US" sz="7200" b="1" u="sng" dirty="0"/>
              <a:t>E-PROJECT</a:t>
            </a:r>
            <a:endParaRPr lang="en-US" b="1" u="sng" dirty="0"/>
          </a:p>
        </p:txBody>
      </p:sp>
      <p:sp>
        <p:nvSpPr>
          <p:cNvPr id="3" name="Text Placeholder 2">
            <a:extLst>
              <a:ext uri="{FF2B5EF4-FFF2-40B4-BE49-F238E27FC236}">
                <a16:creationId xmlns:a16="http://schemas.microsoft.com/office/drawing/2014/main" id="{9A2BC15C-A6A4-6A15-D510-09C8C75C126D}"/>
              </a:ext>
            </a:extLst>
          </p:cNvPr>
          <p:cNvSpPr>
            <a:spLocks noGrp="1"/>
          </p:cNvSpPr>
          <p:nvPr>
            <p:ph type="body" sz="quarter" idx="13"/>
          </p:nvPr>
        </p:nvSpPr>
        <p:spPr>
          <a:xfrm>
            <a:off x="512064" y="2478024"/>
            <a:ext cx="9218612" cy="3127248"/>
          </a:xfrm>
        </p:spPr>
        <p:txBody>
          <a:bodyPr>
            <a:normAutofit/>
          </a:bodyPr>
          <a:lstStyle/>
          <a:p>
            <a:r>
              <a:rPr lang="en-US" b="1" dirty="0"/>
              <a:t>FACULTY NAME : </a:t>
            </a:r>
            <a:r>
              <a:rPr lang="en-US" dirty="0">
                <a:solidFill>
                  <a:schemeClr val="bg2">
                    <a:lumMod val="75000"/>
                  </a:schemeClr>
                </a:solidFill>
              </a:rPr>
              <a:t>SIR FARHAN ALI SHAH</a:t>
            </a:r>
          </a:p>
          <a:p>
            <a:r>
              <a:rPr lang="en-US" b="1" dirty="0"/>
              <a:t>CO-ORDINATER NAME: </a:t>
            </a:r>
            <a:r>
              <a:rPr lang="en-US" dirty="0">
                <a:solidFill>
                  <a:schemeClr val="bg2">
                    <a:lumMod val="75000"/>
                  </a:schemeClr>
                </a:solidFill>
              </a:rPr>
              <a:t>NAJIA TALPUR</a:t>
            </a:r>
          </a:p>
          <a:p>
            <a:r>
              <a:rPr lang="en-US" b="1" dirty="0"/>
              <a:t>BATCH CODE: </a:t>
            </a:r>
            <a:r>
              <a:rPr lang="en-US" dirty="0">
                <a:solidFill>
                  <a:schemeClr val="bg2">
                    <a:lumMod val="75000"/>
                  </a:schemeClr>
                </a:solidFill>
              </a:rPr>
              <a:t>2412G1</a:t>
            </a:r>
          </a:p>
          <a:p>
            <a:r>
              <a:rPr lang="en-US" b="1" dirty="0"/>
              <a:t>TEAM LEADER: </a:t>
            </a:r>
            <a:r>
              <a:rPr lang="en-US" dirty="0">
                <a:solidFill>
                  <a:schemeClr val="bg2">
                    <a:lumMod val="75000"/>
                  </a:schemeClr>
                </a:solidFill>
              </a:rPr>
              <a:t>M.HASNAIN SHAIKH</a:t>
            </a:r>
          </a:p>
          <a:p>
            <a:endParaRPr lang="en-US" dirty="0"/>
          </a:p>
        </p:txBody>
      </p:sp>
    </p:spTree>
    <p:extLst>
      <p:ext uri="{BB962C8B-B14F-4D97-AF65-F5344CB8AC3E}">
        <p14:creationId xmlns:p14="http://schemas.microsoft.com/office/powerpoint/2010/main" val="251367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3B08-A227-85A0-D72E-7EEFDE7B6C9D}"/>
              </a:ext>
            </a:extLst>
          </p:cNvPr>
          <p:cNvSpPr>
            <a:spLocks noGrp="1"/>
          </p:cNvSpPr>
          <p:nvPr>
            <p:ph type="title"/>
          </p:nvPr>
        </p:nvSpPr>
        <p:spPr>
          <a:xfrm>
            <a:off x="1269428" y="0"/>
            <a:ext cx="8534401" cy="2281600"/>
          </a:xfrm>
        </p:spPr>
        <p:txBody>
          <a:bodyPr>
            <a:normAutofit/>
          </a:bodyPr>
          <a:lstStyle/>
          <a:p>
            <a:r>
              <a:rPr lang="en-US" sz="6000" b="1" dirty="0"/>
              <a:t>Problem statement</a:t>
            </a:r>
          </a:p>
        </p:txBody>
      </p:sp>
      <p:sp>
        <p:nvSpPr>
          <p:cNvPr id="3" name="Text Placeholder 2">
            <a:extLst>
              <a:ext uri="{FF2B5EF4-FFF2-40B4-BE49-F238E27FC236}">
                <a16:creationId xmlns:a16="http://schemas.microsoft.com/office/drawing/2014/main" id="{8C2D83EB-0C95-164D-11B9-A9A87CA84B97}"/>
              </a:ext>
            </a:extLst>
          </p:cNvPr>
          <p:cNvSpPr>
            <a:spLocks noGrp="1"/>
          </p:cNvSpPr>
          <p:nvPr>
            <p:ph type="body" idx="1"/>
          </p:nvPr>
        </p:nvSpPr>
        <p:spPr>
          <a:xfrm>
            <a:off x="1342581" y="2725249"/>
            <a:ext cx="8534400" cy="2487168"/>
          </a:xfrm>
        </p:spPr>
        <p:txBody>
          <a:bodyPr>
            <a:normAutofit/>
          </a:bodyPr>
          <a:lstStyle/>
          <a:p>
            <a:r>
              <a:rPr lang="en-US" b="1" dirty="0"/>
              <a:t>SIMPLON’s Beauty care center is very big shop of cosmetics and accessories in the city. With the success of the shop, owner had opened few more shops in the different cities also. Simplon product is known for their quality of the service which they are providing since 1985. In order to advertize about the company and also to start online services the company wishes to make the website of the company.</a:t>
            </a:r>
          </a:p>
        </p:txBody>
      </p:sp>
    </p:spTree>
    <p:extLst>
      <p:ext uri="{BB962C8B-B14F-4D97-AF65-F5344CB8AC3E}">
        <p14:creationId xmlns:p14="http://schemas.microsoft.com/office/powerpoint/2010/main" val="262962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40ECE-CE8C-1743-2D0B-A5C44EBF9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E739B-1E63-5A71-8998-9B467B81A867}"/>
              </a:ext>
            </a:extLst>
          </p:cNvPr>
          <p:cNvSpPr>
            <a:spLocks noGrp="1"/>
          </p:cNvSpPr>
          <p:nvPr>
            <p:ph type="title"/>
          </p:nvPr>
        </p:nvSpPr>
        <p:spPr>
          <a:xfrm>
            <a:off x="1716752" y="-100584"/>
            <a:ext cx="8534401" cy="2281600"/>
          </a:xfrm>
        </p:spPr>
        <p:txBody>
          <a:bodyPr>
            <a:normAutofit/>
          </a:bodyPr>
          <a:lstStyle/>
          <a:p>
            <a:r>
              <a:rPr lang="en-US" sz="6000" b="1" dirty="0"/>
              <a:t>introduction</a:t>
            </a:r>
          </a:p>
        </p:txBody>
      </p:sp>
      <p:sp>
        <p:nvSpPr>
          <p:cNvPr id="3" name="Text Placeholder 2">
            <a:extLst>
              <a:ext uri="{FF2B5EF4-FFF2-40B4-BE49-F238E27FC236}">
                <a16:creationId xmlns:a16="http://schemas.microsoft.com/office/drawing/2014/main" id="{3DF5C912-E751-3C39-A0D7-93D3CB7CCF3F}"/>
              </a:ext>
            </a:extLst>
          </p:cNvPr>
          <p:cNvSpPr>
            <a:spLocks noGrp="1"/>
          </p:cNvSpPr>
          <p:nvPr>
            <p:ph type="body" idx="1"/>
          </p:nvPr>
        </p:nvSpPr>
        <p:spPr>
          <a:xfrm>
            <a:off x="1269428" y="2514937"/>
            <a:ext cx="9429051" cy="248716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SIMPLON’s Beauty Care Centre is a well-established shop for cosmetics and accessories.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Operating successfully since </a:t>
            </a:r>
            <a:r>
              <a:rPr kumimoji="0" lang="en-US" altLang="en-US" sz="1800" b="1" i="0" u="none" strike="noStrike" cap="none" normalizeH="0" baseline="0" dirty="0">
                <a:ln>
                  <a:noFill/>
                </a:ln>
                <a:effectLst/>
                <a:latin typeface="Arial" panose="020B0604020202020204" pitchFamily="34" charset="0"/>
              </a:rPr>
              <a:t>1985</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Expanded to multiple cities due to increasing popularity.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Known for </a:t>
            </a:r>
            <a:r>
              <a:rPr kumimoji="0" lang="en-US" altLang="en-US" sz="1800" b="1" i="0" u="none" strike="noStrike" cap="none" normalizeH="0" baseline="0" dirty="0">
                <a:ln>
                  <a:noFill/>
                </a:ln>
                <a:effectLst/>
                <a:latin typeface="Arial" panose="020B0604020202020204" pitchFamily="34" charset="0"/>
              </a:rPr>
              <a:t>quality service</a:t>
            </a:r>
            <a:r>
              <a:rPr kumimoji="0" lang="en-US" altLang="en-US" sz="1800" b="0" i="0" u="none" strike="noStrike" cap="none" normalizeH="0" baseline="0" dirty="0">
                <a:ln>
                  <a:noFill/>
                </a:ln>
                <a:effectLst/>
                <a:latin typeface="Arial" panose="020B0604020202020204" pitchFamily="34" charset="0"/>
              </a:rPr>
              <a:t> and </a:t>
            </a:r>
            <a:r>
              <a:rPr kumimoji="0" lang="en-US" altLang="en-US" sz="1800" b="1" i="0" u="none" strike="noStrike" cap="none" normalizeH="0" baseline="0" dirty="0">
                <a:ln>
                  <a:noFill/>
                </a:ln>
                <a:effectLst/>
                <a:latin typeface="Arial" panose="020B0604020202020204" pitchFamily="34" charset="0"/>
              </a:rPr>
              <a:t>customer satisfaction</a:t>
            </a:r>
            <a:endParaRPr lang="en-US" b="1" dirty="0"/>
          </a:p>
        </p:txBody>
      </p:sp>
    </p:spTree>
    <p:extLst>
      <p:ext uri="{BB962C8B-B14F-4D97-AF65-F5344CB8AC3E}">
        <p14:creationId xmlns:p14="http://schemas.microsoft.com/office/powerpoint/2010/main" val="77816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46BF3-CA75-FDD0-EEFF-490A2F86B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F75212-BF4C-2C5A-E82A-F2B7719A227E}"/>
              </a:ext>
            </a:extLst>
          </p:cNvPr>
          <p:cNvSpPr>
            <a:spLocks noGrp="1"/>
          </p:cNvSpPr>
          <p:nvPr>
            <p:ph type="title"/>
          </p:nvPr>
        </p:nvSpPr>
        <p:spPr>
          <a:xfrm>
            <a:off x="1269428" y="0"/>
            <a:ext cx="8534401" cy="2281600"/>
          </a:xfrm>
        </p:spPr>
        <p:txBody>
          <a:bodyPr>
            <a:normAutofit/>
          </a:bodyPr>
          <a:lstStyle/>
          <a:p>
            <a:r>
              <a:rPr lang="en-US" sz="6000" b="1" dirty="0"/>
              <a:t>Project objective</a:t>
            </a:r>
          </a:p>
        </p:txBody>
      </p:sp>
      <p:sp>
        <p:nvSpPr>
          <p:cNvPr id="8" name="Rectangle 5">
            <a:extLst>
              <a:ext uri="{FF2B5EF4-FFF2-40B4-BE49-F238E27FC236}">
                <a16:creationId xmlns:a16="http://schemas.microsoft.com/office/drawing/2014/main" id="{4CB58162-2835-F2C3-1F7D-5BA3DCDA0CAE}"/>
              </a:ext>
            </a:extLst>
          </p:cNvPr>
          <p:cNvSpPr>
            <a:spLocks noGrp="1" noChangeArrowheads="1"/>
          </p:cNvSpPr>
          <p:nvPr>
            <p:ph type="body" idx="1"/>
          </p:nvPr>
        </p:nvSpPr>
        <p:spPr bwMode="auto">
          <a:xfrm>
            <a:off x="1708785" y="2828835"/>
            <a:ext cx="61824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Create a </a:t>
            </a:r>
            <a:r>
              <a:rPr kumimoji="0" lang="en-US" altLang="en-US" sz="1800" b="1" i="0" u="none" strike="noStrike" cap="none" normalizeH="0" baseline="0" dirty="0">
                <a:ln>
                  <a:noFill/>
                </a:ln>
                <a:effectLst/>
                <a:latin typeface="Arial" panose="020B0604020202020204" pitchFamily="34" charset="0"/>
              </a:rPr>
              <a:t>user-friendly</a:t>
            </a:r>
            <a:r>
              <a:rPr kumimoji="0" lang="en-US" altLang="en-US" sz="1800" b="0" i="0" u="none" strike="noStrike" cap="none" normalizeH="0" baseline="0" dirty="0">
                <a:ln>
                  <a:noFill/>
                </a:ln>
                <a:effectLst/>
                <a:latin typeface="Arial" panose="020B0604020202020204" pitchFamily="34" charset="0"/>
              </a:rPr>
              <a:t> and </a:t>
            </a:r>
            <a:r>
              <a:rPr kumimoji="0" lang="en-US" altLang="en-US" sz="1800" b="1" i="0" u="none" strike="noStrike" cap="none" normalizeH="0" baseline="0" dirty="0">
                <a:ln>
                  <a:noFill/>
                </a:ln>
                <a:effectLst/>
                <a:latin typeface="Arial" panose="020B0604020202020204" pitchFamily="34" charset="0"/>
              </a:rPr>
              <a:t>visually appealing</a:t>
            </a:r>
            <a:r>
              <a:rPr kumimoji="0" lang="en-US" altLang="en-US" sz="1800" b="0" i="0" u="none" strike="noStrike" cap="none" normalizeH="0" baseline="0" dirty="0">
                <a:ln>
                  <a:noFill/>
                </a:ln>
                <a:effectLst/>
                <a:latin typeface="Arial" panose="020B0604020202020204" pitchFamily="34" charset="0"/>
              </a:rPr>
              <a:t>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Advertise brand and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Provide </a:t>
            </a:r>
            <a:r>
              <a:rPr kumimoji="0" lang="en-US" altLang="en-US" sz="1800" b="1" i="0" u="none" strike="noStrike" cap="none" normalizeH="0" baseline="0" dirty="0">
                <a:ln>
                  <a:noFill/>
                </a:ln>
                <a:effectLst/>
                <a:latin typeface="Arial" panose="020B0604020202020204" pitchFamily="34" charset="0"/>
              </a:rPr>
              <a:t>online shopping</a:t>
            </a:r>
            <a:r>
              <a:rPr kumimoji="0" lang="en-US" altLang="en-US" sz="1800" b="0" i="0" u="none" strike="noStrike" cap="none" normalizeH="0" baseline="0" dirty="0">
                <a:ln>
                  <a:noFill/>
                </a:ln>
                <a:effectLst/>
                <a:latin typeface="Arial" panose="020B0604020202020204" pitchFamily="34" charset="0"/>
              </a:rPr>
              <a:t>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Enhance customer engagement and outreach.</a:t>
            </a:r>
          </a:p>
        </p:txBody>
      </p:sp>
    </p:spTree>
    <p:extLst>
      <p:ext uri="{BB962C8B-B14F-4D97-AF65-F5344CB8AC3E}">
        <p14:creationId xmlns:p14="http://schemas.microsoft.com/office/powerpoint/2010/main" val="2373179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F0CF4-E750-9F2C-4625-9FF9BA296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1EA1D-680D-DBEF-5739-B359945C8214}"/>
              </a:ext>
            </a:extLst>
          </p:cNvPr>
          <p:cNvSpPr>
            <a:spLocks noGrp="1"/>
          </p:cNvSpPr>
          <p:nvPr>
            <p:ph type="title"/>
          </p:nvPr>
        </p:nvSpPr>
        <p:spPr>
          <a:xfrm>
            <a:off x="1269428" y="0"/>
            <a:ext cx="8534401" cy="2281600"/>
          </a:xfrm>
        </p:spPr>
        <p:txBody>
          <a:bodyPr>
            <a:normAutofit fontScale="90000"/>
          </a:bodyPr>
          <a:lstStyle/>
          <a:p>
            <a:r>
              <a:rPr lang="en-US" sz="6000" b="1" dirty="0"/>
              <a:t>Website requirements overview</a:t>
            </a:r>
          </a:p>
        </p:txBody>
      </p:sp>
      <p:sp>
        <p:nvSpPr>
          <p:cNvPr id="3" name="Text Placeholder 2">
            <a:extLst>
              <a:ext uri="{FF2B5EF4-FFF2-40B4-BE49-F238E27FC236}">
                <a16:creationId xmlns:a16="http://schemas.microsoft.com/office/drawing/2014/main" id="{389693D5-7212-73C3-245A-46CEAE702369}"/>
              </a:ext>
            </a:extLst>
          </p:cNvPr>
          <p:cNvSpPr>
            <a:spLocks noGrp="1"/>
          </p:cNvSpPr>
          <p:nvPr>
            <p:ph type="body" idx="1"/>
          </p:nvPr>
        </p:nvSpPr>
        <p:spPr>
          <a:xfrm>
            <a:off x="1269428" y="2725249"/>
            <a:ext cx="8607553" cy="2487168"/>
          </a:xfrm>
        </p:spPr>
        <p:txBody>
          <a:bodyPr>
            <a:normAutofit fontScale="92500" lnSpcReduction="20000"/>
          </a:bodyPr>
          <a:lstStyle/>
          <a:p>
            <a:pPr>
              <a:buFont typeface="+mj-lt"/>
              <a:buAutoNum type="arabicPeriod"/>
            </a:pPr>
            <a:r>
              <a:rPr lang="en-US" dirty="0"/>
              <a:t> Home Page with logo and sections</a:t>
            </a:r>
          </a:p>
          <a:p>
            <a:pPr>
              <a:buFont typeface="+mj-lt"/>
              <a:buAutoNum type="arabicPeriod"/>
            </a:pPr>
            <a:r>
              <a:rPr lang="en-US" dirty="0"/>
              <a:t> Uniform design and color scheme</a:t>
            </a:r>
          </a:p>
          <a:p>
            <a:pPr>
              <a:buFont typeface="+mj-lt"/>
              <a:buAutoNum type="arabicPeriod"/>
            </a:pPr>
            <a:r>
              <a:rPr lang="en-US" dirty="0"/>
              <a:t> About Us &amp; Contact Us pages</a:t>
            </a:r>
          </a:p>
          <a:p>
            <a:pPr>
              <a:buFont typeface="+mj-lt"/>
              <a:buAutoNum type="arabicPeriod"/>
            </a:pPr>
            <a:r>
              <a:rPr lang="en-US" dirty="0"/>
              <a:t> Product categories with prices</a:t>
            </a:r>
          </a:p>
          <a:p>
            <a:pPr>
              <a:buFont typeface="+mj-lt"/>
              <a:buAutoNum type="arabicPeriod"/>
            </a:pPr>
            <a:r>
              <a:rPr lang="en-US" dirty="0"/>
              <a:t> Feedback and gallery pages</a:t>
            </a:r>
          </a:p>
          <a:p>
            <a:pPr>
              <a:buFont typeface="+mj-lt"/>
              <a:buAutoNum type="arabicPeriod"/>
            </a:pPr>
            <a:r>
              <a:rPr lang="en-US" dirty="0"/>
              <a:t> Easy navigation</a:t>
            </a:r>
          </a:p>
          <a:p>
            <a:pPr>
              <a:buFont typeface="+mj-lt"/>
              <a:buAutoNum type="arabicPeriod"/>
            </a:pPr>
            <a:r>
              <a:rPr lang="en-US" dirty="0"/>
              <a:t> Online order placement system</a:t>
            </a:r>
          </a:p>
        </p:txBody>
      </p:sp>
    </p:spTree>
    <p:extLst>
      <p:ext uri="{BB962C8B-B14F-4D97-AF65-F5344CB8AC3E}">
        <p14:creationId xmlns:p14="http://schemas.microsoft.com/office/powerpoint/2010/main" val="39245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5DF26-3410-8E53-EF7F-93F5B0AF2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403FD-E156-ED5F-A092-501F45E151B6}"/>
              </a:ext>
            </a:extLst>
          </p:cNvPr>
          <p:cNvSpPr>
            <a:spLocks noGrp="1"/>
          </p:cNvSpPr>
          <p:nvPr>
            <p:ph type="title"/>
          </p:nvPr>
        </p:nvSpPr>
        <p:spPr>
          <a:xfrm>
            <a:off x="1269428" y="0"/>
            <a:ext cx="8534401" cy="2281600"/>
          </a:xfrm>
        </p:spPr>
        <p:txBody>
          <a:bodyPr>
            <a:normAutofit/>
          </a:bodyPr>
          <a:lstStyle/>
          <a:p>
            <a:r>
              <a:rPr lang="en-US" sz="6000" b="1" dirty="0"/>
              <a:t>Home page features</a:t>
            </a:r>
          </a:p>
        </p:txBody>
      </p:sp>
      <p:sp>
        <p:nvSpPr>
          <p:cNvPr id="5" name="Rectangle 2">
            <a:extLst>
              <a:ext uri="{FF2B5EF4-FFF2-40B4-BE49-F238E27FC236}">
                <a16:creationId xmlns:a16="http://schemas.microsoft.com/office/drawing/2014/main" id="{4A53C5D6-1002-9714-1D75-9797027AFA8D}"/>
              </a:ext>
            </a:extLst>
          </p:cNvPr>
          <p:cNvSpPr>
            <a:spLocks noGrp="1" noChangeArrowheads="1"/>
          </p:cNvSpPr>
          <p:nvPr>
            <p:ph type="body" idx="1"/>
          </p:nvPr>
        </p:nvSpPr>
        <p:spPr bwMode="auto">
          <a:xfrm>
            <a:off x="1644777" y="2755938"/>
            <a:ext cx="75149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Attractive </a:t>
            </a:r>
            <a:r>
              <a:rPr kumimoji="0" lang="en-US" altLang="en-US" sz="1800" b="1" i="0" u="none" strike="noStrike" cap="none" normalizeH="0" baseline="0">
                <a:ln>
                  <a:noFill/>
                </a:ln>
                <a:effectLst/>
                <a:latin typeface="Arial" panose="020B0604020202020204" pitchFamily="34" charset="0"/>
              </a:rPr>
              <a:t>branding logo</a:t>
            </a:r>
            <a:endParaRPr kumimoji="0" lang="en-US" altLang="en-US" sz="1800" b="0" i="0" u="none" strike="noStrike" cap="none" normalizeH="0" baseline="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Well-structured sections (e.g., Featured Products, New Arrivals, Offers)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Introductory content about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Quick links to other pages</a:t>
            </a:r>
          </a:p>
        </p:txBody>
      </p:sp>
    </p:spTree>
    <p:extLst>
      <p:ext uri="{BB962C8B-B14F-4D97-AF65-F5344CB8AC3E}">
        <p14:creationId xmlns:p14="http://schemas.microsoft.com/office/powerpoint/2010/main" val="125142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AB23C-FDFC-B4BD-F2DD-DD87D79A4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50300-1DA6-DD5E-4869-EEC1B73A96F1}"/>
              </a:ext>
            </a:extLst>
          </p:cNvPr>
          <p:cNvSpPr>
            <a:spLocks noGrp="1"/>
          </p:cNvSpPr>
          <p:nvPr>
            <p:ph type="title"/>
          </p:nvPr>
        </p:nvSpPr>
        <p:spPr>
          <a:xfrm>
            <a:off x="1269428" y="0"/>
            <a:ext cx="8534401" cy="2281600"/>
          </a:xfrm>
        </p:spPr>
        <p:txBody>
          <a:bodyPr>
            <a:normAutofit/>
          </a:bodyPr>
          <a:lstStyle/>
          <a:p>
            <a:r>
              <a:rPr lang="en-US" sz="6000" b="1" dirty="0"/>
              <a:t>About us</a:t>
            </a:r>
          </a:p>
        </p:txBody>
      </p:sp>
      <p:sp>
        <p:nvSpPr>
          <p:cNvPr id="4" name="Rectangle 1">
            <a:extLst>
              <a:ext uri="{FF2B5EF4-FFF2-40B4-BE49-F238E27FC236}">
                <a16:creationId xmlns:a16="http://schemas.microsoft.com/office/drawing/2014/main" id="{7E8D6015-1360-455D-DDBC-CE93E6A353B3}"/>
              </a:ext>
            </a:extLst>
          </p:cNvPr>
          <p:cNvSpPr>
            <a:spLocks noGrp="1" noChangeArrowheads="1"/>
          </p:cNvSpPr>
          <p:nvPr>
            <p:ph type="body" idx="1"/>
          </p:nvPr>
        </p:nvSpPr>
        <p:spPr bwMode="auto">
          <a:xfrm>
            <a:off x="1343025" y="3507085"/>
            <a:ext cx="252184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Company background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Mission &amp; 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Journey since 1985</a:t>
            </a:r>
          </a:p>
        </p:txBody>
      </p:sp>
    </p:spTree>
    <p:extLst>
      <p:ext uri="{BB962C8B-B14F-4D97-AF65-F5344CB8AC3E}">
        <p14:creationId xmlns:p14="http://schemas.microsoft.com/office/powerpoint/2010/main" val="361354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F146E-4410-8FAE-1B54-5F012CDAA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3E157-8B69-0D89-3BCF-DEAE660118C9}"/>
              </a:ext>
            </a:extLst>
          </p:cNvPr>
          <p:cNvSpPr>
            <a:spLocks noGrp="1"/>
          </p:cNvSpPr>
          <p:nvPr>
            <p:ph type="title"/>
          </p:nvPr>
        </p:nvSpPr>
        <p:spPr>
          <a:xfrm>
            <a:off x="1269428" y="0"/>
            <a:ext cx="8534401" cy="2281600"/>
          </a:xfrm>
        </p:spPr>
        <p:txBody>
          <a:bodyPr>
            <a:normAutofit/>
          </a:bodyPr>
          <a:lstStyle/>
          <a:p>
            <a:r>
              <a:rPr lang="en-US" sz="6000" b="1" dirty="0"/>
              <a:t>Contact us</a:t>
            </a:r>
          </a:p>
        </p:txBody>
      </p:sp>
      <p:sp>
        <p:nvSpPr>
          <p:cNvPr id="4" name="Rectangle 1">
            <a:extLst>
              <a:ext uri="{FF2B5EF4-FFF2-40B4-BE49-F238E27FC236}">
                <a16:creationId xmlns:a16="http://schemas.microsoft.com/office/drawing/2014/main" id="{B44183F5-CEC4-DD09-1820-9E2BE9D732C9}"/>
              </a:ext>
            </a:extLst>
          </p:cNvPr>
          <p:cNvSpPr>
            <a:spLocks noGrp="1" noChangeArrowheads="1"/>
          </p:cNvSpPr>
          <p:nvPr>
            <p:ph type="body" idx="1"/>
          </p:nvPr>
        </p:nvSpPr>
        <p:spPr bwMode="auto">
          <a:xfrm>
            <a:off x="1343025" y="3368586"/>
            <a:ext cx="445833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Addresses of all shop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Embedded Google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Email, phone number, and working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Links to shop websites in other cities</a:t>
            </a:r>
          </a:p>
        </p:txBody>
      </p:sp>
    </p:spTree>
    <p:extLst>
      <p:ext uri="{BB962C8B-B14F-4D97-AF65-F5344CB8AC3E}">
        <p14:creationId xmlns:p14="http://schemas.microsoft.com/office/powerpoint/2010/main" val="405278948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39</TotalTime>
  <Words>423</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Slice</vt:lpstr>
      <vt:lpstr>E-PROJECT</vt:lpstr>
      <vt:lpstr>E-PROJECT</vt:lpstr>
      <vt:lpstr>Problem statement</vt:lpstr>
      <vt:lpstr>introduction</vt:lpstr>
      <vt:lpstr>Project objective</vt:lpstr>
      <vt:lpstr>Website requirements overview</vt:lpstr>
      <vt:lpstr>Home page features</vt:lpstr>
      <vt:lpstr>About us</vt:lpstr>
      <vt:lpstr>Contact us</vt:lpstr>
      <vt:lpstr>products</vt:lpstr>
      <vt:lpstr>gallery</vt:lpstr>
      <vt:lpstr>feedback</vt:lpstr>
      <vt:lpstr>Order placement system</vt:lpstr>
      <vt:lpstr>Benefits of the website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Hasnain Sheikh</dc:creator>
  <cp:lastModifiedBy>Hasnain Sheikh</cp:lastModifiedBy>
  <cp:revision>1</cp:revision>
  <dcterms:created xsi:type="dcterms:W3CDTF">2025-06-02T11:56:01Z</dcterms:created>
  <dcterms:modified xsi:type="dcterms:W3CDTF">2025-06-02T12:35:16Z</dcterms:modified>
</cp:coreProperties>
</file>