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47" d="100"/>
          <a:sy n="47" d="100"/>
        </p:scale>
        <p:origin x="24" y="79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10/30/2023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10/30/2023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206240" y="167640"/>
            <a:ext cx="7985760" cy="6537960"/>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l">
              <a:lnSpc>
                <a:spcPct val="100000"/>
              </a:lnSpc>
              <a:buNone/>
            </a:pPr>
            <a:endParaRPr lang="en-US" sz="2400" dirty="0"/>
          </a:p>
          <a:p>
            <a:pPr algn="l">
              <a:lnSpc>
                <a:spcPct val="100000"/>
              </a:lnSpc>
              <a:buNone/>
            </a:pPr>
            <a:r>
              <a:rPr lang="en-US" sz="2400" dirty="0"/>
              <a:t>Churn is indeed high in the SME division </a:t>
            </a:r>
          </a:p>
          <a:p>
            <a:pPr algn="l">
              <a:lnSpc>
                <a:spcPct val="100000"/>
              </a:lnSpc>
              <a:buNone/>
            </a:pPr>
            <a:r>
              <a:rPr lang="en-US" sz="2400" dirty="0"/>
              <a:t>• 9.7% across 14606 customers </a:t>
            </a:r>
          </a:p>
          <a:p>
            <a:pPr algn="l">
              <a:lnSpc>
                <a:spcPct val="100000"/>
              </a:lnSpc>
              <a:buNone/>
            </a:pPr>
            <a:endParaRPr lang="en-US" sz="2400" dirty="0"/>
          </a:p>
          <a:p>
            <a:pPr algn="l">
              <a:lnSpc>
                <a:spcPct val="100000"/>
              </a:lnSpc>
              <a:buNone/>
            </a:pPr>
            <a:r>
              <a:rPr lang="en-US" sz="2400" dirty="0"/>
              <a:t>Predictive model is able to predict churn but the main driver is not customer price sensitivity </a:t>
            </a:r>
          </a:p>
          <a:p>
            <a:pPr algn="l">
              <a:lnSpc>
                <a:spcPct val="100000"/>
              </a:lnSpc>
              <a:buNone/>
            </a:pPr>
            <a:r>
              <a:rPr lang="en-US" sz="2400" dirty="0"/>
              <a:t>• Yearly consumption, forecasted consumption and net margin are the 3 largest drivers</a:t>
            </a:r>
          </a:p>
          <a:p>
            <a:pPr algn="l">
              <a:buNone/>
            </a:pPr>
            <a:endParaRPr lang="en-US" sz="2400" dirty="0"/>
          </a:p>
          <a:p>
            <a:pPr algn="l">
              <a:lnSpc>
                <a:spcPct val="100000"/>
              </a:lnSpc>
              <a:buNone/>
            </a:pPr>
            <a:r>
              <a:rPr lang="en-US" sz="2400" dirty="0"/>
              <a:t>Discount strategy of 20% is effective but only if targeted appropriately </a:t>
            </a:r>
          </a:p>
          <a:p>
            <a:pPr algn="l">
              <a:lnSpc>
                <a:spcPct val="100000"/>
              </a:lnSpc>
              <a:buNone/>
            </a:pPr>
            <a:r>
              <a:rPr lang="en-US" sz="2400" dirty="0"/>
              <a:t>• Offer discount to only to high -value customers with high </a:t>
            </a:r>
            <a:r>
              <a:rPr lang="en-IN" sz="2400" dirty="0"/>
              <a:t>churn probability</a:t>
            </a:r>
            <a:endParaRPr lang="en-US" sz="24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TotalTime>
  <Words>76</Words>
  <Application>Microsoft Office PowerPoint</Application>
  <PresentationFormat>Widescreen</PresentationFormat>
  <Paragraphs>11</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Abbasali Attaraut</cp:lastModifiedBy>
  <cp:revision>450</cp:revision>
  <cp:lastPrinted>2016-04-06T18:59:25Z</cp:lastPrinted>
  <dcterms:created xsi:type="dcterms:W3CDTF">2016-11-04T11:46:04Z</dcterms:created>
  <dcterms:modified xsi:type="dcterms:W3CDTF">2023-10-30T12:44:02Z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