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5"/>
    <p:restoredTop sz="94650"/>
  </p:normalViewPr>
  <p:slideViewPr>
    <p:cSldViewPr snapToGrid="0">
      <p:cViewPr varScale="1">
        <p:scale>
          <a:sx n="68" d="100"/>
          <a:sy n="68" d="100"/>
        </p:scale>
        <p:origin x="23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CF29-6EFE-0790-FC73-F070D94AC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4F1DA-D1D4-867B-60A6-ACE39DB2B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9B7D7-F8FB-6B3C-31D5-3754541A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4F6-21F1-D24C-86BB-CF1BF542F965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ADEC8-9DBC-F23E-E232-E2F17091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A0E10-7ECF-6ECE-E437-D5AE883B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A9F-EDB5-E241-96AE-40E448F89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6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D8D6-471A-B067-651B-58A1EB53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735D7-7E1C-87D5-268F-6CC488B15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2CA9-5FCF-46B8-333C-F4B8182D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4F6-21F1-D24C-86BB-CF1BF542F965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6CD2F-EB05-A63C-D580-AF56BB5F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62318-48F6-984D-DB55-B2FBBC7B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A9F-EDB5-E241-96AE-40E448F89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20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6E4C9-912A-05EB-BBF5-5D56B37F6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E5CE5-14EF-7FBC-8557-800AF9A9D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D57D6-35A5-480B-3B83-F03A9CC7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4F6-21F1-D24C-86BB-CF1BF542F965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81421-81C0-936C-06FB-C2F75163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7A856-3C17-8A4F-38F0-08A1FB63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A9F-EDB5-E241-96AE-40E448F89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48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3B12-6A4A-38A1-F771-43F6AD43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6EC18-6F64-6368-7D32-DC28A6544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F3CF-5BDB-BBFC-244B-FE202BA1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4F6-21F1-D24C-86BB-CF1BF542F965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8B58F-790C-6A00-5BF7-91F7DDBA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E3E33-8AA5-817E-FAB3-0A8E0CC7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A9F-EDB5-E241-96AE-40E448F89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97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54C3-A5E8-E2F3-D03C-5C280D8E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1126F-0627-8272-6648-F6C5DC261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621BC-6A12-2423-248F-C0AB98B5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4F6-21F1-D24C-86BB-CF1BF542F965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AC82F-059A-093D-6B1D-B4233707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6213-B3A7-A9FD-2B0B-54177CF7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A9F-EDB5-E241-96AE-40E448F89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8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A1B0-EA3A-B20E-1F8D-E5AE6CAF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0CDA-DCC1-1313-12F5-951666A6E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19019-3412-B2A5-E76E-2858637CA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A703D-6EAA-0B2D-A957-73FAA204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4F6-21F1-D24C-86BB-CF1BF542F965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AFB5B-FB81-BC9B-B7D3-D22E2A7A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F9AD7-3062-2A18-DAD5-66BF5993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A9F-EDB5-E241-96AE-40E448F89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38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91CC-8825-EFFE-A4F8-A36E2EDE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9B0CB-CF4F-F3F2-8F83-A5A387EF5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9BA1F-3113-6FC9-0D20-3628FA9F2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BCDD2-0E2A-67BC-DD39-4BDEAEDF0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75BA0-F07E-23B8-D3BF-75C885713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8F328-AD4A-9321-39C1-77441AE7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4F6-21F1-D24C-86BB-CF1BF542F965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22572-4EEA-DCDF-016E-522C2561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4F88B-2E1A-62F4-48FC-B1E5BD0B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A9F-EDB5-E241-96AE-40E448F89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31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2507-D99E-98B0-1D1B-D7D3352B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CBD5F-363A-989B-EEF8-06D09A16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4F6-21F1-D24C-86BB-CF1BF542F965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E00BA-71B7-0B41-0485-AB0BBA58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959FB-609F-C786-CECB-5DD009AB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A9F-EDB5-E241-96AE-40E448F89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65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F7A90-F05E-1375-2AEB-013F7001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4F6-21F1-D24C-86BB-CF1BF542F965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AD0B1-D021-8845-1D9A-D86780A9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2660A-5D02-AEAC-3FD2-58BA8F62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A9F-EDB5-E241-96AE-40E448F89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38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2EFB-BAE9-1AD0-2C3A-EA798FB4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9F56-E81E-F934-D38B-5867EA063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EAADE-8EAD-3175-6E33-54A0FD71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15D71-2D0F-B766-DD42-DE914334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4F6-21F1-D24C-86BB-CF1BF542F965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2DB45-43B7-11D1-E309-03644DA0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2D368-C2F4-EB49-D463-6DE8F808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A9F-EDB5-E241-96AE-40E448F89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02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415D-A327-C416-D3AF-94DA3E7D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657A0-927F-ED2A-D637-7EADA573C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53B73-F509-0122-428D-BE42FF81F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E24F2-BC8A-A02E-71D0-DFE982A8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4F6-21F1-D24C-86BB-CF1BF542F965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BD586-1A30-83D1-B584-E2F3C973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212C2-D9B8-E0F4-03DC-6A540276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A9F-EDB5-E241-96AE-40E448F89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6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A5BDF-76AD-52D0-CDCA-5031A144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4D093-5635-71B8-F32D-EDBB530B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1D4A-31D9-1306-DD9C-C22E52FFF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74F6-21F1-D24C-86BB-CF1BF542F965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AD3C-33FD-2074-A743-70E33D876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58B80-AFC0-E941-3AE8-9020C4ECD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CEA9F-EDB5-E241-96AE-40E448F89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2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72D75D-8541-8D63-8E16-EEB0FCAB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49" y="4895850"/>
            <a:ext cx="1943100" cy="1085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9600B7-E76F-427F-63FB-8D1CF3182280}"/>
              </a:ext>
            </a:extLst>
          </p:cNvPr>
          <p:cNvSpPr txBox="1"/>
          <p:nvPr/>
        </p:nvSpPr>
        <p:spPr>
          <a:xfrm>
            <a:off x="3876675" y="704850"/>
            <a:ext cx="4438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2">
                    <a:lumMod val="90000"/>
                  </a:schemeClr>
                </a:solidFill>
              </a:rPr>
              <a:t>Who’s presenting?</a:t>
            </a:r>
          </a:p>
        </p:txBody>
      </p:sp>
    </p:spTree>
    <p:extLst>
      <p:ext uri="{BB962C8B-B14F-4D97-AF65-F5344CB8AC3E}">
        <p14:creationId xmlns:p14="http://schemas.microsoft.com/office/powerpoint/2010/main" val="92199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Nida Ballinger-Chaudhary</dc:creator>
  <cp:lastModifiedBy>Nida Ballinger-Chaudhary</cp:lastModifiedBy>
  <cp:revision>1</cp:revision>
  <dcterms:created xsi:type="dcterms:W3CDTF">2023-11-30T14:21:50Z</dcterms:created>
  <dcterms:modified xsi:type="dcterms:W3CDTF">2023-11-30T14:26:30Z</dcterms:modified>
</cp:coreProperties>
</file>