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Fredoka One" panose="02000000000000000000" pitchFamily="2" charset="0"/>
      <p:regular r:id="rId13"/>
    </p:embeddedFont>
    <p:embeddedFont>
      <p:font typeface="Nunito Bold" panose="020B0604020202020204" charset="0"/>
      <p:regular r:id="rId14"/>
    </p:embeddedFont>
    <p:embeddedFont>
      <p:font typeface="Times New Roman" panose="02020603050405020304" pitchFamily="18"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12.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9F5"/>
        </a:solidFill>
        <a:effectLst/>
      </p:bgPr>
    </p:bg>
    <p:spTree>
      <p:nvGrpSpPr>
        <p:cNvPr id="1" name=""/>
        <p:cNvGrpSpPr/>
        <p:nvPr/>
      </p:nvGrpSpPr>
      <p:grpSpPr>
        <a:xfrm>
          <a:off x="0" y="0"/>
          <a:ext cx="0" cy="0"/>
          <a:chOff x="0" y="0"/>
          <a:chExt cx="0" cy="0"/>
        </a:xfrm>
      </p:grpSpPr>
      <p:sp>
        <p:nvSpPr>
          <p:cNvPr id="2" name="Freeform 2"/>
          <p:cNvSpPr/>
          <p:nvPr/>
        </p:nvSpPr>
        <p:spPr>
          <a:xfrm>
            <a:off x="13962504" y="6017818"/>
            <a:ext cx="4619416" cy="4876543"/>
          </a:xfrm>
          <a:custGeom>
            <a:avLst/>
            <a:gdLst/>
            <a:ahLst/>
            <a:cxnLst/>
            <a:rect l="l" t="t" r="r" b="b"/>
            <a:pathLst>
              <a:path w="4619416" h="4876543">
                <a:moveTo>
                  <a:pt x="0" y="0"/>
                </a:moveTo>
                <a:lnTo>
                  <a:pt x="4619416" y="0"/>
                </a:lnTo>
                <a:lnTo>
                  <a:pt x="4619416" y="4876542"/>
                </a:lnTo>
                <a:lnTo>
                  <a:pt x="0" y="4876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3165" y="789120"/>
            <a:ext cx="3736850" cy="4354380"/>
          </a:xfrm>
          <a:custGeom>
            <a:avLst/>
            <a:gdLst/>
            <a:ahLst/>
            <a:cxnLst/>
            <a:rect l="l" t="t" r="r" b="b"/>
            <a:pathLst>
              <a:path w="3736850" h="4354380">
                <a:moveTo>
                  <a:pt x="0" y="0"/>
                </a:moveTo>
                <a:lnTo>
                  <a:pt x="3736849" y="0"/>
                </a:lnTo>
                <a:lnTo>
                  <a:pt x="3736849" y="4354380"/>
                </a:lnTo>
                <a:lnTo>
                  <a:pt x="0" y="43543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562977" y="789120"/>
            <a:ext cx="1050228" cy="1084106"/>
          </a:xfrm>
          <a:custGeom>
            <a:avLst/>
            <a:gdLst/>
            <a:ahLst/>
            <a:cxnLst/>
            <a:rect l="l" t="t" r="r" b="b"/>
            <a:pathLst>
              <a:path w="1050228" h="1084106">
                <a:moveTo>
                  <a:pt x="0" y="0"/>
                </a:moveTo>
                <a:lnTo>
                  <a:pt x="1050228" y="0"/>
                </a:lnTo>
                <a:lnTo>
                  <a:pt x="1050228" y="1084106"/>
                </a:lnTo>
                <a:lnTo>
                  <a:pt x="0" y="10841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0303185" y="8025088"/>
            <a:ext cx="522653" cy="522653"/>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2DA66"/>
            </a:solidFill>
          </p:spPr>
        </p:sp>
      </p:grpSp>
      <p:sp>
        <p:nvSpPr>
          <p:cNvPr id="7" name="Freeform 7"/>
          <p:cNvSpPr/>
          <p:nvPr/>
        </p:nvSpPr>
        <p:spPr>
          <a:xfrm rot="5400000">
            <a:off x="10446610" y="8212887"/>
            <a:ext cx="235804" cy="147056"/>
          </a:xfrm>
          <a:custGeom>
            <a:avLst/>
            <a:gdLst/>
            <a:ahLst/>
            <a:cxnLst/>
            <a:rect l="l" t="t" r="r" b="b"/>
            <a:pathLst>
              <a:path w="235804" h="147056">
                <a:moveTo>
                  <a:pt x="0" y="0"/>
                </a:moveTo>
                <a:lnTo>
                  <a:pt x="235804" y="0"/>
                </a:lnTo>
                <a:lnTo>
                  <a:pt x="235804" y="147056"/>
                </a:lnTo>
                <a:lnTo>
                  <a:pt x="0" y="14705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648788" y="-490503"/>
            <a:ext cx="3830964" cy="3155322"/>
          </a:xfrm>
          <a:custGeom>
            <a:avLst/>
            <a:gdLst/>
            <a:ahLst/>
            <a:cxnLst/>
            <a:rect l="l" t="t" r="r" b="b"/>
            <a:pathLst>
              <a:path w="3830964" h="3155322">
                <a:moveTo>
                  <a:pt x="0" y="0"/>
                </a:moveTo>
                <a:lnTo>
                  <a:pt x="3830964" y="0"/>
                </a:lnTo>
                <a:lnTo>
                  <a:pt x="3830964" y="3155322"/>
                </a:lnTo>
                <a:lnTo>
                  <a:pt x="0" y="315532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flipH="1" flipV="1">
            <a:off x="-886782" y="7739038"/>
            <a:ext cx="3830964" cy="3155322"/>
          </a:xfrm>
          <a:custGeom>
            <a:avLst/>
            <a:gdLst/>
            <a:ahLst/>
            <a:cxnLst/>
            <a:rect l="l" t="t" r="r" b="b"/>
            <a:pathLst>
              <a:path w="3830964" h="3155322">
                <a:moveTo>
                  <a:pt x="3830964" y="3155322"/>
                </a:moveTo>
                <a:lnTo>
                  <a:pt x="0" y="3155322"/>
                </a:lnTo>
                <a:lnTo>
                  <a:pt x="0" y="0"/>
                </a:lnTo>
                <a:lnTo>
                  <a:pt x="3830964" y="0"/>
                </a:lnTo>
                <a:lnTo>
                  <a:pt x="3830964" y="3155322"/>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4628927" y="2532407"/>
            <a:ext cx="9968556" cy="3942722"/>
          </a:xfrm>
          <a:prstGeom prst="rect">
            <a:avLst/>
          </a:prstGeom>
        </p:spPr>
        <p:txBody>
          <a:bodyPr lIns="0" tIns="0" rIns="0" bIns="0" rtlCol="0" anchor="t">
            <a:spAutoFit/>
          </a:bodyPr>
          <a:lstStyle/>
          <a:p>
            <a:pPr algn="ctr">
              <a:lnSpc>
                <a:spcPts val="15836"/>
              </a:lnSpc>
              <a:spcBef>
                <a:spcPct val="0"/>
              </a:spcBef>
            </a:pPr>
            <a:r>
              <a:rPr lang="en-US" sz="11311">
                <a:solidFill>
                  <a:srgbClr val="D15081"/>
                </a:solidFill>
                <a:latin typeface="Fredoka One"/>
              </a:rPr>
              <a:t>Calculator Penghitungan</a:t>
            </a:r>
          </a:p>
        </p:txBody>
      </p:sp>
      <p:sp>
        <p:nvSpPr>
          <p:cNvPr id="11" name="TextBox 11"/>
          <p:cNvSpPr txBox="1"/>
          <p:nvPr/>
        </p:nvSpPr>
        <p:spPr>
          <a:xfrm>
            <a:off x="7827472" y="8000684"/>
            <a:ext cx="2475713" cy="514313"/>
          </a:xfrm>
          <a:prstGeom prst="rect">
            <a:avLst/>
          </a:prstGeom>
        </p:spPr>
        <p:txBody>
          <a:bodyPr lIns="0" tIns="0" rIns="0" bIns="0" rtlCol="0" anchor="t">
            <a:spAutoFit/>
          </a:bodyPr>
          <a:lstStyle/>
          <a:p>
            <a:pPr>
              <a:lnSpc>
                <a:spcPts val="4200"/>
              </a:lnSpc>
              <a:spcBef>
                <a:spcPct val="0"/>
              </a:spcBef>
            </a:pPr>
            <a:r>
              <a:rPr lang="en-US" sz="3000">
                <a:solidFill>
                  <a:srgbClr val="D15081"/>
                </a:solidFill>
                <a:latin typeface="Nunito Bold"/>
              </a:rPr>
              <a:t>Lets Started</a:t>
            </a:r>
          </a:p>
        </p:txBody>
      </p:sp>
      <p:sp>
        <p:nvSpPr>
          <p:cNvPr id="12" name="Freeform 12"/>
          <p:cNvSpPr/>
          <p:nvPr/>
        </p:nvSpPr>
        <p:spPr>
          <a:xfrm>
            <a:off x="16388440" y="1222591"/>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a:off x="-2062848" y="5867556"/>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9F5"/>
        </a:solidFill>
        <a:effectLst/>
      </p:bgPr>
    </p:bg>
    <p:spTree>
      <p:nvGrpSpPr>
        <p:cNvPr id="1" name=""/>
        <p:cNvGrpSpPr/>
        <p:nvPr/>
      </p:nvGrpSpPr>
      <p:grpSpPr>
        <a:xfrm>
          <a:off x="0" y="0"/>
          <a:ext cx="0" cy="0"/>
          <a:chOff x="0" y="0"/>
          <a:chExt cx="0" cy="0"/>
        </a:xfrm>
      </p:grpSpPr>
      <p:grpSp>
        <p:nvGrpSpPr>
          <p:cNvPr id="2" name="Group 2"/>
          <p:cNvGrpSpPr/>
          <p:nvPr/>
        </p:nvGrpSpPr>
        <p:grpSpPr>
          <a:xfrm>
            <a:off x="1534854" y="2683003"/>
            <a:ext cx="3276708" cy="3750258"/>
            <a:chOff x="0" y="0"/>
            <a:chExt cx="1675130" cy="1917220"/>
          </a:xfrm>
        </p:grpSpPr>
        <p:sp>
          <p:nvSpPr>
            <p:cNvPr id="3" name="Freeform 3"/>
            <p:cNvSpPr/>
            <p:nvPr/>
          </p:nvSpPr>
          <p:spPr>
            <a:xfrm>
              <a:off x="92710" y="106680"/>
              <a:ext cx="1570990" cy="1797840"/>
            </a:xfrm>
            <a:custGeom>
              <a:avLst/>
              <a:gdLst/>
              <a:ahLst/>
              <a:cxnLst/>
              <a:rect l="l" t="t" r="r" b="b"/>
              <a:pathLst>
                <a:path w="1570990" h="1797840">
                  <a:moveTo>
                    <a:pt x="1544320" y="1608610"/>
                  </a:moveTo>
                  <a:cubicBezTo>
                    <a:pt x="1544320" y="1696240"/>
                    <a:pt x="1468120" y="1767360"/>
                    <a:pt x="1386840" y="1767360"/>
                  </a:cubicBezTo>
                  <a:lnTo>
                    <a:pt x="66040" y="1767360"/>
                  </a:lnTo>
                  <a:cubicBezTo>
                    <a:pt x="43180" y="1767360"/>
                    <a:pt x="20320" y="1762280"/>
                    <a:pt x="0" y="1753390"/>
                  </a:cubicBezTo>
                  <a:cubicBezTo>
                    <a:pt x="26670" y="1781330"/>
                    <a:pt x="63500" y="1797840"/>
                    <a:pt x="104140" y="1797840"/>
                  </a:cubicBezTo>
                  <a:lnTo>
                    <a:pt x="1424940" y="1797840"/>
                  </a:lnTo>
                  <a:cubicBezTo>
                    <a:pt x="1504950" y="1797840"/>
                    <a:pt x="1570990" y="1731800"/>
                    <a:pt x="1570990" y="1651790"/>
                  </a:cubicBezTo>
                  <a:lnTo>
                    <a:pt x="1570990" y="95250"/>
                  </a:lnTo>
                  <a:cubicBezTo>
                    <a:pt x="1570990" y="58420"/>
                    <a:pt x="1557020" y="25400"/>
                    <a:pt x="1535430" y="0"/>
                  </a:cubicBezTo>
                  <a:cubicBezTo>
                    <a:pt x="1541780" y="16510"/>
                    <a:pt x="1544320" y="34290"/>
                    <a:pt x="1544320" y="52070"/>
                  </a:cubicBezTo>
                  <a:lnTo>
                    <a:pt x="1544320" y="1608610"/>
                  </a:lnTo>
                  <a:close/>
                </a:path>
              </a:pathLst>
            </a:custGeom>
            <a:solidFill>
              <a:srgbClr val="A7DDEA"/>
            </a:solidFill>
          </p:spPr>
        </p:sp>
        <p:sp>
          <p:nvSpPr>
            <p:cNvPr id="4" name="Freeform 4"/>
            <p:cNvSpPr/>
            <p:nvPr/>
          </p:nvSpPr>
          <p:spPr>
            <a:xfrm>
              <a:off x="12700" y="12700"/>
              <a:ext cx="1610360" cy="1848640"/>
            </a:xfrm>
            <a:custGeom>
              <a:avLst/>
              <a:gdLst/>
              <a:ahLst/>
              <a:cxnLst/>
              <a:rect l="l" t="t" r="r" b="b"/>
              <a:pathLst>
                <a:path w="1610360" h="1848640">
                  <a:moveTo>
                    <a:pt x="146050" y="1848640"/>
                  </a:moveTo>
                  <a:lnTo>
                    <a:pt x="1464310" y="1848640"/>
                  </a:lnTo>
                  <a:cubicBezTo>
                    <a:pt x="1544320" y="1848640"/>
                    <a:pt x="1610360" y="1782600"/>
                    <a:pt x="1610360" y="1702590"/>
                  </a:cubicBezTo>
                  <a:lnTo>
                    <a:pt x="1610360" y="146050"/>
                  </a:lnTo>
                  <a:cubicBezTo>
                    <a:pt x="1610360" y="66040"/>
                    <a:pt x="1544320" y="0"/>
                    <a:pt x="1464310" y="0"/>
                  </a:cubicBezTo>
                  <a:lnTo>
                    <a:pt x="146050" y="0"/>
                  </a:lnTo>
                  <a:cubicBezTo>
                    <a:pt x="66040" y="0"/>
                    <a:pt x="0" y="66040"/>
                    <a:pt x="0" y="146050"/>
                  </a:cubicBezTo>
                  <a:lnTo>
                    <a:pt x="0" y="1702590"/>
                  </a:lnTo>
                  <a:cubicBezTo>
                    <a:pt x="0" y="1783870"/>
                    <a:pt x="66040" y="1848640"/>
                    <a:pt x="146050" y="1848640"/>
                  </a:cubicBezTo>
                  <a:close/>
                </a:path>
              </a:pathLst>
            </a:custGeom>
            <a:solidFill>
              <a:srgbClr val="FFFFFF"/>
            </a:solidFill>
          </p:spPr>
        </p:sp>
        <p:sp>
          <p:nvSpPr>
            <p:cNvPr id="5" name="Freeform 5"/>
            <p:cNvSpPr/>
            <p:nvPr/>
          </p:nvSpPr>
          <p:spPr>
            <a:xfrm>
              <a:off x="0" y="0"/>
              <a:ext cx="1675130" cy="1917220"/>
            </a:xfrm>
            <a:custGeom>
              <a:avLst/>
              <a:gdLst/>
              <a:ahLst/>
              <a:cxnLst/>
              <a:rect l="l" t="t" r="r" b="b"/>
              <a:pathLst>
                <a:path w="1675130" h="1917220">
                  <a:moveTo>
                    <a:pt x="1611630" y="74930"/>
                  </a:moveTo>
                  <a:cubicBezTo>
                    <a:pt x="1583690" y="30480"/>
                    <a:pt x="1534160" y="0"/>
                    <a:pt x="1477010" y="0"/>
                  </a:cubicBezTo>
                  <a:lnTo>
                    <a:pt x="158750" y="0"/>
                  </a:lnTo>
                  <a:cubicBezTo>
                    <a:pt x="71120" y="0"/>
                    <a:pt x="0" y="71120"/>
                    <a:pt x="0" y="158750"/>
                  </a:cubicBezTo>
                  <a:lnTo>
                    <a:pt x="0" y="1715290"/>
                  </a:lnTo>
                  <a:cubicBezTo>
                    <a:pt x="0" y="1767360"/>
                    <a:pt x="25400" y="1813080"/>
                    <a:pt x="63500" y="1842290"/>
                  </a:cubicBezTo>
                  <a:cubicBezTo>
                    <a:pt x="91440" y="1886740"/>
                    <a:pt x="140970" y="1917220"/>
                    <a:pt x="198120" y="1917220"/>
                  </a:cubicBezTo>
                  <a:lnTo>
                    <a:pt x="1516380" y="1917220"/>
                  </a:lnTo>
                  <a:cubicBezTo>
                    <a:pt x="1604010" y="1917220"/>
                    <a:pt x="1675130" y="1846100"/>
                    <a:pt x="1675130" y="1758470"/>
                  </a:cubicBezTo>
                  <a:lnTo>
                    <a:pt x="1675130" y="201930"/>
                  </a:lnTo>
                  <a:cubicBezTo>
                    <a:pt x="1675130" y="149860"/>
                    <a:pt x="1649730" y="104140"/>
                    <a:pt x="1611630" y="74930"/>
                  </a:cubicBezTo>
                  <a:close/>
                  <a:moveTo>
                    <a:pt x="12700" y="1715290"/>
                  </a:moveTo>
                  <a:lnTo>
                    <a:pt x="12700" y="158750"/>
                  </a:lnTo>
                  <a:cubicBezTo>
                    <a:pt x="12700" y="78740"/>
                    <a:pt x="78740" y="12700"/>
                    <a:pt x="158750" y="12700"/>
                  </a:cubicBezTo>
                  <a:lnTo>
                    <a:pt x="1477010" y="12700"/>
                  </a:lnTo>
                  <a:cubicBezTo>
                    <a:pt x="1557020" y="12700"/>
                    <a:pt x="1623060" y="78740"/>
                    <a:pt x="1623060" y="158750"/>
                  </a:cubicBezTo>
                  <a:lnTo>
                    <a:pt x="1623060" y="1715290"/>
                  </a:lnTo>
                  <a:cubicBezTo>
                    <a:pt x="1623060" y="1795300"/>
                    <a:pt x="1557020" y="1861340"/>
                    <a:pt x="1477010" y="1861340"/>
                  </a:cubicBezTo>
                  <a:lnTo>
                    <a:pt x="158750" y="1861340"/>
                  </a:lnTo>
                  <a:cubicBezTo>
                    <a:pt x="78740" y="1861340"/>
                    <a:pt x="12700" y="1796570"/>
                    <a:pt x="12700" y="1715290"/>
                  </a:cubicBezTo>
                  <a:close/>
                  <a:moveTo>
                    <a:pt x="1663700" y="1758470"/>
                  </a:moveTo>
                  <a:cubicBezTo>
                    <a:pt x="1663700" y="1838480"/>
                    <a:pt x="1596390" y="1904520"/>
                    <a:pt x="1516380" y="1904520"/>
                  </a:cubicBezTo>
                  <a:lnTo>
                    <a:pt x="198120" y="1904520"/>
                  </a:lnTo>
                  <a:cubicBezTo>
                    <a:pt x="157480" y="1904520"/>
                    <a:pt x="120650" y="1888010"/>
                    <a:pt x="93980" y="1860070"/>
                  </a:cubicBezTo>
                  <a:cubicBezTo>
                    <a:pt x="114300" y="1868960"/>
                    <a:pt x="135890" y="1874040"/>
                    <a:pt x="160020" y="1874040"/>
                  </a:cubicBezTo>
                  <a:lnTo>
                    <a:pt x="1478280" y="1874040"/>
                  </a:lnTo>
                  <a:cubicBezTo>
                    <a:pt x="1565910" y="1874040"/>
                    <a:pt x="1637030" y="1802920"/>
                    <a:pt x="1637030" y="1715290"/>
                  </a:cubicBezTo>
                  <a:lnTo>
                    <a:pt x="1637030" y="158750"/>
                  </a:lnTo>
                  <a:cubicBezTo>
                    <a:pt x="1637030" y="140970"/>
                    <a:pt x="1633220" y="123190"/>
                    <a:pt x="1628140" y="106680"/>
                  </a:cubicBezTo>
                  <a:cubicBezTo>
                    <a:pt x="1649730" y="132080"/>
                    <a:pt x="1663700" y="165100"/>
                    <a:pt x="1663700" y="201930"/>
                  </a:cubicBezTo>
                  <a:lnTo>
                    <a:pt x="1663700" y="1758470"/>
                  </a:lnTo>
                  <a:close/>
                </a:path>
              </a:pathLst>
            </a:custGeom>
            <a:solidFill>
              <a:srgbClr val="A7DDEA"/>
            </a:solidFill>
          </p:spPr>
        </p:sp>
      </p:grpSp>
      <p:sp>
        <p:nvSpPr>
          <p:cNvPr id="6" name="Freeform 6"/>
          <p:cNvSpPr/>
          <p:nvPr/>
        </p:nvSpPr>
        <p:spPr>
          <a:xfrm>
            <a:off x="15703217" y="-548931"/>
            <a:ext cx="3830964" cy="3155322"/>
          </a:xfrm>
          <a:custGeom>
            <a:avLst/>
            <a:gdLst/>
            <a:ahLst/>
            <a:cxnLst/>
            <a:rect l="l" t="t" r="r" b="b"/>
            <a:pathLst>
              <a:path w="3830964" h="3155322">
                <a:moveTo>
                  <a:pt x="0" y="0"/>
                </a:moveTo>
                <a:lnTo>
                  <a:pt x="3830965" y="0"/>
                </a:lnTo>
                <a:lnTo>
                  <a:pt x="3830965" y="3155321"/>
                </a:lnTo>
                <a:lnTo>
                  <a:pt x="0" y="3155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6388440" y="1222591"/>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flipV="1">
            <a:off x="-832353" y="7680610"/>
            <a:ext cx="3830964" cy="3155322"/>
          </a:xfrm>
          <a:custGeom>
            <a:avLst/>
            <a:gdLst/>
            <a:ahLst/>
            <a:cxnLst/>
            <a:rect l="l" t="t" r="r" b="b"/>
            <a:pathLst>
              <a:path w="3830964" h="3155322">
                <a:moveTo>
                  <a:pt x="3830964" y="3155321"/>
                </a:moveTo>
                <a:lnTo>
                  <a:pt x="0" y="3155321"/>
                </a:lnTo>
                <a:lnTo>
                  <a:pt x="0" y="0"/>
                </a:lnTo>
                <a:lnTo>
                  <a:pt x="3830964" y="0"/>
                </a:lnTo>
                <a:lnTo>
                  <a:pt x="3830964" y="315532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062848" y="5867556"/>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3203038" y="583251"/>
            <a:ext cx="7579316" cy="1145330"/>
          </a:xfrm>
          <a:prstGeom prst="rect">
            <a:avLst/>
          </a:prstGeom>
        </p:spPr>
        <p:txBody>
          <a:bodyPr lIns="0" tIns="0" rIns="0" bIns="0" rtlCol="0" anchor="t">
            <a:spAutoFit/>
          </a:bodyPr>
          <a:lstStyle/>
          <a:p>
            <a:pPr algn="ctr">
              <a:lnSpc>
                <a:spcPts val="9321"/>
              </a:lnSpc>
              <a:spcBef>
                <a:spcPct val="0"/>
              </a:spcBef>
            </a:pPr>
            <a:r>
              <a:rPr lang="en-US" sz="6658">
                <a:solidFill>
                  <a:srgbClr val="D15081"/>
                </a:solidFill>
                <a:latin typeface="Fredoka One"/>
              </a:rPr>
              <a:t>Nama Kelompok :</a:t>
            </a:r>
          </a:p>
        </p:txBody>
      </p:sp>
      <p:sp>
        <p:nvSpPr>
          <p:cNvPr id="11" name="TextBox 11"/>
          <p:cNvSpPr txBox="1"/>
          <p:nvPr/>
        </p:nvSpPr>
        <p:spPr>
          <a:xfrm>
            <a:off x="2056095" y="3840169"/>
            <a:ext cx="2234227" cy="1216025"/>
          </a:xfrm>
          <a:prstGeom prst="rect">
            <a:avLst/>
          </a:prstGeom>
        </p:spPr>
        <p:txBody>
          <a:bodyPr lIns="0" tIns="0" rIns="0" bIns="0" rtlCol="0" anchor="t">
            <a:spAutoFit/>
          </a:bodyPr>
          <a:lstStyle/>
          <a:p>
            <a:pPr algn="ctr">
              <a:lnSpc>
                <a:spcPts val="4900"/>
              </a:lnSpc>
              <a:spcBef>
                <a:spcPct val="0"/>
              </a:spcBef>
            </a:pPr>
            <a:r>
              <a:rPr lang="en-US" sz="3500">
                <a:solidFill>
                  <a:srgbClr val="D15081"/>
                </a:solidFill>
                <a:latin typeface="Fredoka One"/>
              </a:rPr>
              <a:t>Agihal Putra</a:t>
            </a:r>
          </a:p>
        </p:txBody>
      </p:sp>
      <p:grpSp>
        <p:nvGrpSpPr>
          <p:cNvPr id="12" name="Group 12"/>
          <p:cNvGrpSpPr/>
          <p:nvPr/>
        </p:nvGrpSpPr>
        <p:grpSpPr>
          <a:xfrm>
            <a:off x="5223562" y="6536742"/>
            <a:ext cx="3276708" cy="3750258"/>
            <a:chOff x="0" y="0"/>
            <a:chExt cx="1675130" cy="1917220"/>
          </a:xfrm>
        </p:grpSpPr>
        <p:sp>
          <p:nvSpPr>
            <p:cNvPr id="13" name="Freeform 13"/>
            <p:cNvSpPr/>
            <p:nvPr/>
          </p:nvSpPr>
          <p:spPr>
            <a:xfrm>
              <a:off x="92710" y="106680"/>
              <a:ext cx="1570990" cy="1797840"/>
            </a:xfrm>
            <a:custGeom>
              <a:avLst/>
              <a:gdLst/>
              <a:ahLst/>
              <a:cxnLst/>
              <a:rect l="l" t="t" r="r" b="b"/>
              <a:pathLst>
                <a:path w="1570990" h="1797840">
                  <a:moveTo>
                    <a:pt x="1544320" y="1608610"/>
                  </a:moveTo>
                  <a:cubicBezTo>
                    <a:pt x="1544320" y="1696240"/>
                    <a:pt x="1468120" y="1767360"/>
                    <a:pt x="1386840" y="1767360"/>
                  </a:cubicBezTo>
                  <a:lnTo>
                    <a:pt x="66040" y="1767360"/>
                  </a:lnTo>
                  <a:cubicBezTo>
                    <a:pt x="43180" y="1767360"/>
                    <a:pt x="20320" y="1762280"/>
                    <a:pt x="0" y="1753390"/>
                  </a:cubicBezTo>
                  <a:cubicBezTo>
                    <a:pt x="26670" y="1781330"/>
                    <a:pt x="63500" y="1797840"/>
                    <a:pt x="104140" y="1797840"/>
                  </a:cubicBezTo>
                  <a:lnTo>
                    <a:pt x="1424940" y="1797840"/>
                  </a:lnTo>
                  <a:cubicBezTo>
                    <a:pt x="1504950" y="1797840"/>
                    <a:pt x="1570990" y="1731800"/>
                    <a:pt x="1570990" y="1651790"/>
                  </a:cubicBezTo>
                  <a:lnTo>
                    <a:pt x="1570990" y="95250"/>
                  </a:lnTo>
                  <a:cubicBezTo>
                    <a:pt x="1570990" y="58420"/>
                    <a:pt x="1557020" y="25400"/>
                    <a:pt x="1535430" y="0"/>
                  </a:cubicBezTo>
                  <a:cubicBezTo>
                    <a:pt x="1541780" y="16510"/>
                    <a:pt x="1544320" y="34290"/>
                    <a:pt x="1544320" y="52070"/>
                  </a:cubicBezTo>
                  <a:lnTo>
                    <a:pt x="1544320" y="1608610"/>
                  </a:lnTo>
                  <a:close/>
                </a:path>
              </a:pathLst>
            </a:custGeom>
            <a:solidFill>
              <a:srgbClr val="E87B69"/>
            </a:solidFill>
          </p:spPr>
        </p:sp>
        <p:sp>
          <p:nvSpPr>
            <p:cNvPr id="14" name="Freeform 14"/>
            <p:cNvSpPr/>
            <p:nvPr/>
          </p:nvSpPr>
          <p:spPr>
            <a:xfrm>
              <a:off x="12700" y="12700"/>
              <a:ext cx="1610360" cy="1848640"/>
            </a:xfrm>
            <a:custGeom>
              <a:avLst/>
              <a:gdLst/>
              <a:ahLst/>
              <a:cxnLst/>
              <a:rect l="l" t="t" r="r" b="b"/>
              <a:pathLst>
                <a:path w="1610360" h="1848640">
                  <a:moveTo>
                    <a:pt x="146050" y="1848640"/>
                  </a:moveTo>
                  <a:lnTo>
                    <a:pt x="1464310" y="1848640"/>
                  </a:lnTo>
                  <a:cubicBezTo>
                    <a:pt x="1544320" y="1848640"/>
                    <a:pt x="1610360" y="1782600"/>
                    <a:pt x="1610360" y="1702590"/>
                  </a:cubicBezTo>
                  <a:lnTo>
                    <a:pt x="1610360" y="146050"/>
                  </a:lnTo>
                  <a:cubicBezTo>
                    <a:pt x="1610360" y="66040"/>
                    <a:pt x="1544320" y="0"/>
                    <a:pt x="1464310" y="0"/>
                  </a:cubicBezTo>
                  <a:lnTo>
                    <a:pt x="146050" y="0"/>
                  </a:lnTo>
                  <a:cubicBezTo>
                    <a:pt x="66040" y="0"/>
                    <a:pt x="0" y="66040"/>
                    <a:pt x="0" y="146050"/>
                  </a:cubicBezTo>
                  <a:lnTo>
                    <a:pt x="0" y="1702590"/>
                  </a:lnTo>
                  <a:cubicBezTo>
                    <a:pt x="0" y="1783870"/>
                    <a:pt x="66040" y="1848640"/>
                    <a:pt x="146050" y="1848640"/>
                  </a:cubicBezTo>
                  <a:close/>
                </a:path>
              </a:pathLst>
            </a:custGeom>
            <a:solidFill>
              <a:srgbClr val="FFFFFF"/>
            </a:solidFill>
          </p:spPr>
        </p:sp>
        <p:sp>
          <p:nvSpPr>
            <p:cNvPr id="15" name="Freeform 15"/>
            <p:cNvSpPr/>
            <p:nvPr/>
          </p:nvSpPr>
          <p:spPr>
            <a:xfrm>
              <a:off x="0" y="0"/>
              <a:ext cx="1675130" cy="1917220"/>
            </a:xfrm>
            <a:custGeom>
              <a:avLst/>
              <a:gdLst/>
              <a:ahLst/>
              <a:cxnLst/>
              <a:rect l="l" t="t" r="r" b="b"/>
              <a:pathLst>
                <a:path w="1675130" h="1917220">
                  <a:moveTo>
                    <a:pt x="1611630" y="74930"/>
                  </a:moveTo>
                  <a:cubicBezTo>
                    <a:pt x="1583690" y="30480"/>
                    <a:pt x="1534160" y="0"/>
                    <a:pt x="1477010" y="0"/>
                  </a:cubicBezTo>
                  <a:lnTo>
                    <a:pt x="158750" y="0"/>
                  </a:lnTo>
                  <a:cubicBezTo>
                    <a:pt x="71120" y="0"/>
                    <a:pt x="0" y="71120"/>
                    <a:pt x="0" y="158750"/>
                  </a:cubicBezTo>
                  <a:lnTo>
                    <a:pt x="0" y="1715290"/>
                  </a:lnTo>
                  <a:cubicBezTo>
                    <a:pt x="0" y="1767360"/>
                    <a:pt x="25400" y="1813080"/>
                    <a:pt x="63500" y="1842290"/>
                  </a:cubicBezTo>
                  <a:cubicBezTo>
                    <a:pt x="91440" y="1886740"/>
                    <a:pt x="140970" y="1917220"/>
                    <a:pt x="198120" y="1917220"/>
                  </a:cubicBezTo>
                  <a:lnTo>
                    <a:pt x="1516380" y="1917220"/>
                  </a:lnTo>
                  <a:cubicBezTo>
                    <a:pt x="1604010" y="1917220"/>
                    <a:pt x="1675130" y="1846100"/>
                    <a:pt x="1675130" y="1758470"/>
                  </a:cubicBezTo>
                  <a:lnTo>
                    <a:pt x="1675130" y="201930"/>
                  </a:lnTo>
                  <a:cubicBezTo>
                    <a:pt x="1675130" y="149860"/>
                    <a:pt x="1649730" y="104140"/>
                    <a:pt x="1611630" y="74930"/>
                  </a:cubicBezTo>
                  <a:close/>
                  <a:moveTo>
                    <a:pt x="12700" y="1715290"/>
                  </a:moveTo>
                  <a:lnTo>
                    <a:pt x="12700" y="158750"/>
                  </a:lnTo>
                  <a:cubicBezTo>
                    <a:pt x="12700" y="78740"/>
                    <a:pt x="78740" y="12700"/>
                    <a:pt x="158750" y="12700"/>
                  </a:cubicBezTo>
                  <a:lnTo>
                    <a:pt x="1477010" y="12700"/>
                  </a:lnTo>
                  <a:cubicBezTo>
                    <a:pt x="1557020" y="12700"/>
                    <a:pt x="1623060" y="78740"/>
                    <a:pt x="1623060" y="158750"/>
                  </a:cubicBezTo>
                  <a:lnTo>
                    <a:pt x="1623060" y="1715290"/>
                  </a:lnTo>
                  <a:cubicBezTo>
                    <a:pt x="1623060" y="1795300"/>
                    <a:pt x="1557020" y="1861340"/>
                    <a:pt x="1477010" y="1861340"/>
                  </a:cubicBezTo>
                  <a:lnTo>
                    <a:pt x="158750" y="1861340"/>
                  </a:lnTo>
                  <a:cubicBezTo>
                    <a:pt x="78740" y="1861340"/>
                    <a:pt x="12700" y="1796570"/>
                    <a:pt x="12700" y="1715290"/>
                  </a:cubicBezTo>
                  <a:close/>
                  <a:moveTo>
                    <a:pt x="1663700" y="1758470"/>
                  </a:moveTo>
                  <a:cubicBezTo>
                    <a:pt x="1663700" y="1838480"/>
                    <a:pt x="1596390" y="1904520"/>
                    <a:pt x="1516380" y="1904520"/>
                  </a:cubicBezTo>
                  <a:lnTo>
                    <a:pt x="198120" y="1904520"/>
                  </a:lnTo>
                  <a:cubicBezTo>
                    <a:pt x="157480" y="1904520"/>
                    <a:pt x="120650" y="1888010"/>
                    <a:pt x="93980" y="1860070"/>
                  </a:cubicBezTo>
                  <a:cubicBezTo>
                    <a:pt x="114300" y="1868960"/>
                    <a:pt x="135890" y="1874040"/>
                    <a:pt x="160020" y="1874040"/>
                  </a:cubicBezTo>
                  <a:lnTo>
                    <a:pt x="1478280" y="1874040"/>
                  </a:lnTo>
                  <a:cubicBezTo>
                    <a:pt x="1565910" y="1874040"/>
                    <a:pt x="1637030" y="1802920"/>
                    <a:pt x="1637030" y="1715290"/>
                  </a:cubicBezTo>
                  <a:lnTo>
                    <a:pt x="1637030" y="158750"/>
                  </a:lnTo>
                  <a:cubicBezTo>
                    <a:pt x="1637030" y="140970"/>
                    <a:pt x="1633220" y="123190"/>
                    <a:pt x="1628140" y="106680"/>
                  </a:cubicBezTo>
                  <a:cubicBezTo>
                    <a:pt x="1649730" y="132080"/>
                    <a:pt x="1663700" y="165100"/>
                    <a:pt x="1663700" y="201930"/>
                  </a:cubicBezTo>
                  <a:lnTo>
                    <a:pt x="1663700" y="1758470"/>
                  </a:lnTo>
                  <a:close/>
                </a:path>
              </a:pathLst>
            </a:custGeom>
            <a:solidFill>
              <a:srgbClr val="FFDE59"/>
            </a:solidFill>
          </p:spPr>
        </p:sp>
      </p:grpSp>
      <p:grpSp>
        <p:nvGrpSpPr>
          <p:cNvPr id="16" name="Group 16"/>
          <p:cNvGrpSpPr/>
          <p:nvPr/>
        </p:nvGrpSpPr>
        <p:grpSpPr>
          <a:xfrm>
            <a:off x="13297008" y="6356648"/>
            <a:ext cx="3276708" cy="3750258"/>
            <a:chOff x="0" y="0"/>
            <a:chExt cx="1675130" cy="1917220"/>
          </a:xfrm>
        </p:grpSpPr>
        <p:sp>
          <p:nvSpPr>
            <p:cNvPr id="17" name="Freeform 17"/>
            <p:cNvSpPr/>
            <p:nvPr/>
          </p:nvSpPr>
          <p:spPr>
            <a:xfrm>
              <a:off x="92710" y="106680"/>
              <a:ext cx="1570990" cy="1797840"/>
            </a:xfrm>
            <a:custGeom>
              <a:avLst/>
              <a:gdLst/>
              <a:ahLst/>
              <a:cxnLst/>
              <a:rect l="l" t="t" r="r" b="b"/>
              <a:pathLst>
                <a:path w="1570990" h="1797840">
                  <a:moveTo>
                    <a:pt x="1544320" y="1608610"/>
                  </a:moveTo>
                  <a:cubicBezTo>
                    <a:pt x="1544320" y="1696240"/>
                    <a:pt x="1468120" y="1767360"/>
                    <a:pt x="1386840" y="1767360"/>
                  </a:cubicBezTo>
                  <a:lnTo>
                    <a:pt x="66040" y="1767360"/>
                  </a:lnTo>
                  <a:cubicBezTo>
                    <a:pt x="43180" y="1767360"/>
                    <a:pt x="20320" y="1762280"/>
                    <a:pt x="0" y="1753390"/>
                  </a:cubicBezTo>
                  <a:cubicBezTo>
                    <a:pt x="26670" y="1781330"/>
                    <a:pt x="63500" y="1797840"/>
                    <a:pt x="104140" y="1797840"/>
                  </a:cubicBezTo>
                  <a:lnTo>
                    <a:pt x="1424940" y="1797840"/>
                  </a:lnTo>
                  <a:cubicBezTo>
                    <a:pt x="1504950" y="1797840"/>
                    <a:pt x="1570990" y="1731800"/>
                    <a:pt x="1570990" y="1651790"/>
                  </a:cubicBezTo>
                  <a:lnTo>
                    <a:pt x="1570990" y="95250"/>
                  </a:lnTo>
                  <a:cubicBezTo>
                    <a:pt x="1570990" y="58420"/>
                    <a:pt x="1557020" y="25400"/>
                    <a:pt x="1535430" y="0"/>
                  </a:cubicBezTo>
                  <a:cubicBezTo>
                    <a:pt x="1541780" y="16510"/>
                    <a:pt x="1544320" y="34290"/>
                    <a:pt x="1544320" y="52070"/>
                  </a:cubicBezTo>
                  <a:lnTo>
                    <a:pt x="1544320" y="1608610"/>
                  </a:lnTo>
                  <a:close/>
                </a:path>
              </a:pathLst>
            </a:custGeom>
            <a:solidFill>
              <a:srgbClr val="E87B69"/>
            </a:solidFill>
          </p:spPr>
        </p:sp>
        <p:sp>
          <p:nvSpPr>
            <p:cNvPr id="18" name="Freeform 18"/>
            <p:cNvSpPr/>
            <p:nvPr/>
          </p:nvSpPr>
          <p:spPr>
            <a:xfrm>
              <a:off x="12700" y="12700"/>
              <a:ext cx="1610360" cy="1848640"/>
            </a:xfrm>
            <a:custGeom>
              <a:avLst/>
              <a:gdLst/>
              <a:ahLst/>
              <a:cxnLst/>
              <a:rect l="l" t="t" r="r" b="b"/>
              <a:pathLst>
                <a:path w="1610360" h="1848640">
                  <a:moveTo>
                    <a:pt x="146050" y="1848640"/>
                  </a:moveTo>
                  <a:lnTo>
                    <a:pt x="1464310" y="1848640"/>
                  </a:lnTo>
                  <a:cubicBezTo>
                    <a:pt x="1544320" y="1848640"/>
                    <a:pt x="1610360" y="1782600"/>
                    <a:pt x="1610360" y="1702590"/>
                  </a:cubicBezTo>
                  <a:lnTo>
                    <a:pt x="1610360" y="146050"/>
                  </a:lnTo>
                  <a:cubicBezTo>
                    <a:pt x="1610360" y="66040"/>
                    <a:pt x="1544320" y="0"/>
                    <a:pt x="1464310" y="0"/>
                  </a:cubicBezTo>
                  <a:lnTo>
                    <a:pt x="146050" y="0"/>
                  </a:lnTo>
                  <a:cubicBezTo>
                    <a:pt x="66040" y="0"/>
                    <a:pt x="0" y="66040"/>
                    <a:pt x="0" y="146050"/>
                  </a:cubicBezTo>
                  <a:lnTo>
                    <a:pt x="0" y="1702590"/>
                  </a:lnTo>
                  <a:cubicBezTo>
                    <a:pt x="0" y="1783870"/>
                    <a:pt x="66040" y="1848640"/>
                    <a:pt x="146050" y="1848640"/>
                  </a:cubicBezTo>
                  <a:close/>
                </a:path>
              </a:pathLst>
            </a:custGeom>
            <a:solidFill>
              <a:srgbClr val="FFFFFF"/>
            </a:solidFill>
          </p:spPr>
        </p:sp>
        <p:sp>
          <p:nvSpPr>
            <p:cNvPr id="19" name="Freeform 19"/>
            <p:cNvSpPr/>
            <p:nvPr/>
          </p:nvSpPr>
          <p:spPr>
            <a:xfrm>
              <a:off x="0" y="0"/>
              <a:ext cx="1675130" cy="1917220"/>
            </a:xfrm>
            <a:custGeom>
              <a:avLst/>
              <a:gdLst/>
              <a:ahLst/>
              <a:cxnLst/>
              <a:rect l="l" t="t" r="r" b="b"/>
              <a:pathLst>
                <a:path w="1675130" h="1917220">
                  <a:moveTo>
                    <a:pt x="1611630" y="74930"/>
                  </a:moveTo>
                  <a:cubicBezTo>
                    <a:pt x="1583690" y="30480"/>
                    <a:pt x="1534160" y="0"/>
                    <a:pt x="1477010" y="0"/>
                  </a:cubicBezTo>
                  <a:lnTo>
                    <a:pt x="158750" y="0"/>
                  </a:lnTo>
                  <a:cubicBezTo>
                    <a:pt x="71120" y="0"/>
                    <a:pt x="0" y="71120"/>
                    <a:pt x="0" y="158750"/>
                  </a:cubicBezTo>
                  <a:lnTo>
                    <a:pt x="0" y="1715290"/>
                  </a:lnTo>
                  <a:cubicBezTo>
                    <a:pt x="0" y="1767360"/>
                    <a:pt x="25400" y="1813080"/>
                    <a:pt x="63500" y="1842290"/>
                  </a:cubicBezTo>
                  <a:cubicBezTo>
                    <a:pt x="91440" y="1886740"/>
                    <a:pt x="140970" y="1917220"/>
                    <a:pt x="198120" y="1917220"/>
                  </a:cubicBezTo>
                  <a:lnTo>
                    <a:pt x="1516380" y="1917220"/>
                  </a:lnTo>
                  <a:cubicBezTo>
                    <a:pt x="1604010" y="1917220"/>
                    <a:pt x="1675130" y="1846100"/>
                    <a:pt x="1675130" y="1758470"/>
                  </a:cubicBezTo>
                  <a:lnTo>
                    <a:pt x="1675130" y="201930"/>
                  </a:lnTo>
                  <a:cubicBezTo>
                    <a:pt x="1675130" y="149860"/>
                    <a:pt x="1649730" y="104140"/>
                    <a:pt x="1611630" y="74930"/>
                  </a:cubicBezTo>
                  <a:close/>
                  <a:moveTo>
                    <a:pt x="12700" y="1715290"/>
                  </a:moveTo>
                  <a:lnTo>
                    <a:pt x="12700" y="158750"/>
                  </a:lnTo>
                  <a:cubicBezTo>
                    <a:pt x="12700" y="78740"/>
                    <a:pt x="78740" y="12700"/>
                    <a:pt x="158750" y="12700"/>
                  </a:cubicBezTo>
                  <a:lnTo>
                    <a:pt x="1477010" y="12700"/>
                  </a:lnTo>
                  <a:cubicBezTo>
                    <a:pt x="1557020" y="12700"/>
                    <a:pt x="1623060" y="78740"/>
                    <a:pt x="1623060" y="158750"/>
                  </a:cubicBezTo>
                  <a:lnTo>
                    <a:pt x="1623060" y="1715290"/>
                  </a:lnTo>
                  <a:cubicBezTo>
                    <a:pt x="1623060" y="1795300"/>
                    <a:pt x="1557020" y="1861340"/>
                    <a:pt x="1477010" y="1861340"/>
                  </a:cubicBezTo>
                  <a:lnTo>
                    <a:pt x="158750" y="1861340"/>
                  </a:lnTo>
                  <a:cubicBezTo>
                    <a:pt x="78740" y="1861340"/>
                    <a:pt x="12700" y="1796570"/>
                    <a:pt x="12700" y="1715290"/>
                  </a:cubicBezTo>
                  <a:close/>
                  <a:moveTo>
                    <a:pt x="1663700" y="1758470"/>
                  </a:moveTo>
                  <a:cubicBezTo>
                    <a:pt x="1663700" y="1838480"/>
                    <a:pt x="1596390" y="1904520"/>
                    <a:pt x="1516380" y="1904520"/>
                  </a:cubicBezTo>
                  <a:lnTo>
                    <a:pt x="198120" y="1904520"/>
                  </a:lnTo>
                  <a:cubicBezTo>
                    <a:pt x="157480" y="1904520"/>
                    <a:pt x="120650" y="1888010"/>
                    <a:pt x="93980" y="1860070"/>
                  </a:cubicBezTo>
                  <a:cubicBezTo>
                    <a:pt x="114300" y="1868960"/>
                    <a:pt x="135890" y="1874040"/>
                    <a:pt x="160020" y="1874040"/>
                  </a:cubicBezTo>
                  <a:lnTo>
                    <a:pt x="1478280" y="1874040"/>
                  </a:lnTo>
                  <a:cubicBezTo>
                    <a:pt x="1565910" y="1874040"/>
                    <a:pt x="1637030" y="1802920"/>
                    <a:pt x="1637030" y="1715290"/>
                  </a:cubicBezTo>
                  <a:lnTo>
                    <a:pt x="1637030" y="158750"/>
                  </a:lnTo>
                  <a:cubicBezTo>
                    <a:pt x="1637030" y="140970"/>
                    <a:pt x="1633220" y="123190"/>
                    <a:pt x="1628140" y="106680"/>
                  </a:cubicBezTo>
                  <a:cubicBezTo>
                    <a:pt x="1649730" y="132080"/>
                    <a:pt x="1663700" y="165100"/>
                    <a:pt x="1663700" y="201930"/>
                  </a:cubicBezTo>
                  <a:lnTo>
                    <a:pt x="1663700" y="1758470"/>
                  </a:lnTo>
                  <a:close/>
                </a:path>
              </a:pathLst>
            </a:custGeom>
            <a:solidFill>
              <a:srgbClr val="CB6CE6"/>
            </a:solidFill>
          </p:spPr>
        </p:sp>
      </p:grpSp>
      <p:grpSp>
        <p:nvGrpSpPr>
          <p:cNvPr id="20" name="Group 20"/>
          <p:cNvGrpSpPr/>
          <p:nvPr/>
        </p:nvGrpSpPr>
        <p:grpSpPr>
          <a:xfrm>
            <a:off x="9434593" y="2606390"/>
            <a:ext cx="3276708" cy="3750258"/>
            <a:chOff x="0" y="0"/>
            <a:chExt cx="1675130" cy="1917220"/>
          </a:xfrm>
        </p:grpSpPr>
        <p:sp>
          <p:nvSpPr>
            <p:cNvPr id="21" name="Freeform 21"/>
            <p:cNvSpPr/>
            <p:nvPr/>
          </p:nvSpPr>
          <p:spPr>
            <a:xfrm>
              <a:off x="92710" y="106680"/>
              <a:ext cx="1570990" cy="1797840"/>
            </a:xfrm>
            <a:custGeom>
              <a:avLst/>
              <a:gdLst/>
              <a:ahLst/>
              <a:cxnLst/>
              <a:rect l="l" t="t" r="r" b="b"/>
              <a:pathLst>
                <a:path w="1570990" h="1797840">
                  <a:moveTo>
                    <a:pt x="1544320" y="1608610"/>
                  </a:moveTo>
                  <a:cubicBezTo>
                    <a:pt x="1544320" y="1696240"/>
                    <a:pt x="1468120" y="1767360"/>
                    <a:pt x="1386840" y="1767360"/>
                  </a:cubicBezTo>
                  <a:lnTo>
                    <a:pt x="66040" y="1767360"/>
                  </a:lnTo>
                  <a:cubicBezTo>
                    <a:pt x="43180" y="1767360"/>
                    <a:pt x="20320" y="1762280"/>
                    <a:pt x="0" y="1753390"/>
                  </a:cubicBezTo>
                  <a:cubicBezTo>
                    <a:pt x="26670" y="1781330"/>
                    <a:pt x="63500" y="1797840"/>
                    <a:pt x="104140" y="1797840"/>
                  </a:cubicBezTo>
                  <a:lnTo>
                    <a:pt x="1424940" y="1797840"/>
                  </a:lnTo>
                  <a:cubicBezTo>
                    <a:pt x="1504950" y="1797840"/>
                    <a:pt x="1570990" y="1731800"/>
                    <a:pt x="1570990" y="1651790"/>
                  </a:cubicBezTo>
                  <a:lnTo>
                    <a:pt x="1570990" y="95250"/>
                  </a:lnTo>
                  <a:cubicBezTo>
                    <a:pt x="1570990" y="58420"/>
                    <a:pt x="1557020" y="25400"/>
                    <a:pt x="1535430" y="0"/>
                  </a:cubicBezTo>
                  <a:cubicBezTo>
                    <a:pt x="1541780" y="16510"/>
                    <a:pt x="1544320" y="34290"/>
                    <a:pt x="1544320" y="52070"/>
                  </a:cubicBezTo>
                  <a:lnTo>
                    <a:pt x="1544320" y="1608610"/>
                  </a:lnTo>
                  <a:close/>
                </a:path>
              </a:pathLst>
            </a:custGeom>
            <a:solidFill>
              <a:srgbClr val="00BF63"/>
            </a:solidFill>
          </p:spPr>
        </p:sp>
        <p:sp>
          <p:nvSpPr>
            <p:cNvPr id="22" name="Freeform 22"/>
            <p:cNvSpPr/>
            <p:nvPr/>
          </p:nvSpPr>
          <p:spPr>
            <a:xfrm>
              <a:off x="12700" y="12700"/>
              <a:ext cx="1610360" cy="1848640"/>
            </a:xfrm>
            <a:custGeom>
              <a:avLst/>
              <a:gdLst/>
              <a:ahLst/>
              <a:cxnLst/>
              <a:rect l="l" t="t" r="r" b="b"/>
              <a:pathLst>
                <a:path w="1610360" h="1848640">
                  <a:moveTo>
                    <a:pt x="146050" y="1848640"/>
                  </a:moveTo>
                  <a:lnTo>
                    <a:pt x="1464310" y="1848640"/>
                  </a:lnTo>
                  <a:cubicBezTo>
                    <a:pt x="1544320" y="1848640"/>
                    <a:pt x="1610360" y="1782600"/>
                    <a:pt x="1610360" y="1702590"/>
                  </a:cubicBezTo>
                  <a:lnTo>
                    <a:pt x="1610360" y="146050"/>
                  </a:lnTo>
                  <a:cubicBezTo>
                    <a:pt x="1610360" y="66040"/>
                    <a:pt x="1544320" y="0"/>
                    <a:pt x="1464310" y="0"/>
                  </a:cubicBezTo>
                  <a:lnTo>
                    <a:pt x="146050" y="0"/>
                  </a:lnTo>
                  <a:cubicBezTo>
                    <a:pt x="66040" y="0"/>
                    <a:pt x="0" y="66040"/>
                    <a:pt x="0" y="146050"/>
                  </a:cubicBezTo>
                  <a:lnTo>
                    <a:pt x="0" y="1702590"/>
                  </a:lnTo>
                  <a:cubicBezTo>
                    <a:pt x="0" y="1783870"/>
                    <a:pt x="66040" y="1848640"/>
                    <a:pt x="146050" y="1848640"/>
                  </a:cubicBezTo>
                  <a:close/>
                </a:path>
              </a:pathLst>
            </a:custGeom>
            <a:solidFill>
              <a:srgbClr val="FFFFFF"/>
            </a:solidFill>
          </p:spPr>
        </p:sp>
        <p:sp>
          <p:nvSpPr>
            <p:cNvPr id="23" name="Freeform 23"/>
            <p:cNvSpPr/>
            <p:nvPr/>
          </p:nvSpPr>
          <p:spPr>
            <a:xfrm>
              <a:off x="0" y="0"/>
              <a:ext cx="1675130" cy="1917220"/>
            </a:xfrm>
            <a:custGeom>
              <a:avLst/>
              <a:gdLst/>
              <a:ahLst/>
              <a:cxnLst/>
              <a:rect l="l" t="t" r="r" b="b"/>
              <a:pathLst>
                <a:path w="1675130" h="1917220">
                  <a:moveTo>
                    <a:pt x="1611630" y="74930"/>
                  </a:moveTo>
                  <a:cubicBezTo>
                    <a:pt x="1583690" y="30480"/>
                    <a:pt x="1534160" y="0"/>
                    <a:pt x="1477010" y="0"/>
                  </a:cubicBezTo>
                  <a:lnTo>
                    <a:pt x="158750" y="0"/>
                  </a:lnTo>
                  <a:cubicBezTo>
                    <a:pt x="71120" y="0"/>
                    <a:pt x="0" y="71120"/>
                    <a:pt x="0" y="158750"/>
                  </a:cubicBezTo>
                  <a:lnTo>
                    <a:pt x="0" y="1715290"/>
                  </a:lnTo>
                  <a:cubicBezTo>
                    <a:pt x="0" y="1767360"/>
                    <a:pt x="25400" y="1813080"/>
                    <a:pt x="63500" y="1842290"/>
                  </a:cubicBezTo>
                  <a:cubicBezTo>
                    <a:pt x="91440" y="1886740"/>
                    <a:pt x="140970" y="1917220"/>
                    <a:pt x="198120" y="1917220"/>
                  </a:cubicBezTo>
                  <a:lnTo>
                    <a:pt x="1516380" y="1917220"/>
                  </a:lnTo>
                  <a:cubicBezTo>
                    <a:pt x="1604010" y="1917220"/>
                    <a:pt x="1675130" y="1846100"/>
                    <a:pt x="1675130" y="1758470"/>
                  </a:cubicBezTo>
                  <a:lnTo>
                    <a:pt x="1675130" y="201930"/>
                  </a:lnTo>
                  <a:cubicBezTo>
                    <a:pt x="1675130" y="149860"/>
                    <a:pt x="1649730" y="104140"/>
                    <a:pt x="1611630" y="74930"/>
                  </a:cubicBezTo>
                  <a:close/>
                  <a:moveTo>
                    <a:pt x="12700" y="1715290"/>
                  </a:moveTo>
                  <a:lnTo>
                    <a:pt x="12700" y="158750"/>
                  </a:lnTo>
                  <a:cubicBezTo>
                    <a:pt x="12700" y="78740"/>
                    <a:pt x="78740" y="12700"/>
                    <a:pt x="158750" y="12700"/>
                  </a:cubicBezTo>
                  <a:lnTo>
                    <a:pt x="1477010" y="12700"/>
                  </a:lnTo>
                  <a:cubicBezTo>
                    <a:pt x="1557020" y="12700"/>
                    <a:pt x="1623060" y="78740"/>
                    <a:pt x="1623060" y="158750"/>
                  </a:cubicBezTo>
                  <a:lnTo>
                    <a:pt x="1623060" y="1715290"/>
                  </a:lnTo>
                  <a:cubicBezTo>
                    <a:pt x="1623060" y="1795300"/>
                    <a:pt x="1557020" y="1861340"/>
                    <a:pt x="1477010" y="1861340"/>
                  </a:cubicBezTo>
                  <a:lnTo>
                    <a:pt x="158750" y="1861340"/>
                  </a:lnTo>
                  <a:cubicBezTo>
                    <a:pt x="78740" y="1861340"/>
                    <a:pt x="12700" y="1796570"/>
                    <a:pt x="12700" y="1715290"/>
                  </a:cubicBezTo>
                  <a:close/>
                  <a:moveTo>
                    <a:pt x="1663700" y="1758470"/>
                  </a:moveTo>
                  <a:cubicBezTo>
                    <a:pt x="1663700" y="1838480"/>
                    <a:pt x="1596390" y="1904520"/>
                    <a:pt x="1516380" y="1904520"/>
                  </a:cubicBezTo>
                  <a:lnTo>
                    <a:pt x="198120" y="1904520"/>
                  </a:lnTo>
                  <a:cubicBezTo>
                    <a:pt x="157480" y="1904520"/>
                    <a:pt x="120650" y="1888010"/>
                    <a:pt x="93980" y="1860070"/>
                  </a:cubicBezTo>
                  <a:cubicBezTo>
                    <a:pt x="114300" y="1868960"/>
                    <a:pt x="135890" y="1874040"/>
                    <a:pt x="160020" y="1874040"/>
                  </a:cubicBezTo>
                  <a:lnTo>
                    <a:pt x="1478280" y="1874040"/>
                  </a:lnTo>
                  <a:cubicBezTo>
                    <a:pt x="1565910" y="1874040"/>
                    <a:pt x="1637030" y="1802920"/>
                    <a:pt x="1637030" y="1715290"/>
                  </a:cubicBezTo>
                  <a:lnTo>
                    <a:pt x="1637030" y="158750"/>
                  </a:lnTo>
                  <a:cubicBezTo>
                    <a:pt x="1637030" y="140970"/>
                    <a:pt x="1633220" y="123190"/>
                    <a:pt x="1628140" y="106680"/>
                  </a:cubicBezTo>
                  <a:cubicBezTo>
                    <a:pt x="1649730" y="132080"/>
                    <a:pt x="1663700" y="165100"/>
                    <a:pt x="1663700" y="201930"/>
                  </a:cubicBezTo>
                  <a:lnTo>
                    <a:pt x="1663700" y="1758470"/>
                  </a:lnTo>
                  <a:close/>
                </a:path>
              </a:pathLst>
            </a:custGeom>
            <a:solidFill>
              <a:srgbClr val="A63E43"/>
            </a:solidFill>
          </p:spPr>
        </p:sp>
      </p:grpSp>
      <p:sp>
        <p:nvSpPr>
          <p:cNvPr id="24" name="TextBox 24"/>
          <p:cNvSpPr txBox="1"/>
          <p:nvPr/>
        </p:nvSpPr>
        <p:spPr>
          <a:xfrm>
            <a:off x="13818249" y="7280865"/>
            <a:ext cx="2234227" cy="1835150"/>
          </a:xfrm>
          <a:prstGeom prst="rect">
            <a:avLst/>
          </a:prstGeom>
        </p:spPr>
        <p:txBody>
          <a:bodyPr lIns="0" tIns="0" rIns="0" bIns="0" rtlCol="0" anchor="t">
            <a:spAutoFit/>
          </a:bodyPr>
          <a:lstStyle/>
          <a:p>
            <a:pPr algn="ctr">
              <a:lnSpc>
                <a:spcPts val="4900"/>
              </a:lnSpc>
              <a:spcBef>
                <a:spcPct val="0"/>
              </a:spcBef>
            </a:pPr>
            <a:r>
              <a:rPr lang="en-US" sz="3500">
                <a:solidFill>
                  <a:srgbClr val="D15081"/>
                </a:solidFill>
                <a:latin typeface="Fredoka One"/>
              </a:rPr>
              <a:t>Nida Aisyah Firlina</a:t>
            </a:r>
          </a:p>
        </p:txBody>
      </p:sp>
      <p:sp>
        <p:nvSpPr>
          <p:cNvPr id="25" name="TextBox 25"/>
          <p:cNvSpPr txBox="1"/>
          <p:nvPr/>
        </p:nvSpPr>
        <p:spPr>
          <a:xfrm>
            <a:off x="9955834" y="3530607"/>
            <a:ext cx="2234227" cy="1835150"/>
          </a:xfrm>
          <a:prstGeom prst="rect">
            <a:avLst/>
          </a:prstGeom>
        </p:spPr>
        <p:txBody>
          <a:bodyPr lIns="0" tIns="0" rIns="0" bIns="0" rtlCol="0" anchor="t">
            <a:spAutoFit/>
          </a:bodyPr>
          <a:lstStyle/>
          <a:p>
            <a:pPr algn="ctr">
              <a:lnSpc>
                <a:spcPts val="4900"/>
              </a:lnSpc>
              <a:spcBef>
                <a:spcPct val="0"/>
              </a:spcBef>
            </a:pPr>
            <a:r>
              <a:rPr lang="en-US" sz="3500">
                <a:solidFill>
                  <a:srgbClr val="D15081"/>
                </a:solidFill>
                <a:latin typeface="Fredoka One"/>
              </a:rPr>
              <a:t>Elsya Izzati Syahbana</a:t>
            </a:r>
          </a:p>
        </p:txBody>
      </p:sp>
      <p:sp>
        <p:nvSpPr>
          <p:cNvPr id="26" name="TextBox 26"/>
          <p:cNvSpPr txBox="1"/>
          <p:nvPr/>
        </p:nvSpPr>
        <p:spPr>
          <a:xfrm>
            <a:off x="5422566" y="7613935"/>
            <a:ext cx="2755468" cy="1835150"/>
          </a:xfrm>
          <a:prstGeom prst="rect">
            <a:avLst/>
          </a:prstGeom>
        </p:spPr>
        <p:txBody>
          <a:bodyPr lIns="0" tIns="0" rIns="0" bIns="0" rtlCol="0" anchor="t">
            <a:spAutoFit/>
          </a:bodyPr>
          <a:lstStyle/>
          <a:p>
            <a:pPr algn="ctr">
              <a:lnSpc>
                <a:spcPts val="4900"/>
              </a:lnSpc>
              <a:spcBef>
                <a:spcPct val="0"/>
              </a:spcBef>
            </a:pPr>
            <a:r>
              <a:rPr lang="en-US" sz="3500">
                <a:solidFill>
                  <a:srgbClr val="D15081"/>
                </a:solidFill>
                <a:latin typeface="Fredoka One"/>
              </a:rPr>
              <a:t>Muhammad Fadhlu Rahman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9F5"/>
        </a:solidFill>
        <a:effectLst/>
      </p:bgPr>
    </p:bg>
    <p:spTree>
      <p:nvGrpSpPr>
        <p:cNvPr id="1" name=""/>
        <p:cNvGrpSpPr/>
        <p:nvPr/>
      </p:nvGrpSpPr>
      <p:grpSpPr>
        <a:xfrm>
          <a:off x="0" y="0"/>
          <a:ext cx="0" cy="0"/>
          <a:chOff x="0" y="0"/>
          <a:chExt cx="0" cy="0"/>
        </a:xfrm>
      </p:grpSpPr>
      <p:sp>
        <p:nvSpPr>
          <p:cNvPr id="2" name="Freeform 2"/>
          <p:cNvSpPr/>
          <p:nvPr/>
        </p:nvSpPr>
        <p:spPr>
          <a:xfrm>
            <a:off x="15703217" y="-548931"/>
            <a:ext cx="3830964" cy="3155322"/>
          </a:xfrm>
          <a:custGeom>
            <a:avLst/>
            <a:gdLst/>
            <a:ahLst/>
            <a:cxnLst/>
            <a:rect l="l" t="t" r="r" b="b"/>
            <a:pathLst>
              <a:path w="3830964" h="3155322">
                <a:moveTo>
                  <a:pt x="0" y="0"/>
                </a:moveTo>
                <a:lnTo>
                  <a:pt x="3830965" y="0"/>
                </a:lnTo>
                <a:lnTo>
                  <a:pt x="3830965" y="3155321"/>
                </a:lnTo>
                <a:lnTo>
                  <a:pt x="0" y="3155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832353" y="7680610"/>
            <a:ext cx="3830964" cy="3155322"/>
          </a:xfrm>
          <a:custGeom>
            <a:avLst/>
            <a:gdLst/>
            <a:ahLst/>
            <a:cxnLst/>
            <a:rect l="l" t="t" r="r" b="b"/>
            <a:pathLst>
              <a:path w="3830964" h="3155322">
                <a:moveTo>
                  <a:pt x="3830964" y="3155321"/>
                </a:moveTo>
                <a:lnTo>
                  <a:pt x="0" y="3155321"/>
                </a:lnTo>
                <a:lnTo>
                  <a:pt x="0" y="0"/>
                </a:lnTo>
                <a:lnTo>
                  <a:pt x="3830964" y="0"/>
                </a:lnTo>
                <a:lnTo>
                  <a:pt x="3830964" y="315532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88440" y="1222591"/>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062848" y="5867556"/>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325446" y="7209291"/>
            <a:ext cx="3104876" cy="3077709"/>
          </a:xfrm>
          <a:custGeom>
            <a:avLst/>
            <a:gdLst/>
            <a:ahLst/>
            <a:cxnLst/>
            <a:rect l="l" t="t" r="r" b="b"/>
            <a:pathLst>
              <a:path w="3104876" h="3077709">
                <a:moveTo>
                  <a:pt x="0" y="0"/>
                </a:moveTo>
                <a:lnTo>
                  <a:pt x="3104876" y="0"/>
                </a:lnTo>
                <a:lnTo>
                  <a:pt x="3104876" y="3077709"/>
                </a:lnTo>
                <a:lnTo>
                  <a:pt x="0" y="3077709"/>
                </a:lnTo>
                <a:lnTo>
                  <a:pt x="0" y="0"/>
                </a:lnTo>
                <a:close/>
              </a:path>
            </a:pathLst>
          </a:custGeom>
          <a:blipFill>
            <a:blip r:embed="rId6"/>
            <a:stretch>
              <a:fillRect/>
            </a:stretch>
          </a:blipFill>
        </p:spPr>
      </p:sp>
      <p:sp>
        <p:nvSpPr>
          <p:cNvPr id="7" name="TextBox 7"/>
          <p:cNvSpPr txBox="1"/>
          <p:nvPr/>
        </p:nvSpPr>
        <p:spPr>
          <a:xfrm>
            <a:off x="293485" y="1383448"/>
            <a:ext cx="7833355" cy="938813"/>
          </a:xfrm>
          <a:prstGeom prst="rect">
            <a:avLst/>
          </a:prstGeom>
        </p:spPr>
        <p:txBody>
          <a:bodyPr lIns="0" tIns="0" rIns="0" bIns="0" rtlCol="0" anchor="t">
            <a:spAutoFit/>
          </a:bodyPr>
          <a:lstStyle/>
          <a:p>
            <a:pPr algn="ctr">
              <a:lnSpc>
                <a:spcPts val="7777"/>
              </a:lnSpc>
              <a:spcBef>
                <a:spcPct val="0"/>
              </a:spcBef>
            </a:pPr>
            <a:r>
              <a:rPr lang="en-US" sz="5555">
                <a:solidFill>
                  <a:srgbClr val="D15081"/>
                </a:solidFill>
                <a:latin typeface="Fredoka One"/>
              </a:rPr>
              <a:t>What Is Calculator?</a:t>
            </a:r>
          </a:p>
        </p:txBody>
      </p:sp>
      <p:sp>
        <p:nvSpPr>
          <p:cNvPr id="8" name="TextBox 8"/>
          <p:cNvSpPr txBox="1"/>
          <p:nvPr/>
        </p:nvSpPr>
        <p:spPr>
          <a:xfrm>
            <a:off x="2626346" y="3405243"/>
            <a:ext cx="12699100" cy="3600577"/>
          </a:xfrm>
          <a:prstGeom prst="rect">
            <a:avLst/>
          </a:prstGeom>
        </p:spPr>
        <p:txBody>
          <a:bodyPr lIns="0" tIns="0" rIns="0" bIns="0" rtlCol="0" anchor="t">
            <a:spAutoFit/>
          </a:bodyPr>
          <a:lstStyle/>
          <a:p>
            <a:pPr algn="ctr">
              <a:lnSpc>
                <a:spcPts val="4717"/>
              </a:lnSpc>
              <a:spcBef>
                <a:spcPct val="0"/>
              </a:spcBef>
            </a:pPr>
            <a:r>
              <a:rPr lang="en-US" sz="3369">
                <a:solidFill>
                  <a:srgbClr val="E87B69"/>
                </a:solidFill>
                <a:latin typeface="Times New Roman"/>
              </a:rPr>
              <a:t>Kalkulator adalah alat elektronik yang digunakan untuk melakukan perhitungan matematis. Kalkulator dapat digunakan untuk melakukan berbagai macam operasi matematika, mulai dari operasi aritmatika dasar seperti penjumlahan, pengurangan, perkalian, dan pembagian, hingga operasi matematika yang lebih kompleks seperti logaritma, trigonometri, dan statistik.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9F5"/>
        </a:solidFill>
        <a:effectLst/>
      </p:bgPr>
    </p:bg>
    <p:spTree>
      <p:nvGrpSpPr>
        <p:cNvPr id="1" name=""/>
        <p:cNvGrpSpPr/>
        <p:nvPr/>
      </p:nvGrpSpPr>
      <p:grpSpPr>
        <a:xfrm>
          <a:off x="0" y="0"/>
          <a:ext cx="0" cy="0"/>
          <a:chOff x="0" y="0"/>
          <a:chExt cx="0" cy="0"/>
        </a:xfrm>
      </p:grpSpPr>
      <p:grpSp>
        <p:nvGrpSpPr>
          <p:cNvPr id="2" name="Group 2"/>
          <p:cNvGrpSpPr/>
          <p:nvPr/>
        </p:nvGrpSpPr>
        <p:grpSpPr>
          <a:xfrm>
            <a:off x="3486962" y="4017126"/>
            <a:ext cx="12216255" cy="3771865"/>
            <a:chOff x="0" y="0"/>
            <a:chExt cx="3482201" cy="1075157"/>
          </a:xfrm>
        </p:grpSpPr>
        <p:sp>
          <p:nvSpPr>
            <p:cNvPr id="3" name="Freeform 3"/>
            <p:cNvSpPr/>
            <p:nvPr/>
          </p:nvSpPr>
          <p:spPr>
            <a:xfrm>
              <a:off x="92710" y="106680"/>
              <a:ext cx="3378062" cy="955777"/>
            </a:xfrm>
            <a:custGeom>
              <a:avLst/>
              <a:gdLst/>
              <a:ahLst/>
              <a:cxnLst/>
              <a:rect l="l" t="t" r="r" b="b"/>
              <a:pathLst>
                <a:path w="3378062" h="955777">
                  <a:moveTo>
                    <a:pt x="3351391" y="766547"/>
                  </a:moveTo>
                  <a:cubicBezTo>
                    <a:pt x="3351391" y="854177"/>
                    <a:pt x="3275191" y="925297"/>
                    <a:pt x="3193911" y="925297"/>
                  </a:cubicBezTo>
                  <a:lnTo>
                    <a:pt x="66040" y="925297"/>
                  </a:lnTo>
                  <a:cubicBezTo>
                    <a:pt x="43180" y="925297"/>
                    <a:pt x="20320" y="920217"/>
                    <a:pt x="0" y="911327"/>
                  </a:cubicBezTo>
                  <a:cubicBezTo>
                    <a:pt x="26670" y="939267"/>
                    <a:pt x="63500" y="955777"/>
                    <a:pt x="115658" y="955777"/>
                  </a:cubicBezTo>
                  <a:lnTo>
                    <a:pt x="3232011" y="955777"/>
                  </a:lnTo>
                  <a:cubicBezTo>
                    <a:pt x="3312021" y="955777"/>
                    <a:pt x="3378061" y="889737"/>
                    <a:pt x="3378061" y="809727"/>
                  </a:cubicBezTo>
                  <a:lnTo>
                    <a:pt x="3378061" y="95250"/>
                  </a:lnTo>
                  <a:cubicBezTo>
                    <a:pt x="3378061" y="58420"/>
                    <a:pt x="3364091" y="25400"/>
                    <a:pt x="3342501" y="0"/>
                  </a:cubicBezTo>
                  <a:cubicBezTo>
                    <a:pt x="3348851" y="16510"/>
                    <a:pt x="3351391" y="34290"/>
                    <a:pt x="3351391" y="52070"/>
                  </a:cubicBezTo>
                  <a:lnTo>
                    <a:pt x="3351391" y="766547"/>
                  </a:lnTo>
                  <a:close/>
                </a:path>
              </a:pathLst>
            </a:custGeom>
            <a:solidFill>
              <a:srgbClr val="E87B69"/>
            </a:solidFill>
          </p:spPr>
        </p:sp>
        <p:sp>
          <p:nvSpPr>
            <p:cNvPr id="4" name="Freeform 4"/>
            <p:cNvSpPr/>
            <p:nvPr/>
          </p:nvSpPr>
          <p:spPr>
            <a:xfrm>
              <a:off x="12700" y="12700"/>
              <a:ext cx="3417431" cy="1006577"/>
            </a:xfrm>
            <a:custGeom>
              <a:avLst/>
              <a:gdLst/>
              <a:ahLst/>
              <a:cxnLst/>
              <a:rect l="l" t="t" r="r" b="b"/>
              <a:pathLst>
                <a:path w="3417431" h="1006577">
                  <a:moveTo>
                    <a:pt x="146050" y="1006577"/>
                  </a:moveTo>
                  <a:lnTo>
                    <a:pt x="3271381" y="1006577"/>
                  </a:lnTo>
                  <a:cubicBezTo>
                    <a:pt x="3351392" y="1006577"/>
                    <a:pt x="3417431" y="940537"/>
                    <a:pt x="3417431" y="860527"/>
                  </a:cubicBezTo>
                  <a:lnTo>
                    <a:pt x="3417431" y="146050"/>
                  </a:lnTo>
                  <a:cubicBezTo>
                    <a:pt x="3417431" y="66040"/>
                    <a:pt x="3351392" y="0"/>
                    <a:pt x="3271381" y="0"/>
                  </a:cubicBezTo>
                  <a:lnTo>
                    <a:pt x="146050" y="0"/>
                  </a:lnTo>
                  <a:cubicBezTo>
                    <a:pt x="66040" y="0"/>
                    <a:pt x="0" y="66040"/>
                    <a:pt x="0" y="146050"/>
                  </a:cubicBezTo>
                  <a:lnTo>
                    <a:pt x="0" y="860527"/>
                  </a:lnTo>
                  <a:cubicBezTo>
                    <a:pt x="0" y="941807"/>
                    <a:pt x="66040" y="1006577"/>
                    <a:pt x="146050" y="1006577"/>
                  </a:cubicBezTo>
                  <a:close/>
                </a:path>
              </a:pathLst>
            </a:custGeom>
            <a:solidFill>
              <a:srgbClr val="FFFFFF"/>
            </a:solidFill>
          </p:spPr>
        </p:sp>
        <p:sp>
          <p:nvSpPr>
            <p:cNvPr id="5" name="Freeform 5"/>
            <p:cNvSpPr/>
            <p:nvPr/>
          </p:nvSpPr>
          <p:spPr>
            <a:xfrm>
              <a:off x="0" y="0"/>
              <a:ext cx="3482201" cy="1075157"/>
            </a:xfrm>
            <a:custGeom>
              <a:avLst/>
              <a:gdLst/>
              <a:ahLst/>
              <a:cxnLst/>
              <a:rect l="l" t="t" r="r" b="b"/>
              <a:pathLst>
                <a:path w="3482201" h="1075157">
                  <a:moveTo>
                    <a:pt x="3418701" y="74930"/>
                  </a:moveTo>
                  <a:cubicBezTo>
                    <a:pt x="3390761" y="30480"/>
                    <a:pt x="3341231" y="0"/>
                    <a:pt x="3284081" y="0"/>
                  </a:cubicBezTo>
                  <a:lnTo>
                    <a:pt x="158750" y="0"/>
                  </a:lnTo>
                  <a:cubicBezTo>
                    <a:pt x="71120" y="0"/>
                    <a:pt x="0" y="71120"/>
                    <a:pt x="0" y="158750"/>
                  </a:cubicBezTo>
                  <a:lnTo>
                    <a:pt x="0" y="873227"/>
                  </a:lnTo>
                  <a:cubicBezTo>
                    <a:pt x="0" y="925297"/>
                    <a:pt x="25400" y="971017"/>
                    <a:pt x="63500" y="1000227"/>
                  </a:cubicBezTo>
                  <a:cubicBezTo>
                    <a:pt x="91440" y="1044677"/>
                    <a:pt x="140970" y="1075157"/>
                    <a:pt x="211435" y="1075157"/>
                  </a:cubicBezTo>
                  <a:lnTo>
                    <a:pt x="3323451" y="1075157"/>
                  </a:lnTo>
                  <a:cubicBezTo>
                    <a:pt x="3411081" y="1075157"/>
                    <a:pt x="3482201" y="1004037"/>
                    <a:pt x="3482201" y="916407"/>
                  </a:cubicBezTo>
                  <a:lnTo>
                    <a:pt x="3482201" y="201930"/>
                  </a:lnTo>
                  <a:cubicBezTo>
                    <a:pt x="3482201" y="149860"/>
                    <a:pt x="3456801" y="104140"/>
                    <a:pt x="3418701" y="74930"/>
                  </a:cubicBezTo>
                  <a:close/>
                  <a:moveTo>
                    <a:pt x="12700" y="873227"/>
                  </a:moveTo>
                  <a:lnTo>
                    <a:pt x="12700" y="158750"/>
                  </a:lnTo>
                  <a:cubicBezTo>
                    <a:pt x="12700" y="78740"/>
                    <a:pt x="78740" y="12700"/>
                    <a:pt x="158750" y="12700"/>
                  </a:cubicBezTo>
                  <a:lnTo>
                    <a:pt x="3284081" y="12700"/>
                  </a:lnTo>
                  <a:cubicBezTo>
                    <a:pt x="3364092" y="12700"/>
                    <a:pt x="3430131" y="78740"/>
                    <a:pt x="3430131" y="158750"/>
                  </a:cubicBezTo>
                  <a:lnTo>
                    <a:pt x="3430131" y="873227"/>
                  </a:lnTo>
                  <a:cubicBezTo>
                    <a:pt x="3430131" y="953237"/>
                    <a:pt x="3364092" y="1019277"/>
                    <a:pt x="3284081" y="1019277"/>
                  </a:cubicBezTo>
                  <a:lnTo>
                    <a:pt x="158750" y="1019277"/>
                  </a:lnTo>
                  <a:cubicBezTo>
                    <a:pt x="78740" y="1019277"/>
                    <a:pt x="12700" y="954507"/>
                    <a:pt x="12700" y="873227"/>
                  </a:cubicBezTo>
                  <a:close/>
                  <a:moveTo>
                    <a:pt x="3470771" y="916407"/>
                  </a:moveTo>
                  <a:cubicBezTo>
                    <a:pt x="3470771" y="996417"/>
                    <a:pt x="3403461" y="1062457"/>
                    <a:pt x="3323451" y="1062457"/>
                  </a:cubicBezTo>
                  <a:lnTo>
                    <a:pt x="211435" y="1062457"/>
                  </a:lnTo>
                  <a:cubicBezTo>
                    <a:pt x="157480" y="1062457"/>
                    <a:pt x="120650" y="1045947"/>
                    <a:pt x="93980" y="1018007"/>
                  </a:cubicBezTo>
                  <a:cubicBezTo>
                    <a:pt x="114300" y="1026897"/>
                    <a:pt x="135890" y="1031977"/>
                    <a:pt x="160020" y="1031977"/>
                  </a:cubicBezTo>
                  <a:lnTo>
                    <a:pt x="3285351" y="1031977"/>
                  </a:lnTo>
                  <a:cubicBezTo>
                    <a:pt x="3372981" y="1031977"/>
                    <a:pt x="3444101" y="960857"/>
                    <a:pt x="3444101" y="873227"/>
                  </a:cubicBezTo>
                  <a:lnTo>
                    <a:pt x="3444101" y="158750"/>
                  </a:lnTo>
                  <a:cubicBezTo>
                    <a:pt x="3444101" y="140970"/>
                    <a:pt x="3440292" y="123190"/>
                    <a:pt x="3435211" y="106680"/>
                  </a:cubicBezTo>
                  <a:cubicBezTo>
                    <a:pt x="3456801" y="132080"/>
                    <a:pt x="3470771" y="165100"/>
                    <a:pt x="3470771" y="201930"/>
                  </a:cubicBezTo>
                  <a:lnTo>
                    <a:pt x="3470771" y="916407"/>
                  </a:lnTo>
                  <a:close/>
                </a:path>
              </a:pathLst>
            </a:custGeom>
            <a:solidFill>
              <a:srgbClr val="D15081"/>
            </a:solidFill>
          </p:spPr>
        </p:sp>
      </p:grpSp>
      <p:sp>
        <p:nvSpPr>
          <p:cNvPr id="6" name="Freeform 6"/>
          <p:cNvSpPr/>
          <p:nvPr/>
        </p:nvSpPr>
        <p:spPr>
          <a:xfrm>
            <a:off x="15703217" y="-548931"/>
            <a:ext cx="3830964" cy="3155322"/>
          </a:xfrm>
          <a:custGeom>
            <a:avLst/>
            <a:gdLst/>
            <a:ahLst/>
            <a:cxnLst/>
            <a:rect l="l" t="t" r="r" b="b"/>
            <a:pathLst>
              <a:path w="3830964" h="3155322">
                <a:moveTo>
                  <a:pt x="0" y="0"/>
                </a:moveTo>
                <a:lnTo>
                  <a:pt x="3830965" y="0"/>
                </a:lnTo>
                <a:lnTo>
                  <a:pt x="3830965" y="3155321"/>
                </a:lnTo>
                <a:lnTo>
                  <a:pt x="0" y="3155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6388440" y="1222591"/>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flipV="1">
            <a:off x="-832353" y="7680610"/>
            <a:ext cx="3830964" cy="3155322"/>
          </a:xfrm>
          <a:custGeom>
            <a:avLst/>
            <a:gdLst/>
            <a:ahLst/>
            <a:cxnLst/>
            <a:rect l="l" t="t" r="r" b="b"/>
            <a:pathLst>
              <a:path w="3830964" h="3155322">
                <a:moveTo>
                  <a:pt x="3830964" y="3155321"/>
                </a:moveTo>
                <a:lnTo>
                  <a:pt x="0" y="3155321"/>
                </a:lnTo>
                <a:lnTo>
                  <a:pt x="0" y="0"/>
                </a:lnTo>
                <a:lnTo>
                  <a:pt x="3830964" y="0"/>
                </a:lnTo>
                <a:lnTo>
                  <a:pt x="3830964" y="315532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062848" y="5867556"/>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998611" y="591518"/>
            <a:ext cx="12199748" cy="2326430"/>
          </a:xfrm>
          <a:prstGeom prst="rect">
            <a:avLst/>
          </a:prstGeom>
        </p:spPr>
        <p:txBody>
          <a:bodyPr lIns="0" tIns="0" rIns="0" bIns="0" rtlCol="0" anchor="t">
            <a:spAutoFit/>
          </a:bodyPr>
          <a:lstStyle/>
          <a:p>
            <a:pPr algn="ctr">
              <a:lnSpc>
                <a:spcPts val="9321"/>
              </a:lnSpc>
              <a:spcBef>
                <a:spcPct val="0"/>
              </a:spcBef>
            </a:pPr>
            <a:r>
              <a:rPr lang="en-US" sz="6658">
                <a:solidFill>
                  <a:srgbClr val="D15081"/>
                </a:solidFill>
                <a:latin typeface="Fredoka One"/>
              </a:rPr>
              <a:t>what modules were used to create the program?</a:t>
            </a:r>
          </a:p>
        </p:txBody>
      </p:sp>
      <p:sp>
        <p:nvSpPr>
          <p:cNvPr id="11" name="TextBox 11"/>
          <p:cNvSpPr txBox="1"/>
          <p:nvPr/>
        </p:nvSpPr>
        <p:spPr>
          <a:xfrm>
            <a:off x="8504724" y="4192935"/>
            <a:ext cx="2180732" cy="755016"/>
          </a:xfrm>
          <a:prstGeom prst="rect">
            <a:avLst/>
          </a:prstGeom>
        </p:spPr>
        <p:txBody>
          <a:bodyPr lIns="0" tIns="0" rIns="0" bIns="0" rtlCol="0" anchor="t">
            <a:spAutoFit/>
          </a:bodyPr>
          <a:lstStyle/>
          <a:p>
            <a:pPr algn="ctr">
              <a:lnSpc>
                <a:spcPts val="6159"/>
              </a:lnSpc>
              <a:spcBef>
                <a:spcPct val="0"/>
              </a:spcBef>
            </a:pPr>
            <a:r>
              <a:rPr lang="en-US" sz="4399">
                <a:solidFill>
                  <a:srgbClr val="D15081"/>
                </a:solidFill>
                <a:latin typeface="Fredoka One"/>
              </a:rPr>
              <a:t>Tkinter</a:t>
            </a:r>
          </a:p>
        </p:txBody>
      </p:sp>
      <p:sp>
        <p:nvSpPr>
          <p:cNvPr id="12" name="TextBox 12"/>
          <p:cNvSpPr txBox="1"/>
          <p:nvPr/>
        </p:nvSpPr>
        <p:spPr>
          <a:xfrm>
            <a:off x="3665962" y="5309517"/>
            <a:ext cx="11771077" cy="1579881"/>
          </a:xfrm>
          <a:prstGeom prst="rect">
            <a:avLst/>
          </a:prstGeom>
        </p:spPr>
        <p:txBody>
          <a:bodyPr lIns="0" tIns="0" rIns="0" bIns="0" rtlCol="0" anchor="t">
            <a:spAutoFit/>
          </a:bodyPr>
          <a:lstStyle/>
          <a:p>
            <a:pPr algn="ctr">
              <a:lnSpc>
                <a:spcPts val="3219"/>
              </a:lnSpc>
              <a:spcBef>
                <a:spcPct val="0"/>
              </a:spcBef>
            </a:pPr>
            <a:r>
              <a:rPr lang="en-US" sz="2299">
                <a:solidFill>
                  <a:srgbClr val="E87B69"/>
                </a:solidFill>
                <a:latin typeface="Nunito Bold"/>
              </a:rPr>
              <a:t>Tkinter adalah sebuah pengikat Python untuk peralatan GUI Tk. Tkinter merupakan antarmuka Python standar untuk peralatan GUI Tk, dan merupakan GUI standar de facto nya Python. Tkinter dimasukkan secara default kedalam instalasi Python untuk Linux, Microsoft Windows dan Mac OS X. Nama Tkinter berasal dari Tk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1C2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491565" y="1342769"/>
            <a:ext cx="7997620" cy="7469777"/>
            <a:chOff x="0" y="0"/>
            <a:chExt cx="6350000" cy="5930900"/>
          </a:xfrm>
        </p:grpSpPr>
        <p:sp>
          <p:nvSpPr>
            <p:cNvPr id="3" name="Freeform 3"/>
            <p:cNvSpPr/>
            <p:nvPr/>
          </p:nvSpPr>
          <p:spPr>
            <a:xfrm>
              <a:off x="1270" y="5515610"/>
              <a:ext cx="6348730" cy="415290"/>
            </a:xfrm>
            <a:custGeom>
              <a:avLst/>
              <a:gdLst/>
              <a:ahLst/>
              <a:cxnLst/>
              <a:rect l="l" t="t" r="r" b="b"/>
              <a:pathLst>
                <a:path w="6348730" h="415290">
                  <a:moveTo>
                    <a:pt x="5933440" y="0"/>
                  </a:moveTo>
                  <a:lnTo>
                    <a:pt x="0" y="0"/>
                  </a:lnTo>
                  <a:lnTo>
                    <a:pt x="414020" y="415290"/>
                  </a:lnTo>
                  <a:lnTo>
                    <a:pt x="6348730" y="415290"/>
                  </a:lnTo>
                  <a:close/>
                </a:path>
              </a:pathLst>
            </a:custGeom>
            <a:solidFill>
              <a:srgbClr val="A7DDEA"/>
            </a:solidFill>
          </p:spPr>
        </p:sp>
        <p:sp>
          <p:nvSpPr>
            <p:cNvPr id="4" name="Freeform 4"/>
            <p:cNvSpPr/>
            <p:nvPr/>
          </p:nvSpPr>
          <p:spPr>
            <a:xfrm>
              <a:off x="5934710" y="1270"/>
              <a:ext cx="415290" cy="5929630"/>
            </a:xfrm>
            <a:custGeom>
              <a:avLst/>
              <a:gdLst/>
              <a:ahLst/>
              <a:cxnLst/>
              <a:rect l="l" t="t" r="r" b="b"/>
              <a:pathLst>
                <a:path w="415290" h="5929630">
                  <a:moveTo>
                    <a:pt x="414020" y="414020"/>
                  </a:moveTo>
                  <a:lnTo>
                    <a:pt x="0" y="0"/>
                  </a:lnTo>
                  <a:lnTo>
                    <a:pt x="0" y="5514340"/>
                  </a:lnTo>
                  <a:lnTo>
                    <a:pt x="415290" y="5929630"/>
                  </a:lnTo>
                  <a:lnTo>
                    <a:pt x="415290" y="414020"/>
                  </a:lnTo>
                  <a:close/>
                </a:path>
              </a:pathLst>
            </a:custGeom>
            <a:solidFill>
              <a:srgbClr val="A7DDEA"/>
            </a:solidFill>
          </p:spPr>
        </p:sp>
        <p:sp>
          <p:nvSpPr>
            <p:cNvPr id="5" name="Freeform 5"/>
            <p:cNvSpPr/>
            <p:nvPr/>
          </p:nvSpPr>
          <p:spPr>
            <a:xfrm>
              <a:off x="0" y="0"/>
              <a:ext cx="5934710" cy="5515610"/>
            </a:xfrm>
            <a:custGeom>
              <a:avLst/>
              <a:gdLst/>
              <a:ahLst/>
              <a:cxnLst/>
              <a:rect l="l" t="t" r="r" b="b"/>
              <a:pathLst>
                <a:path w="5934710" h="5515610">
                  <a:moveTo>
                    <a:pt x="0" y="0"/>
                  </a:moveTo>
                  <a:lnTo>
                    <a:pt x="0" y="5515610"/>
                  </a:lnTo>
                  <a:lnTo>
                    <a:pt x="5934710" y="5515610"/>
                  </a:lnTo>
                  <a:lnTo>
                    <a:pt x="5934710" y="0"/>
                  </a:lnTo>
                  <a:lnTo>
                    <a:pt x="415290" y="0"/>
                  </a:lnTo>
                  <a:close/>
                </a:path>
              </a:pathLst>
            </a:custGeom>
            <a:blipFill>
              <a:blip r:embed="rId2"/>
              <a:stretch>
                <a:fillRect t="-19370"/>
              </a:stretch>
            </a:blipFill>
          </p:spPr>
        </p:sp>
      </p:grpSp>
      <p:sp>
        <p:nvSpPr>
          <p:cNvPr id="6" name="TextBox 6"/>
          <p:cNvSpPr txBox="1"/>
          <p:nvPr/>
        </p:nvSpPr>
        <p:spPr>
          <a:xfrm>
            <a:off x="982807" y="1928429"/>
            <a:ext cx="8112234" cy="1281759"/>
          </a:xfrm>
          <a:prstGeom prst="rect">
            <a:avLst/>
          </a:prstGeom>
        </p:spPr>
        <p:txBody>
          <a:bodyPr lIns="0" tIns="0" rIns="0" bIns="0" rtlCol="0" anchor="t">
            <a:spAutoFit/>
          </a:bodyPr>
          <a:lstStyle/>
          <a:p>
            <a:pPr>
              <a:lnSpc>
                <a:spcPts val="10490"/>
              </a:lnSpc>
              <a:spcBef>
                <a:spcPct val="0"/>
              </a:spcBef>
            </a:pPr>
            <a:r>
              <a:rPr lang="en-US" sz="7493">
                <a:solidFill>
                  <a:srgbClr val="FFFFFF"/>
                </a:solidFill>
                <a:latin typeface="Fredoka One"/>
              </a:rPr>
              <a:t>How To Use It?</a:t>
            </a:r>
          </a:p>
        </p:txBody>
      </p:sp>
      <p:sp>
        <p:nvSpPr>
          <p:cNvPr id="7" name="TextBox 7"/>
          <p:cNvSpPr txBox="1"/>
          <p:nvPr/>
        </p:nvSpPr>
        <p:spPr>
          <a:xfrm>
            <a:off x="982807" y="3819151"/>
            <a:ext cx="7167332" cy="2459864"/>
          </a:xfrm>
          <a:prstGeom prst="rect">
            <a:avLst/>
          </a:prstGeom>
        </p:spPr>
        <p:txBody>
          <a:bodyPr lIns="0" tIns="0" rIns="0" bIns="0" rtlCol="0" anchor="t">
            <a:spAutoFit/>
          </a:bodyPr>
          <a:lstStyle/>
          <a:p>
            <a:pPr algn="just">
              <a:lnSpc>
                <a:spcPts val="3917"/>
              </a:lnSpc>
            </a:pPr>
            <a:r>
              <a:rPr lang="en-US" sz="2798">
                <a:solidFill>
                  <a:srgbClr val="FBF9F5"/>
                </a:solidFill>
                <a:latin typeface="Nunito Bold"/>
              </a:rPr>
              <a:t>1. Nyalakan kalkulator.</a:t>
            </a:r>
          </a:p>
          <a:p>
            <a:pPr algn="just">
              <a:lnSpc>
                <a:spcPts val="3917"/>
              </a:lnSpc>
            </a:pPr>
            <a:r>
              <a:rPr lang="en-US" sz="2798">
                <a:solidFill>
                  <a:srgbClr val="FBF9F5"/>
                </a:solidFill>
                <a:latin typeface="Nunito Bold"/>
              </a:rPr>
              <a:t>2. Masukkan angka pertama.</a:t>
            </a:r>
          </a:p>
          <a:p>
            <a:pPr algn="just">
              <a:lnSpc>
                <a:spcPts val="3917"/>
              </a:lnSpc>
            </a:pPr>
            <a:r>
              <a:rPr lang="en-US" sz="2798">
                <a:solidFill>
                  <a:srgbClr val="FBF9F5"/>
                </a:solidFill>
                <a:latin typeface="Nunito Bold"/>
                <a:ea typeface="Nunito Bold"/>
              </a:rPr>
              <a:t>3. Tekan tombol operator (+, -, x, atau ÷).</a:t>
            </a:r>
          </a:p>
          <a:p>
            <a:pPr algn="just">
              <a:lnSpc>
                <a:spcPts val="3917"/>
              </a:lnSpc>
            </a:pPr>
            <a:r>
              <a:rPr lang="en-US" sz="2798">
                <a:solidFill>
                  <a:srgbClr val="FBF9F5"/>
                </a:solidFill>
                <a:latin typeface="Nunito Bold"/>
              </a:rPr>
              <a:t>4. Masukkan angka kedua.</a:t>
            </a:r>
          </a:p>
          <a:p>
            <a:pPr algn="just">
              <a:lnSpc>
                <a:spcPts val="3917"/>
              </a:lnSpc>
              <a:spcBef>
                <a:spcPct val="0"/>
              </a:spcBef>
            </a:pPr>
            <a:r>
              <a:rPr lang="en-US" sz="2798">
                <a:solidFill>
                  <a:srgbClr val="FBF9F5"/>
                </a:solidFill>
                <a:latin typeface="Nunito Bold"/>
              </a:rPr>
              <a:t>5. Tekan tombol "=" untuk melihat hasil.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9F5"/>
        </a:solidFill>
        <a:effectLst/>
      </p:bgPr>
    </p:bg>
    <p:spTree>
      <p:nvGrpSpPr>
        <p:cNvPr id="1" name=""/>
        <p:cNvGrpSpPr/>
        <p:nvPr/>
      </p:nvGrpSpPr>
      <p:grpSpPr>
        <a:xfrm>
          <a:off x="0" y="0"/>
          <a:ext cx="0" cy="0"/>
          <a:chOff x="0" y="0"/>
          <a:chExt cx="0" cy="0"/>
        </a:xfrm>
      </p:grpSpPr>
      <p:sp>
        <p:nvSpPr>
          <p:cNvPr id="2" name="Freeform 2"/>
          <p:cNvSpPr/>
          <p:nvPr/>
        </p:nvSpPr>
        <p:spPr>
          <a:xfrm>
            <a:off x="15703217" y="-548931"/>
            <a:ext cx="3830964" cy="3155322"/>
          </a:xfrm>
          <a:custGeom>
            <a:avLst/>
            <a:gdLst/>
            <a:ahLst/>
            <a:cxnLst/>
            <a:rect l="l" t="t" r="r" b="b"/>
            <a:pathLst>
              <a:path w="3830964" h="3155322">
                <a:moveTo>
                  <a:pt x="0" y="0"/>
                </a:moveTo>
                <a:lnTo>
                  <a:pt x="3830965" y="0"/>
                </a:lnTo>
                <a:lnTo>
                  <a:pt x="3830965" y="3155321"/>
                </a:lnTo>
                <a:lnTo>
                  <a:pt x="0" y="3155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388440" y="1222591"/>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flipV="1">
            <a:off x="-832353" y="7680610"/>
            <a:ext cx="3830964" cy="3155322"/>
          </a:xfrm>
          <a:custGeom>
            <a:avLst/>
            <a:gdLst/>
            <a:ahLst/>
            <a:cxnLst/>
            <a:rect l="l" t="t" r="r" b="b"/>
            <a:pathLst>
              <a:path w="3830964" h="3155322">
                <a:moveTo>
                  <a:pt x="3830964" y="3155321"/>
                </a:moveTo>
                <a:lnTo>
                  <a:pt x="0" y="3155321"/>
                </a:lnTo>
                <a:lnTo>
                  <a:pt x="0" y="0"/>
                </a:lnTo>
                <a:lnTo>
                  <a:pt x="3830964" y="0"/>
                </a:lnTo>
                <a:lnTo>
                  <a:pt x="3830964" y="315532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062848" y="5867556"/>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473821" y="2295005"/>
            <a:ext cx="13451117" cy="7257273"/>
          </a:xfrm>
          <a:custGeom>
            <a:avLst/>
            <a:gdLst/>
            <a:ahLst/>
            <a:cxnLst/>
            <a:rect l="l" t="t" r="r" b="b"/>
            <a:pathLst>
              <a:path w="13451117" h="7257273">
                <a:moveTo>
                  <a:pt x="0" y="0"/>
                </a:moveTo>
                <a:lnTo>
                  <a:pt x="13451117" y="0"/>
                </a:lnTo>
                <a:lnTo>
                  <a:pt x="13451117" y="7257273"/>
                </a:lnTo>
                <a:lnTo>
                  <a:pt x="0" y="7257273"/>
                </a:lnTo>
                <a:lnTo>
                  <a:pt x="0" y="0"/>
                </a:lnTo>
                <a:close/>
              </a:path>
            </a:pathLst>
          </a:custGeom>
          <a:blipFill>
            <a:blip r:embed="rId6"/>
            <a:stretch>
              <a:fillRect t="-4204" b="-4204"/>
            </a:stretch>
          </a:blipFill>
        </p:spPr>
      </p:sp>
      <p:sp>
        <p:nvSpPr>
          <p:cNvPr id="7" name="TextBox 7"/>
          <p:cNvSpPr txBox="1"/>
          <p:nvPr/>
        </p:nvSpPr>
        <p:spPr>
          <a:xfrm>
            <a:off x="2318323" y="504723"/>
            <a:ext cx="5083652" cy="1292861"/>
          </a:xfrm>
          <a:prstGeom prst="rect">
            <a:avLst/>
          </a:prstGeom>
        </p:spPr>
        <p:txBody>
          <a:bodyPr lIns="0" tIns="0" rIns="0" bIns="0" rtlCol="0" anchor="t">
            <a:spAutoFit/>
          </a:bodyPr>
          <a:lstStyle/>
          <a:p>
            <a:pPr>
              <a:lnSpc>
                <a:spcPts val="10639"/>
              </a:lnSpc>
              <a:spcBef>
                <a:spcPct val="0"/>
              </a:spcBef>
            </a:pPr>
            <a:r>
              <a:rPr lang="en-US" sz="7599">
                <a:solidFill>
                  <a:srgbClr val="D15081"/>
                </a:solidFill>
                <a:latin typeface="Fredoka One"/>
              </a:rPr>
              <a:t>Our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9F5"/>
        </a:solidFill>
        <a:effectLst/>
      </p:bgPr>
    </p:bg>
    <p:spTree>
      <p:nvGrpSpPr>
        <p:cNvPr id="1" name=""/>
        <p:cNvGrpSpPr/>
        <p:nvPr/>
      </p:nvGrpSpPr>
      <p:grpSpPr>
        <a:xfrm>
          <a:off x="0" y="0"/>
          <a:ext cx="0" cy="0"/>
          <a:chOff x="0" y="0"/>
          <a:chExt cx="0" cy="0"/>
        </a:xfrm>
      </p:grpSpPr>
      <p:sp>
        <p:nvSpPr>
          <p:cNvPr id="2" name="Freeform 2"/>
          <p:cNvSpPr/>
          <p:nvPr/>
        </p:nvSpPr>
        <p:spPr>
          <a:xfrm>
            <a:off x="5157072" y="2385467"/>
            <a:ext cx="6527889" cy="5516066"/>
          </a:xfrm>
          <a:custGeom>
            <a:avLst/>
            <a:gdLst/>
            <a:ahLst/>
            <a:cxnLst/>
            <a:rect l="l" t="t" r="r" b="b"/>
            <a:pathLst>
              <a:path w="6527889" h="5516066">
                <a:moveTo>
                  <a:pt x="0" y="0"/>
                </a:moveTo>
                <a:lnTo>
                  <a:pt x="6527888" y="0"/>
                </a:lnTo>
                <a:lnTo>
                  <a:pt x="6527888" y="5516066"/>
                </a:lnTo>
                <a:lnTo>
                  <a:pt x="0" y="55160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703217" y="-548931"/>
            <a:ext cx="3830964" cy="3155322"/>
          </a:xfrm>
          <a:custGeom>
            <a:avLst/>
            <a:gdLst/>
            <a:ahLst/>
            <a:cxnLst/>
            <a:rect l="l" t="t" r="r" b="b"/>
            <a:pathLst>
              <a:path w="3830964" h="3155322">
                <a:moveTo>
                  <a:pt x="0" y="0"/>
                </a:moveTo>
                <a:lnTo>
                  <a:pt x="3830965" y="0"/>
                </a:lnTo>
                <a:lnTo>
                  <a:pt x="3830965" y="3155321"/>
                </a:lnTo>
                <a:lnTo>
                  <a:pt x="0" y="31553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388440" y="1222591"/>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H="1" flipV="1">
            <a:off x="-832353" y="7680610"/>
            <a:ext cx="3830964" cy="3155322"/>
          </a:xfrm>
          <a:custGeom>
            <a:avLst/>
            <a:gdLst/>
            <a:ahLst/>
            <a:cxnLst/>
            <a:rect l="l" t="t" r="r" b="b"/>
            <a:pathLst>
              <a:path w="3830964" h="3155322">
                <a:moveTo>
                  <a:pt x="3830964" y="3155321"/>
                </a:moveTo>
                <a:lnTo>
                  <a:pt x="0" y="3155321"/>
                </a:lnTo>
                <a:lnTo>
                  <a:pt x="0" y="0"/>
                </a:lnTo>
                <a:lnTo>
                  <a:pt x="3830964" y="0"/>
                </a:lnTo>
                <a:lnTo>
                  <a:pt x="3830964" y="315532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062848" y="5867556"/>
            <a:ext cx="3799120" cy="3390715"/>
          </a:xfrm>
          <a:custGeom>
            <a:avLst/>
            <a:gdLst/>
            <a:ahLst/>
            <a:cxnLst/>
            <a:rect l="l" t="t" r="r" b="b"/>
            <a:pathLst>
              <a:path w="3799120" h="3390715">
                <a:moveTo>
                  <a:pt x="0" y="0"/>
                </a:moveTo>
                <a:lnTo>
                  <a:pt x="3799120" y="0"/>
                </a:lnTo>
                <a:lnTo>
                  <a:pt x="3799120" y="3390715"/>
                </a:lnTo>
                <a:lnTo>
                  <a:pt x="0" y="33907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179</Words>
  <Application>Microsoft Office PowerPoint</Application>
  <PresentationFormat>Custom</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Nunito Bold</vt:lpstr>
      <vt:lpstr>Times New Roman</vt:lpstr>
      <vt:lpstr>Fredoka One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Kalkulator Konversi</dc:title>
  <dc:creator>nida aisyah firlina</dc:creator>
  <cp:lastModifiedBy>Nida Aisyah</cp:lastModifiedBy>
  <cp:revision>1</cp:revision>
  <dcterms:created xsi:type="dcterms:W3CDTF">2006-08-16T00:00:00Z</dcterms:created>
  <dcterms:modified xsi:type="dcterms:W3CDTF">2024-01-03T04:15:06Z</dcterms:modified>
  <dc:identifier>DAF4yZYPQs4</dc:identifier>
</cp:coreProperties>
</file>