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🧠 Scientific Q&amp;A with GenAI (RAG Pipeline)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Kaggle Competition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RAG pipeline is ready for real-time QA in research settings</a:t>
            </a:r>
          </a:p>
          <a:p>
            <a:pPr/>
            <a:r>
              <a:t>Can integrate LLMs like GPT-4, Claude, or open-source models</a:t>
            </a:r>
          </a:p>
          <a:p>
            <a:pPr/>
            <a:r>
              <a:t>Next: Evaluate accuracy, relevance, and citation quality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Built a Scientific Q&amp;A system using Retrieval-Augmented Generation (RAG)</a:t>
            </a:r>
          </a:p>
          <a:p>
            <a:pPr/>
            <a:r>
              <a:t>Fetches real-time articles from PubMed, arXiv, and Wikipedia</a:t>
            </a:r>
          </a:p>
          <a:p>
            <a:pPr/>
            <a:r>
              <a:t>Uses SentenceTransformers + OpenAI GPT to answer questions with citations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Installed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openai, arxiv, wikipedia, sentence-transformers</a:t>
            </a:r>
          </a:p>
          <a:p>
            <a:pPr/>
            <a:r>
              <a:t>langchain, matplotlib, langchain-community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Libraries &amp;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Imported APIs, embedding &amp; visualization libraries</a:t>
            </a:r>
          </a:p>
          <a:p>
            <a:pPr/>
            <a:r>
              <a:t>Loaded 'all-MiniLM-L6-v2' SentenceTransformer for document embeddings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🌐 Data Source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PubMed: Fetched metadata using Entrez API</a:t>
            </a:r>
          </a:p>
          <a:p>
            <a:pPr/>
            <a:r>
              <a:t>Wikipedia: Fetched background using `wikipedia` Python package</a:t>
            </a:r>
          </a:p>
          <a:p>
            <a:pPr/>
            <a:r>
              <a:t>arXiv: Retrieved scientific papers using arxiv SDK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Article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Merged results from PubMed, arXiv, and Wikipedia</a:t>
            </a:r>
          </a:p>
          <a:p>
            <a:pPr/>
            <a:r>
              <a:t>Unified them for grounding LLM-generated answers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GPT Answer with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Generated summaries using ChatOpenAI</a:t>
            </a:r>
          </a:p>
          <a:p>
            <a:pPr/>
            <a:r>
              <a:t>Each claim backed by source citations [0], [1], etc.</a:t>
            </a:r>
          </a:p>
          <a:p>
            <a:pPr/>
            <a:r>
              <a:t>Note: Required migration to new OpenAI API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Bar chart shows number of articles fetched per source</a:t>
            </a:r>
          </a:p>
          <a:p>
            <a:pPr/>
            <a:r>
              <a:t>Enhances transparency of retrieved content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Full Pipeline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Input query topic → Fetch articles → Embed → GPT summary</a:t>
            </a:r>
          </a:p>
          <a:p>
            <a:pPr/>
            <a:r>
              <a:t>Cites facts using grounded research articles</a:t>
            </a:r>
          </a:p>
          <a:p>
            <a:pPr/>
            <a:r>
              <a:t>Great for reproducible scientific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