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Roboto Condense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91">
          <p15:clr>
            <a:srgbClr val="9AA0A6"/>
          </p15:clr>
        </p15:guide>
      </p15:sldGuideLst>
    </p:ext>
    <p:ext uri="GoogleSlidesCustomDataVersion2">
      <go:slidesCustomData xmlns:go="http://customooxmlschemas.google.com/" r:id="rId49" roundtripDataSignature="AMtx7mgBOv2exXMwXaN3QecpH73V2YTw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2DC0AC-48C6-4D94-901E-5851D8C6C34D}">
  <a:tblStyle styleId="{002DC0AC-48C6-4D94-901E-5851D8C6C3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9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RobotoCondensed-bold.fntdata"/><Relationship Id="rId45" Type="http://schemas.openxmlformats.org/officeDocument/2006/relationships/font" Target="fonts/RobotoCondense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Condensed-boldItalic.fntdata"/><Relationship Id="rId47" Type="http://schemas.openxmlformats.org/officeDocument/2006/relationships/font" Target="fonts/RobotoCondensed-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ytimes.com/2013/09/27/business/mcdonalds-moves-toward-a-healthier-menu.html"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515f1e70b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2515f1e70b9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Next is the Moderate Threat of New Entrants (Moderate Force)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high capital costs required in establishing a new restaurant business presents a moderate barrier to entry. While it can limit the entry of some new businesses, it is not a significant deterrent for all potential entrants.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Furthermore, building a strong brand in the fast-food industry comes with high costs. Many small and medium-sized businesses lack the necessary resources to establish a brand that can compete with McDonald's.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515f1e70b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2515f1e70b9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Lastly, we’re going to look at the Strong Rivalry Amongst Existing Competitors (Strong Force)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Firstly, there is a high number of food service firms in the industry. This factor contributes to the strong force of competitive rivalry within the fast-food industry.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Secondly, the high aggressiveness of firms in the market amplifies the force of competition. Various companies actively engage in aggressive marketing of their food and beverage products, striving to gain a competitive edge.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Lastly, low switching costs between restaurants exert a strong force on competitive rivalry.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Overall, competitive rivalry stands as a dominant force that McDonald's must address in its strategic management.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515f1e70b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2515f1e70b9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we’re going to look at the PEST analysis for </a:t>
            </a:r>
            <a:r>
              <a:rPr lang="en">
                <a:solidFill>
                  <a:schemeClr val="dk1"/>
                </a:solidFill>
              </a:rPr>
              <a:t>Mcdonald's.</a:t>
            </a:r>
            <a:r>
              <a:rPr lang="en">
                <a:solidFill>
                  <a:schemeClr val="dk1"/>
                </a:solidFill>
              </a:rPr>
              <a:t> The political factors include stricter </a:t>
            </a:r>
            <a:r>
              <a:rPr lang="en">
                <a:solidFill>
                  <a:schemeClr val="dk1"/>
                </a:solidFill>
              </a:rPr>
              <a:t>governmental</a:t>
            </a:r>
            <a:r>
              <a:rPr lang="en">
                <a:solidFill>
                  <a:schemeClr val="dk1"/>
                </a:solidFill>
              </a:rPr>
              <a:t> guidelines</a:t>
            </a:r>
            <a:r>
              <a:rPr lang="en">
                <a:solidFill>
                  <a:schemeClr val="dk1"/>
                </a:solidFill>
              </a:rPr>
              <a:t> for diet and health</a:t>
            </a:r>
            <a:r>
              <a:rPr lang="en">
                <a:solidFill>
                  <a:schemeClr val="dk1"/>
                </a:solidFill>
              </a:rPr>
              <a:t> as </a:t>
            </a:r>
            <a:r>
              <a:rPr lang="en">
                <a:solidFill>
                  <a:schemeClr val="dk1"/>
                </a:solidFill>
              </a:rPr>
              <a:t>well</a:t>
            </a:r>
            <a:r>
              <a:rPr lang="en">
                <a:solidFill>
                  <a:schemeClr val="dk1"/>
                </a:solidFill>
              </a:rPr>
              <a:t> as evolving public health policies.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Economic factors include </a:t>
            </a:r>
            <a:r>
              <a:rPr lang="en">
                <a:solidFill>
                  <a:schemeClr val="dk1"/>
                </a:solidFill>
              </a:rPr>
              <a:t>economic</a:t>
            </a:r>
            <a:r>
              <a:rPr lang="en">
                <a:solidFill>
                  <a:schemeClr val="dk1"/>
                </a:solidFill>
              </a:rPr>
              <a:t> conditions and consumer spending power,  as well as fluctuations in commodity prices.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Social factors include Changing consumer preferences and lifestyles as well as Increasing awareness of the environmental impact of food production and packaging.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Lastly </a:t>
            </a:r>
            <a:r>
              <a:rPr lang="en">
                <a:solidFill>
                  <a:schemeClr val="dk1"/>
                </a:solidFill>
              </a:rPr>
              <a:t>technological</a:t>
            </a:r>
            <a:r>
              <a:rPr lang="en">
                <a:solidFill>
                  <a:schemeClr val="dk1"/>
                </a:solidFill>
              </a:rPr>
              <a:t> factors </a:t>
            </a:r>
            <a:r>
              <a:rPr lang="en">
                <a:solidFill>
                  <a:schemeClr val="dk1"/>
                </a:solidFill>
              </a:rPr>
              <a:t>induce</a:t>
            </a:r>
            <a:r>
              <a:rPr lang="en">
                <a:solidFill>
                  <a:schemeClr val="dk1"/>
                </a:solidFill>
              </a:rPr>
              <a:t> Use of Automation and robotics as well as Digitalization and mobile technology.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52f88fdcae_6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52f88fdcae_6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52f88fdcae_6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52f88fdcae_6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252f88fdcae_6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252f88fdcae_6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52f88fdcae_6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52f88fdcae_6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8" name="Google Shape;6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SWOT McDonald’s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McDonald’s has many strengths, but today we will be discussing the following 3, its real estate holdings, its technological advancements, and the quality control.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Strength:</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Real Estate Company</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There are over 36,000 McDonalds locations worldwide. Of which McDonalds owns 45% of the land and 70% of the building. In 2021 McDonalds reported $41.9 billion worth of assets. Of which real estate accounted for $38.4 billion and $3.5 billion for equipment. Real estate also plays a substantial role in McDonalds revenue. In 2014 McDonalds reported $27.4 billion in revenue, of which rent from franchised locations accounted for $9.2 billion and $18.2 billion from company operated restaurants. The benefit of collecting rent is the higher profit margins. On stores that are franchised, McDonalds keeps about 82% of revenue compared to 16% of revenue of company operated stores.[7][9]</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Technological Advancements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second strength for McDonalds is its recent advancements into technology. Previously McDonald utilized technology to implement self-service kiosks, drive thrus, and mobile ordering. McDonalds has now introduced robot only drive through. McDonalds also created a Digital Information Team who use technology to overcome challenges.[10]</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Quality Control</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last strength for McDonalds is its quality control. McDonalds upholds strict standards for their food. Produce is regularly checked for freshness, and quality. Minimal use of chemicals is used alongside frequent checks for bacteria. For livestock the farms are kept clean with access to food, water and trained employees. McDonalds also has programs like Hazard Analysis and Critical Control Point (HACCP) and Good Manufacturing Practice (GMP).[8]</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Weakness: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Lack of healthy food</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McDonalds lacked variety in healthy options. But recently McDonalds has decided to trim their menu and the items at the top of the list were healthier options. The reason McDonalds is choosing to trim their menu is because with less items, they expect wait times to decrease.[12]</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Supply Chain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Since McDonalds is a large fast-food chain its supply chain needs to be perfect for all restaurants around the world to get their items in time. If there are supply chain disruptions it increases the costs which leads to reduced revenues.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Employee Satisfaction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Many McDonald employees are not happy leading to multiple strikes. Employees complain that they are not paid enough, are not given enough hours and do not get treated with respect. This creates a bad impression on the public on how McDonalds operates as a business.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Opportunity:</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Vegetarian Popularity</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Vegetarian and vegan foods have started to gain mainstream popularity. In recent years many people are trying vegetarian diets or completely switching to vegetarianism. [13]</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International expansion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third world countries continue to develop, their residents earn more money. This means that there is an increasing amount of the population with disposable income to spend on fast food restaurants. McDonalds expansion into third world countries can now be </a:t>
            </a:r>
            <a:r>
              <a:rPr lang="en">
                <a:solidFill>
                  <a:schemeClr val="dk1"/>
                </a:solidFill>
              </a:rPr>
              <a:t>lucrative</a:t>
            </a:r>
            <a:r>
              <a:rPr lang="en">
                <a:solidFill>
                  <a:schemeClr val="dk1"/>
                </a:solidFill>
              </a:rPr>
              <a:t> due to the rising economies. [11]</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Delivery Expansion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With recent rise to food </a:t>
            </a:r>
            <a:r>
              <a:rPr lang="en">
                <a:solidFill>
                  <a:schemeClr val="dk1"/>
                </a:solidFill>
              </a:rPr>
              <a:t>delivery apps, McDonald's could either offer their own delivery service to customers. Another option McDonalds would have is to partner exclusively with a food delivery app. Since McDonalds is a significant restaurant franchise they can get favourable terms on the food delivery apps.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Threats: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Increasing competition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McDonalds had an advantage over its competitors because of its first mover’s advantage. But as time has passed on, there are more and more fast-food restaurants opening, increasing the competition for McDonalds.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Strict Laws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Many countries around the globe have strict rule restricting McDonalds from opening a fast-food restaurant. This hinders McDonalds in opening a fast-food restaurant in these countries. Some of these countries have banned McDonalds due to health reasons while others have banned McDonalds due to political reasons.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Health Consciousness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Many consumers are becoming self conscious about the food that they are eating. This is due to increased awareness on social media of how unhealthy McDonalds food is and with documentaries such as ‘Super Size Me’ releasing. With McDonalds not providing healthy alternatives, some customers may choose to skip on McDonalds. </a:t>
            </a:r>
            <a:endParaRPr>
              <a:solidFill>
                <a:schemeClr val="dk1"/>
              </a:solidFill>
            </a:endParaRPr>
          </a:p>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292ceb66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g2292ceb669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t>Cash Flow</a:t>
            </a:r>
            <a:r>
              <a:rPr lang="en"/>
              <a:t> and Total </a:t>
            </a:r>
            <a:r>
              <a:rPr lang="en"/>
              <a:t>Assets</a:t>
            </a:r>
            <a:r>
              <a:rPr lang="en"/>
              <a:t> peaked in 2021, and had a sharp decline in 2022. With Operating revenue there has been a steady decline since 2012. This means that McDonalds has been doing good until 2021 but started a decline in 2022. If this trend continues </a:t>
            </a:r>
            <a:r>
              <a:rPr lang="en"/>
              <a:t>McDonald's</a:t>
            </a:r>
            <a:r>
              <a:rPr lang="en"/>
              <a:t> will continue to lose market share. [14] The reason we chose to look at total assets is because as mentioned earlier </a:t>
            </a:r>
            <a:r>
              <a:rPr lang="en"/>
              <a:t>McDonald's</a:t>
            </a:r>
            <a:r>
              <a:rPr lang="en"/>
              <a:t> own much of the land and the building that franchisees operate on. With decrease in total assets this means that there is a decrease in the amount of </a:t>
            </a:r>
            <a:r>
              <a:rPr lang="en"/>
              <a:t>McDonald's</a:t>
            </a:r>
            <a:r>
              <a:rPr lang="en"/>
              <a:t> stores. This is also why operating revenue and cash flow are important for McDonalds because they need money to buy all of the land and to build the restaurants. Since McDonalds only opens restaurants in the best locations, the land is expensive. </a:t>
            </a:r>
            <a:endParaRPr/>
          </a:p>
          <a:p>
            <a:pPr indent="0" lvl="0" marL="0" rtl="0" algn="l">
              <a:lnSpc>
                <a:spcPct val="115000"/>
              </a:lnSpc>
              <a:spcBef>
                <a:spcPts val="1200"/>
              </a:spcBef>
              <a:spcAft>
                <a:spcPts val="1200"/>
              </a:spcAft>
              <a:buSzPts val="1100"/>
              <a:buNone/>
            </a:pPr>
            <a:r>
              <a:rPr lang="en"/>
              <a:t>https://orbis-r1-bvdinfo-com.ezproxy.lib.ucalgary.ca/version-20230324-3-3/Orbis/1/Companies/report/Index?backLabel=Back%20to%20Key%20financials%20%26%20employees&amp;refreshTopPos=4.800000190734863&amp;format=BB5BC326-AF8D-4D86-B140-3967E9D458C3&amp;BookSection=A0F7E37C-601F-46CD-ADA0-F41B55A190E6&amp;seq=0&amp;sl=1686547463354&amp;back=tru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52f88fdca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3" name="Google Shape;753;g252f88fdcae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t>These charts compare McDonalds to some of its competitors. </a:t>
            </a:r>
            <a:endParaRPr/>
          </a:p>
          <a:p>
            <a:pPr indent="0" lvl="0" marL="0" rtl="0" algn="l">
              <a:lnSpc>
                <a:spcPct val="115000"/>
              </a:lnSpc>
              <a:spcBef>
                <a:spcPts val="1200"/>
              </a:spcBef>
              <a:spcAft>
                <a:spcPts val="0"/>
              </a:spcAft>
              <a:buSzPts val="1100"/>
              <a:buNone/>
            </a:pPr>
            <a:r>
              <a:rPr lang="en"/>
              <a:t>In Orange we have McDonalds, Blue we have Starbucks, Pink is Chipotle, and Green is YUM which owns multiple companies such as KFC, Pizza Hut, Taco Bell, and The Habit Burger Grill. We will compare multiple aspects of these companies over a 5 year period. </a:t>
            </a:r>
            <a:endParaRPr/>
          </a:p>
          <a:p>
            <a:pPr indent="0" lvl="0" marL="0" rtl="0" algn="l">
              <a:lnSpc>
                <a:spcPct val="115000"/>
              </a:lnSpc>
              <a:spcBef>
                <a:spcPts val="1200"/>
              </a:spcBef>
              <a:spcAft>
                <a:spcPts val="0"/>
              </a:spcAft>
              <a:buSzPts val="1100"/>
              <a:buNone/>
            </a:pPr>
            <a:r>
              <a:rPr lang="en"/>
              <a:t>When comparing the Gross Profit Margin between these companies. It is evident that McDonalds is doing the best, while Starbucks is doing the worst. YUM comes in second following closely behind McDonalds.[15]</a:t>
            </a:r>
            <a:endParaRPr/>
          </a:p>
          <a:p>
            <a:pPr indent="0" lvl="0" marL="0" rtl="0" algn="l">
              <a:lnSpc>
                <a:spcPct val="115000"/>
              </a:lnSpc>
              <a:spcBef>
                <a:spcPts val="1200"/>
              </a:spcBef>
              <a:spcAft>
                <a:spcPts val="0"/>
              </a:spcAft>
              <a:buSzPts val="1100"/>
              <a:buNone/>
            </a:pPr>
            <a:r>
              <a:rPr lang="en"/>
              <a:t>When comparing the SG&amp;A Margin, the story is a little different. In this </a:t>
            </a:r>
            <a:r>
              <a:rPr lang="en"/>
              <a:t>scenario</a:t>
            </a:r>
            <a:r>
              <a:rPr lang="en"/>
              <a:t> YUM is at the top while McDonalds and Chipotle are about the same.[15] </a:t>
            </a:r>
            <a:endParaRPr/>
          </a:p>
          <a:p>
            <a:pPr indent="0" lvl="0" marL="0" rtl="0" algn="l">
              <a:lnSpc>
                <a:spcPct val="115000"/>
              </a:lnSpc>
              <a:spcBef>
                <a:spcPts val="1200"/>
              </a:spcBef>
              <a:spcAft>
                <a:spcPts val="0"/>
              </a:spcAft>
              <a:buSzPts val="1100"/>
              <a:buNone/>
            </a:pPr>
            <a:r>
              <a:rPr lang="en"/>
              <a:t>When comparing EBITDA McDonalds is the highest with Starbucks being second. Compared to its competitors McDonalds has a large lead. [15]</a:t>
            </a:r>
            <a:endParaRPr/>
          </a:p>
          <a:p>
            <a:pPr indent="0" lvl="0" marL="0" rtl="0" algn="l">
              <a:lnSpc>
                <a:spcPct val="115000"/>
              </a:lnSpc>
              <a:spcBef>
                <a:spcPts val="1200"/>
              </a:spcBef>
              <a:spcAft>
                <a:spcPts val="0"/>
              </a:spcAft>
              <a:buSzPts val="1100"/>
              <a:buNone/>
            </a:pPr>
            <a:r>
              <a:rPr lang="en"/>
              <a:t>If we were to look at the Net Income for everyone, we can see that it </a:t>
            </a:r>
            <a:r>
              <a:rPr lang="en"/>
              <a:t>isn't</a:t>
            </a:r>
            <a:r>
              <a:rPr lang="en"/>
              <a:t> only McDonalds that had the rise and fall from 2021. Starbucks also follows McDonalds trend. Not only that but similar to other indicators McDonalds is once again leading with the highest Net Income.[15]</a:t>
            </a:r>
            <a:endParaRPr/>
          </a:p>
          <a:p>
            <a:pPr indent="0" lvl="0" marL="0" rtl="0" algn="l">
              <a:lnSpc>
                <a:spcPct val="115000"/>
              </a:lnSpc>
              <a:spcBef>
                <a:spcPts val="1200"/>
              </a:spcBef>
              <a:spcAft>
                <a:spcPts val="120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12ca1d7bd9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12ca1d7bd9_7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On our agenda today we will first be going over a Company Overview and Key Issue, then Internal Analysis, then External Analysis, then moving onto our Alternatives, then Recommendations. Lastly, we will conclude with our Implementation Plan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5" name="Google Shape;7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2" name="Google Shape;80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Partnerships and Collaborations:</a:t>
            </a:r>
            <a:endParaRPr/>
          </a:p>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lang="en"/>
              <a:t>McDonald's can establish partnerships and collaborations with reputable nutrition organizations, government agencies, and public health experts to promote healthier lifestyles and educate consumers about balanced diets. The collaborations can involve joint campaigns, educational initiatives, and the development of new menu items that meet specific health criteria, such as reduced sodium or increased vegetable content.</a:t>
            </a:r>
            <a:endParaRPr/>
          </a:p>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lang="en"/>
              <a:t>For example, McDonald's could partner with organizations like the American Heart Association, Academy of Nutrition and Dietetics, or World Health Organization to co-create educational materials, provide nutritional guidance, and conduct public awareness campaigns. These partnerships can be structured as long-term collaborations, with regular evaluations and updates on progress and outcomes. By working with recognized nutrition organizations, McDonald's can enhance its credibility and demonstrate a genuine commitment to addressing public health concerns.</a:t>
            </a:r>
            <a:endParaRPr/>
          </a:p>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lang="en" sz="1000">
                <a:solidFill>
                  <a:srgbClr val="363636"/>
                </a:solidFill>
                <a:highlight>
                  <a:srgbClr val="FFFFFF"/>
                </a:highlight>
                <a:latin typeface="Georgia"/>
                <a:ea typeface="Georgia"/>
                <a:cs typeface="Georgia"/>
                <a:sym typeface="Georgia"/>
              </a:rPr>
              <a:t>“This is a particular opportunity to partner with the Clinton Foundation and the alliance to leverage our scale and size and marketing prowess to be able to influence more purchases of fruits and vegetables,” </a:t>
            </a:r>
            <a:r>
              <a:rPr lang="en" sz="1000" u="sng">
                <a:solidFill>
                  <a:schemeClr val="hlink"/>
                </a:solidFill>
                <a:highlight>
                  <a:srgbClr val="FFFFFF"/>
                </a:highlight>
                <a:latin typeface="Georgia"/>
                <a:ea typeface="Georgia"/>
                <a:cs typeface="Georgia"/>
                <a:sym typeface="Georgia"/>
                <a:hlinkClick r:id="rId2"/>
              </a:rPr>
              <a:t>https://www.nytimes.com/2013/09/27/business/mcdonalds-moves-toward-a-healthier-menu.html</a:t>
            </a:r>
            <a:endParaRPr sz="1000">
              <a:solidFill>
                <a:srgbClr val="363636"/>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t/>
            </a:r>
            <a:endParaRPr sz="1500">
              <a:solidFill>
                <a:srgbClr val="363636"/>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solidFill>
                  <a:schemeClr val="dk1"/>
                </a:solidFill>
              </a:rPr>
              <a:t>-</a:t>
            </a:r>
            <a:r>
              <a:rPr lang="en" sz="700">
                <a:solidFill>
                  <a:schemeClr val="dk1"/>
                </a:solidFill>
              </a:rPr>
              <a:t> </a:t>
            </a:r>
            <a:r>
              <a:rPr lang="en">
                <a:solidFill>
                  <a:schemeClr val="dk1"/>
                </a:solidFill>
              </a:rPr>
              <a:t>This would include an extensive market research to understand customer preferences and identity potential gaps in the market. It would also require an in depth menu analysis to evaluate current menu offerings and identity room for improvement. Looking for areas where healthier options can be introduced or existing items can be modified to improve their nutritional profile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-McDonald's can also focus on sourcing high-quality ingredients for its healthier options. This can involve using lean proteins, fresh fruits and vegetables, whole grains, and reducing artificial additives, preservatives, and trans fats. By emphasizing the quality and nutritional value of their ingredients, McDonald's can enhance the appeal of their healthier offerings.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Differentiation From Alternative 1:</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Menu Diversification: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alternative involves actively revising the recipes and composition of McDonald's existing menu items. The focus is on reducing calorie, fat, salt, and sugar content while maintaining taste and quality. </a:t>
            </a:r>
            <a:r>
              <a:rPr lang="en">
                <a:solidFill>
                  <a:schemeClr val="dk1"/>
                </a:solidFill>
              </a:rPr>
              <a:t>Additionally</a:t>
            </a:r>
            <a:r>
              <a:rPr lang="en">
                <a:solidFill>
                  <a:schemeClr val="dk1"/>
                </a:solidFill>
              </a:rPr>
              <a:t>, The primary objective is to internally improve the nutritional profile of McDonald's offerings. This requires investment in research and development to explore alternative ingredients and cooking methods. By reformulating menu items, McDonald's directly addresses the key issue of providing healthier options.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Partnerships and Collaborations: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alternative involves establishing partnerships with nutrition organizations, government agencies, and public health experts. The focus is on joint campaigns, educational initiatives, and the development of new menu items that meet health criteria. The primary objective is to collaborate externally to promote healthier lifestyles and educate consumers. It requires identifying relevant organizations and creating mutually beneficial partnerships such as </a:t>
            </a:r>
            <a:r>
              <a:rPr lang="en">
                <a:solidFill>
                  <a:schemeClr val="dk1"/>
                </a:solidFill>
              </a:rPr>
              <a:t>American Heart Association, Academy of Nutrition and Dietetics, or World Health Organization. </a:t>
            </a:r>
            <a:r>
              <a:rPr lang="en">
                <a:solidFill>
                  <a:schemeClr val="dk1"/>
                </a:solidFill>
              </a:rPr>
              <a:t>By partnering with external entities, McDonald's enhances its credibility and demonstrates a proactive approach to public health concerns. In summary, the "Menu Diversification" alternative involves making internal changes to the composition of McDonald's menu items, directly targeting the nutritional content. On the other hand, the "Partnerships and Collaborations" alternative involves external collaborations to promote healthier choices and educate consumers.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1200"/>
              </a:spcBef>
              <a:spcAft>
                <a:spcPts val="0"/>
              </a:spcAft>
              <a:buSzPts val="1100"/>
              <a:buNone/>
            </a:pPr>
            <a:r>
              <a:t/>
            </a:r>
            <a:endParaRPr>
              <a:solidFill>
                <a:srgbClr val="202122"/>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One alternative for McDonald's to address the key issue of providing healthier food options is to leverage automation in their food preparation processes. By implementing advanced technology and automation systems, McDonald's can ensure consistency in cooking methods, portion control, and the reduction of excess fattening cooking oil and unhealthy portions of sauces. This alternative focuses on utilizing automation to improve the overall quality and healthiness of McDonald's menu offerings.</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Consistency in Cooking: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Automation systems can be programmed to follow standardized cooking procedures, ensuring consistent cooking times and temperatures for various menu items. This consistency eliminates the risk of undercooked or overcooked food, leading to healthier and safer meals. By automating the cooking process, McDonald's can reduce the likelihood of excessive frying or the use of unhealthy oils, resulting in healthier food options for customers.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Reduced Human Error:</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Automation minimizes the potential for human error in food preparation. This reduces the risk of mistakes such as using incorrect ingredients, over-pouring sauces, or unevenly spreading toppings. By relying on automated systems, McDonald's can ensure that each order is prepared consistently and accurately, minimizing the chances of serving unhealthy or improperly prepared meals to customers.</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5129f996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7" name="Google Shape;847;g25129f9960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t/>
            </a:r>
            <a:endParaRPr>
              <a:solidFill>
                <a:srgbClr val="202122"/>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5277d940d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1" name="Google Shape;871;g25277d940d5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solidFill>
                <a:srgbClr val="202122"/>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Step 1: Market Research - Customer Preference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Step 2: Evaluating Current Menu Offerings / Modification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Step 3: Introduce Plant-Based Alternatives in Select Locations and Analyze Consumer Feedback</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Step 4: Plan to Introduce Alternatives and Modifications Throughout All Stores After Adjustments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52f88fdcae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3" name="Google Shape;913;g252f88fdcae_5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Step 1: Market Research - Customer Preference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In this step, McDonald's would conduct comprehensive market research to gain insights into customer preferences regarding healthier menu options. This research would involve surveys, focus groups, and data analysis to understand consumer trends, dietary preferences, and demands for plant-based alternatives. McDonald's would also gather information on nutritional requirements, dietary restrictions, and taste preferences. This research would guide the development of new menu items and modifications to existing offerings that cater to customer demands.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52f88fdcae_5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g252f88fdcae_5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Step 2: Evaluating Current Menu Offerings / Modification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In this step, McDonald's would assess its current menu offerings to identify areas where modifications can be made to introduce healthier options. This evaluation would involve a thorough analysis of ingredients, cooking methods, and nutritional content. McDonald's would work closely with nutritionists and culinary experts to identify opportunities for improvement. The goal would be to enhance the nutritional profile of existing menu items by reducing unhealthy ingredients, controlling portion sizes, and incorporating more nutritious ingredients.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52f88fdcae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6" name="Google Shape;946;g252f88fdcae_5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Step 3: Introduce Plant-Based Alternatives in Select Locations and Analyze Consumer Feedback</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To target a broader market and meet the growing demand for plant-based options, McDonald's would introduce plant-based alternatives, such as the Beyond Meat, in select locations. This would allow the company to gauge consumer response and gather feedback regarding taste, quality, and satisfaction with these new offerings. McDonald's would closely monitor customer feedback through surveys, social media, and direct interactions to assess the success and acceptance of plant-based alternatives.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McDonald's is a multinational fast-food chain which was founded by Dick &amp; Mac McDonald, in 1940 in San Bernardino, California. To date, Mcdonald’s has over 38,000 locations in over 100 countries, with over 1400 being in Canada [1]. McDonalds serves burgers, fries, milkshakes, ice cream, and more. </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52f88fdcae_5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3" name="Google Shape;963;g252f88fdcae_5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Step 4: Plan to Introduce Alternatives and Modifications Throughout All Stores After Adjustments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Based on the consumer feedback and performance of plant-based alternatives in select locations, McDonald's would refine and adjust its menu diversification strategy. This would involve analyzing the data collected from consumer feedback and identifying areas for improvement. McDonald's would work closely with suppliers to ensure the availability and consistent quality of plant-based ingredients. Once adjustments have been made and any necessary modifications to recipes and cooking processes have been implemented, McDonald's would roll out the introduction of alternatives and modifications across all its stores. This comprehensive implementation plan would ensure that customers nationwide have access to a diverse and healthier menu.</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52f88fdc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0" name="Google Shape;980;g252f88fdcae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solidFill>
                  <a:schemeClr val="dk1"/>
                </a:solidFill>
              </a:rPr>
              <a:t>Risk 1. </a:t>
            </a:r>
            <a:r>
              <a:rPr lang="en">
                <a:solidFill>
                  <a:schemeClr val="dk1"/>
                </a:solidFill>
              </a:rPr>
              <a:t>Negative Consumer Response to Taste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Consumers may perceive the healthier menu options as lacking in flavor or not meeting their taste expectations, leading to decreased interest and sales.</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Mitigation for Risk 1. Recipe development and Testing: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McDonald's should invest in extensive recipe development and testing to ensure that the healthier menu options are flavorful, appealing, and meet customers' taste preferences. This can involve working with professional chefs, culinary experts, and conducting taste tests with target consumers to refine the recipes.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Risk 2. Operational Complexity:</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introduction of new menu items and the need for sourcing high-quality ingredients may add complexity to McDonald's operations, leading to challenges in supply chain management and increased costs.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Mitigation for Risk 2. Streamlined Supply Chain: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McDonald's can establish partnerships with trusted suppliers to ensure a consistent and reliable supply of high-quality ingredients for their healthier menu options. This involves conducting thorough supplier assessments and implementing strict quality control measures.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Efficient Training and Processes: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McDonald's can invest in training programs for employees to ensure they are equipped to handle the preparation and service of the new menu items. Additionally, streamlining processes and optimizing kitchen layouts can help manage increased complexity and maintain operational efficiency.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Risk 3. Competitive Response: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Competitors may react by also introducing healthier menu options, reducing the differentiating factor for McDonald's.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Mitigation Risk 3. Ongoing Research and Development: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McDonald's should continuously invest in research and development to stay ahead of competitors. This involves monitoring market trends, consumer preferences, and nutritional advancements to introduce innovative and unique menu items that differentiate McDonald's from its competitors.</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5" name="Google Shape;99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25305dabd0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2" name="Google Shape;1002;g25305dabd08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52f88fdcae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0" name="Google Shape;1010;g252f88fdcae_8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5305dabd0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25305dabd08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515f1e70b9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2515f1e70b9_1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a:t>McDonalds’ stock was </a:t>
            </a:r>
            <a:r>
              <a:rPr lang="en"/>
              <a:t>around</a:t>
            </a:r>
            <a:r>
              <a:rPr lang="en"/>
              <a:t> $218 in February 2020. Then during the crash in March 2020 price went down to $124. Price slowly </a:t>
            </a:r>
            <a:r>
              <a:rPr lang="en"/>
              <a:t>recovered</a:t>
            </a:r>
            <a:r>
              <a:rPr lang="en"/>
              <a:t> over the next few years and hit an all time high of $298.At the time of the screenshot McDonalds’ stock was trading at $286.[3]</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12ca1d7b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212ca1d7b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n" sz="1200">
                <a:solidFill>
                  <a:schemeClr val="dk1"/>
                </a:solidFill>
                <a:latin typeface="Roboto"/>
                <a:ea typeface="Roboto"/>
                <a:cs typeface="Roboto"/>
                <a:sym typeface="Roboto"/>
              </a:rPr>
              <a:t>McDonalds offers some of the cheapest fast food on the market, but that results in poor quality and unhealthy food. McDonalds’ competitor, A&amp;W, has started offering organic food items and grass-fed beef burgers which are healthier than conventional. With people becoming more health conscious, McDonalds should explore ways they can stay competitive. How can McDonald’s offer healthier food options while maintaining low prices and staying ahead of its competitors such as A&amp;W and Burger King?</a:t>
            </a:r>
            <a:endParaRPr sz="12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p>
            <a:pPr indent="0" lvl="0" marL="0" rtl="0" algn="l">
              <a:lnSpc>
                <a:spcPct val="100000"/>
              </a:lnSpc>
              <a:spcBef>
                <a:spcPts val="120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515f1e70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2515f1e70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Thank you Umair, so for the external analysis starting off with porter 5 forces, we’re gonna look at the Weak Bargaining power of Supplier (Weak Force)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presence of numerous suppliers in the market weakens the individual influence of each supplier on McDonald's.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Moreover, most of McDonald's suppliers are not vertically integrated, meaning they do not have control over the distribution network that delivers their products to fast-food restaurants.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515f1e70b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2515f1e70b9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Next is the strong Bargaining power of Buyers (Strong Force)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Consumers have low switching costs, giving them the ability to easily switch from one fast-food restaurant to another without incurring significant costs.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Furthermore, The market is saturated with numerous options for consumers.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Lastly, In addition to other fast-food restaurants, consumers have access to various substitutes that provide them with flexibility and contribute to their strong bargaining power.</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515f1e70b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g2515f1e70b9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Next we need to take into account the Strong Threat of Substitutes (Strong Force)</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Firstly, there is a high availability of substitutes, which intensifies the threat. Secondly, the low switching costs for consumers further enhances the threat.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are minimal disadvantages involved, such as additional time for food preparation or slightly higher costs per meal in some cases, making it effortless for consumers to switch.</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Lastly, many substitutes offer a low cost-performance ratio, making them competitive in terms of quality and customer satisfaction.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Considering these factors the threat of substitutes is a major strategic concern for McDonald's Corporation.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3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7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1" name="Google Shape;11;p77"/>
          <p:cNvSpPr txBox="1"/>
          <p:nvPr>
            <p:ph type="ctrTitle"/>
          </p:nvPr>
        </p:nvSpPr>
        <p:spPr>
          <a:xfrm>
            <a:off x="745025" y="1050830"/>
            <a:ext cx="4656300" cy="22692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Clr>
                <a:srgbClr val="191919"/>
              </a:buClr>
              <a:buSzPts val="5200"/>
              <a:buNone/>
              <a:defRPr sz="4250"/>
            </a:lvl1pPr>
            <a:lvl2pPr lvl="1" algn="ctr">
              <a:lnSpc>
                <a:spcPct val="100000"/>
              </a:lnSpc>
              <a:spcBef>
                <a:spcPts val="0"/>
              </a:spcBef>
              <a:spcAft>
                <a:spcPts val="0"/>
              </a:spcAft>
              <a:buClr>
                <a:schemeClr val="dk1"/>
              </a:buClr>
              <a:buSzPts val="5200"/>
              <a:buNone/>
              <a:defRPr sz="5200">
                <a:solidFill>
                  <a:schemeClr val="dk1"/>
                </a:solidFill>
              </a:defRPr>
            </a:lvl2pPr>
            <a:lvl3pPr lvl="2" algn="ctr">
              <a:lnSpc>
                <a:spcPct val="100000"/>
              </a:lnSpc>
              <a:spcBef>
                <a:spcPts val="0"/>
              </a:spcBef>
              <a:spcAft>
                <a:spcPts val="0"/>
              </a:spcAft>
              <a:buClr>
                <a:schemeClr val="dk1"/>
              </a:buClr>
              <a:buSzPts val="5200"/>
              <a:buNone/>
              <a:defRPr sz="5200">
                <a:solidFill>
                  <a:schemeClr val="dk1"/>
                </a:solidFill>
              </a:defRPr>
            </a:lvl3pPr>
            <a:lvl4pPr lvl="3" algn="ctr">
              <a:lnSpc>
                <a:spcPct val="100000"/>
              </a:lnSpc>
              <a:spcBef>
                <a:spcPts val="0"/>
              </a:spcBef>
              <a:spcAft>
                <a:spcPts val="0"/>
              </a:spcAft>
              <a:buClr>
                <a:schemeClr val="dk1"/>
              </a:buClr>
              <a:buSzPts val="5200"/>
              <a:buNone/>
              <a:defRPr sz="5200">
                <a:solidFill>
                  <a:schemeClr val="dk1"/>
                </a:solidFill>
              </a:defRPr>
            </a:lvl4pPr>
            <a:lvl5pPr lvl="4" algn="ctr">
              <a:lnSpc>
                <a:spcPct val="100000"/>
              </a:lnSpc>
              <a:spcBef>
                <a:spcPts val="0"/>
              </a:spcBef>
              <a:spcAft>
                <a:spcPts val="0"/>
              </a:spcAft>
              <a:buClr>
                <a:schemeClr val="dk1"/>
              </a:buClr>
              <a:buSzPts val="5200"/>
              <a:buNone/>
              <a:defRPr sz="5200">
                <a:solidFill>
                  <a:schemeClr val="dk1"/>
                </a:solidFill>
              </a:defRPr>
            </a:lvl5pPr>
            <a:lvl6pPr lvl="5" algn="ctr">
              <a:lnSpc>
                <a:spcPct val="100000"/>
              </a:lnSpc>
              <a:spcBef>
                <a:spcPts val="0"/>
              </a:spcBef>
              <a:spcAft>
                <a:spcPts val="0"/>
              </a:spcAft>
              <a:buClr>
                <a:schemeClr val="dk1"/>
              </a:buClr>
              <a:buSzPts val="5200"/>
              <a:buNone/>
              <a:defRPr sz="5200">
                <a:solidFill>
                  <a:schemeClr val="dk1"/>
                </a:solidFill>
              </a:defRPr>
            </a:lvl6pPr>
            <a:lvl7pPr lvl="6" algn="ctr">
              <a:lnSpc>
                <a:spcPct val="100000"/>
              </a:lnSpc>
              <a:spcBef>
                <a:spcPts val="0"/>
              </a:spcBef>
              <a:spcAft>
                <a:spcPts val="0"/>
              </a:spcAft>
              <a:buClr>
                <a:schemeClr val="dk1"/>
              </a:buClr>
              <a:buSzPts val="5200"/>
              <a:buNone/>
              <a:defRPr sz="5200">
                <a:solidFill>
                  <a:schemeClr val="dk1"/>
                </a:solidFill>
              </a:defRPr>
            </a:lvl7pPr>
            <a:lvl8pPr lvl="7" algn="ctr">
              <a:lnSpc>
                <a:spcPct val="100000"/>
              </a:lnSpc>
              <a:spcBef>
                <a:spcPts val="0"/>
              </a:spcBef>
              <a:spcAft>
                <a:spcPts val="0"/>
              </a:spcAft>
              <a:buClr>
                <a:schemeClr val="dk1"/>
              </a:buClr>
              <a:buSzPts val="5200"/>
              <a:buNone/>
              <a:defRPr sz="5200">
                <a:solidFill>
                  <a:schemeClr val="dk1"/>
                </a:solidFill>
              </a:defRPr>
            </a:lvl8pPr>
            <a:lvl9pPr lvl="8" algn="ctr">
              <a:lnSpc>
                <a:spcPct val="100000"/>
              </a:lnSpc>
              <a:spcBef>
                <a:spcPts val="0"/>
              </a:spcBef>
              <a:spcAft>
                <a:spcPts val="0"/>
              </a:spcAft>
              <a:buClr>
                <a:schemeClr val="dk1"/>
              </a:buClr>
              <a:buSzPts val="5200"/>
              <a:buNone/>
              <a:defRPr sz="5200">
                <a:solidFill>
                  <a:schemeClr val="dk1"/>
                </a:solidFill>
              </a:defRPr>
            </a:lvl9pPr>
          </a:lstStyle>
          <a:p/>
        </p:txBody>
      </p:sp>
      <p:sp>
        <p:nvSpPr>
          <p:cNvPr id="12" name="Google Shape;12;p77"/>
          <p:cNvSpPr txBox="1"/>
          <p:nvPr>
            <p:ph idx="1" type="subTitle"/>
          </p:nvPr>
        </p:nvSpPr>
        <p:spPr>
          <a:xfrm>
            <a:off x="1457949" y="3496555"/>
            <a:ext cx="2259900" cy="74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 name="Google Shape;13;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97" name="Shape 97"/>
        <p:cNvGrpSpPr/>
        <p:nvPr/>
      </p:nvGrpSpPr>
      <p:grpSpPr>
        <a:xfrm>
          <a:off x="0" y="0"/>
          <a:ext cx="0" cy="0"/>
          <a:chOff x="0" y="0"/>
          <a:chExt cx="0" cy="0"/>
        </a:xfrm>
      </p:grpSpPr>
      <p:pic>
        <p:nvPicPr>
          <p:cNvPr id="98" name="Google Shape;98;p110"/>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99" name="Google Shape;99;p110"/>
          <p:cNvSpPr txBox="1"/>
          <p:nvPr>
            <p:ph type="title"/>
          </p:nvPr>
        </p:nvSpPr>
        <p:spPr>
          <a:xfrm>
            <a:off x="1111525" y="1860491"/>
            <a:ext cx="2210400" cy="82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595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00" name="Google Shape;100;p110"/>
          <p:cNvSpPr txBox="1"/>
          <p:nvPr>
            <p:ph idx="1" type="subTitle"/>
          </p:nvPr>
        </p:nvSpPr>
        <p:spPr>
          <a:xfrm>
            <a:off x="1451125" y="3073990"/>
            <a:ext cx="1531200" cy="64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110"/>
          <p:cNvSpPr txBox="1"/>
          <p:nvPr>
            <p:ph idx="2" type="title"/>
          </p:nvPr>
        </p:nvSpPr>
        <p:spPr>
          <a:xfrm>
            <a:off x="3466800" y="1860496"/>
            <a:ext cx="2210400" cy="82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595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02" name="Google Shape;102;p110"/>
          <p:cNvSpPr txBox="1"/>
          <p:nvPr>
            <p:ph idx="3" type="subTitle"/>
          </p:nvPr>
        </p:nvSpPr>
        <p:spPr>
          <a:xfrm>
            <a:off x="3806400" y="3073990"/>
            <a:ext cx="1531200" cy="64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110"/>
          <p:cNvSpPr txBox="1"/>
          <p:nvPr>
            <p:ph idx="4" type="title"/>
          </p:nvPr>
        </p:nvSpPr>
        <p:spPr>
          <a:xfrm>
            <a:off x="5822075" y="1860488"/>
            <a:ext cx="2210400" cy="82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595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04" name="Google Shape;104;p110"/>
          <p:cNvSpPr txBox="1"/>
          <p:nvPr>
            <p:ph idx="5" type="subTitle"/>
          </p:nvPr>
        </p:nvSpPr>
        <p:spPr>
          <a:xfrm>
            <a:off x="6161675" y="3073979"/>
            <a:ext cx="1531200" cy="64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110"/>
          <p:cNvSpPr txBox="1"/>
          <p:nvPr>
            <p:ph idx="6"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06" name="Google Shape;106;p110"/>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107" name="Google Shape;107;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
    <p:spTree>
      <p:nvGrpSpPr>
        <p:cNvPr id="108" name="Shape 108"/>
        <p:cNvGrpSpPr/>
        <p:nvPr/>
      </p:nvGrpSpPr>
      <p:grpSpPr>
        <a:xfrm>
          <a:off x="0" y="0"/>
          <a:ext cx="0" cy="0"/>
          <a:chOff x="0" y="0"/>
          <a:chExt cx="0" cy="0"/>
        </a:xfrm>
      </p:grpSpPr>
      <p:pic>
        <p:nvPicPr>
          <p:cNvPr id="109" name="Google Shape;109;p8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10" name="Google Shape;110;p87"/>
          <p:cNvSpPr txBox="1"/>
          <p:nvPr>
            <p:ph type="title"/>
          </p:nvPr>
        </p:nvSpPr>
        <p:spPr>
          <a:xfrm flipH="1">
            <a:off x="1067425" y="1916900"/>
            <a:ext cx="4226100" cy="8418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SzPts val="3600"/>
              <a:buNone/>
              <a:defRPr sz="6900"/>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11" name="Google Shape;111;p87"/>
          <p:cNvSpPr txBox="1"/>
          <p:nvPr>
            <p:ph idx="1" type="subTitle"/>
          </p:nvPr>
        </p:nvSpPr>
        <p:spPr>
          <a:xfrm flipH="1">
            <a:off x="1067425" y="2758700"/>
            <a:ext cx="4226100" cy="447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112" name="Google Shape;112;p87"/>
          <p:cNvSpPr txBox="1"/>
          <p:nvPr>
            <p:ph idx="2" type="title"/>
          </p:nvPr>
        </p:nvSpPr>
        <p:spPr>
          <a:xfrm flipH="1">
            <a:off x="5060675" y="1128050"/>
            <a:ext cx="3132300" cy="272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9600"/>
              <a:buNone/>
              <a:defRPr sz="189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113" name="Google Shape;113;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114" name="Shape 114"/>
        <p:cNvGrpSpPr/>
        <p:nvPr/>
      </p:nvGrpSpPr>
      <p:grpSpPr>
        <a:xfrm>
          <a:off x="0" y="0"/>
          <a:ext cx="0" cy="0"/>
          <a:chOff x="0" y="0"/>
          <a:chExt cx="0" cy="0"/>
        </a:xfrm>
      </p:grpSpPr>
      <p:pic>
        <p:nvPicPr>
          <p:cNvPr id="115" name="Google Shape;115;p94"/>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16" name="Google Shape;116;p94"/>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17" name="Google Shape;117;p94"/>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118" name="Google Shape;118;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119" name="Shape 119"/>
        <p:cNvGrpSpPr/>
        <p:nvPr/>
      </p:nvGrpSpPr>
      <p:grpSpPr>
        <a:xfrm>
          <a:off x="0" y="0"/>
          <a:ext cx="0" cy="0"/>
          <a:chOff x="0" y="0"/>
          <a:chExt cx="0" cy="0"/>
        </a:xfrm>
      </p:grpSpPr>
      <p:pic>
        <p:nvPicPr>
          <p:cNvPr id="120" name="Google Shape;120;p93"/>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21" name="Google Shape;121;p93"/>
          <p:cNvSpPr txBox="1"/>
          <p:nvPr>
            <p:ph type="title"/>
          </p:nvPr>
        </p:nvSpPr>
        <p:spPr>
          <a:xfrm>
            <a:off x="891425" y="2865660"/>
            <a:ext cx="73611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69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2" name="Google Shape;122;p93"/>
          <p:cNvSpPr txBox="1"/>
          <p:nvPr>
            <p:ph idx="1" type="subTitle"/>
          </p:nvPr>
        </p:nvSpPr>
        <p:spPr>
          <a:xfrm>
            <a:off x="891425" y="3707460"/>
            <a:ext cx="73611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123" name="Google Shape;123;p93"/>
          <p:cNvSpPr txBox="1"/>
          <p:nvPr>
            <p:ph idx="2" type="title"/>
          </p:nvPr>
        </p:nvSpPr>
        <p:spPr>
          <a:xfrm>
            <a:off x="3005825" y="937749"/>
            <a:ext cx="3132300" cy="1888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9600"/>
              <a:buNone/>
              <a:defRPr sz="189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124" name="Google Shape;124;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
    <p:spTree>
      <p:nvGrpSpPr>
        <p:cNvPr id="125" name="Shape 125"/>
        <p:cNvGrpSpPr/>
        <p:nvPr/>
      </p:nvGrpSpPr>
      <p:grpSpPr>
        <a:xfrm>
          <a:off x="0" y="0"/>
          <a:ext cx="0" cy="0"/>
          <a:chOff x="0" y="0"/>
          <a:chExt cx="0" cy="0"/>
        </a:xfrm>
      </p:grpSpPr>
      <p:pic>
        <p:nvPicPr>
          <p:cNvPr id="126" name="Google Shape;126;p7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27" name="Google Shape;127;p78"/>
          <p:cNvSpPr txBox="1"/>
          <p:nvPr>
            <p:ph type="title"/>
          </p:nvPr>
        </p:nvSpPr>
        <p:spPr>
          <a:xfrm>
            <a:off x="602575" y="734700"/>
            <a:ext cx="60159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8" name="Google Shape;128;p78"/>
          <p:cNvSpPr txBox="1"/>
          <p:nvPr>
            <p:ph idx="1" type="body"/>
          </p:nvPr>
        </p:nvSpPr>
        <p:spPr>
          <a:xfrm>
            <a:off x="602575" y="1410450"/>
            <a:ext cx="7821300" cy="3226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sz="1150"/>
            </a:lvl1pPr>
            <a:lvl2pPr indent="-304800" lvl="1" marL="914400" algn="l">
              <a:lnSpc>
                <a:spcPct val="115000"/>
              </a:lnSpc>
              <a:spcBef>
                <a:spcPts val="0"/>
              </a:spcBef>
              <a:spcAft>
                <a:spcPts val="0"/>
              </a:spcAft>
              <a:buClr>
                <a:srgbClr val="434343"/>
              </a:buClr>
              <a:buSzPts val="1200"/>
              <a:buFont typeface="Roboto Condensed Light"/>
              <a:buAutoNum type="alphaLcPeriod"/>
              <a:defRPr/>
            </a:lvl2pPr>
            <a:lvl3pPr indent="-304800" lvl="2" marL="1371600" algn="l">
              <a:lnSpc>
                <a:spcPct val="115000"/>
              </a:lnSpc>
              <a:spcBef>
                <a:spcPts val="0"/>
              </a:spcBef>
              <a:spcAft>
                <a:spcPts val="0"/>
              </a:spcAft>
              <a:buClr>
                <a:srgbClr val="434343"/>
              </a:buClr>
              <a:buSzPts val="1200"/>
              <a:buFont typeface="Roboto Condensed Light"/>
              <a:buAutoNum type="romanLcPeriod"/>
              <a:defRPr/>
            </a:lvl3pPr>
            <a:lvl4pPr indent="-304800" lvl="3" marL="1828800" algn="l">
              <a:lnSpc>
                <a:spcPct val="115000"/>
              </a:lnSpc>
              <a:spcBef>
                <a:spcPts val="0"/>
              </a:spcBef>
              <a:spcAft>
                <a:spcPts val="0"/>
              </a:spcAft>
              <a:buClr>
                <a:srgbClr val="434343"/>
              </a:buClr>
              <a:buSzPts val="1200"/>
              <a:buFont typeface="Roboto Condensed Light"/>
              <a:buAutoNum type="arabicPeriod"/>
              <a:defRPr/>
            </a:lvl4pPr>
            <a:lvl5pPr indent="-304800" lvl="4" marL="2286000" algn="l">
              <a:lnSpc>
                <a:spcPct val="115000"/>
              </a:lnSpc>
              <a:spcBef>
                <a:spcPts val="0"/>
              </a:spcBef>
              <a:spcAft>
                <a:spcPts val="0"/>
              </a:spcAft>
              <a:buClr>
                <a:srgbClr val="434343"/>
              </a:buClr>
              <a:buSzPts val="1200"/>
              <a:buFont typeface="Roboto Condensed Light"/>
              <a:buAutoNum type="alphaLcPeriod"/>
              <a:defRPr/>
            </a:lvl5pPr>
            <a:lvl6pPr indent="-304800" lvl="5" marL="2743200" algn="l">
              <a:lnSpc>
                <a:spcPct val="115000"/>
              </a:lnSpc>
              <a:spcBef>
                <a:spcPts val="0"/>
              </a:spcBef>
              <a:spcAft>
                <a:spcPts val="0"/>
              </a:spcAft>
              <a:buClr>
                <a:srgbClr val="434343"/>
              </a:buClr>
              <a:buSzPts val="1200"/>
              <a:buFont typeface="Roboto Condensed Light"/>
              <a:buAutoNum type="romanLcPeriod"/>
              <a:defRPr/>
            </a:lvl6pPr>
            <a:lvl7pPr indent="-304800" lvl="6" marL="3200400" algn="l">
              <a:lnSpc>
                <a:spcPct val="115000"/>
              </a:lnSpc>
              <a:spcBef>
                <a:spcPts val="0"/>
              </a:spcBef>
              <a:spcAft>
                <a:spcPts val="0"/>
              </a:spcAft>
              <a:buClr>
                <a:srgbClr val="434343"/>
              </a:buClr>
              <a:buSzPts val="1200"/>
              <a:buFont typeface="Roboto Condensed Light"/>
              <a:buAutoNum type="arabicPeriod"/>
              <a:defRPr/>
            </a:lvl7pPr>
            <a:lvl8pPr indent="-304800" lvl="7" marL="3657600" algn="l">
              <a:lnSpc>
                <a:spcPct val="115000"/>
              </a:lnSpc>
              <a:spcBef>
                <a:spcPts val="0"/>
              </a:spcBef>
              <a:spcAft>
                <a:spcPts val="0"/>
              </a:spcAft>
              <a:buClr>
                <a:srgbClr val="434343"/>
              </a:buClr>
              <a:buSzPts val="1200"/>
              <a:buFont typeface="Roboto Condensed Light"/>
              <a:buAutoNum type="alphaLcPeriod"/>
              <a:defRPr/>
            </a:lvl8pPr>
            <a:lvl9pPr indent="-304800" lvl="8" marL="4114800" algn="l">
              <a:lnSpc>
                <a:spcPct val="115000"/>
              </a:lnSpc>
              <a:spcBef>
                <a:spcPts val="0"/>
              </a:spcBef>
              <a:spcAft>
                <a:spcPts val="0"/>
              </a:spcAft>
              <a:buClr>
                <a:srgbClr val="434343"/>
              </a:buClr>
              <a:buSzPts val="1200"/>
              <a:buFont typeface="Roboto Condensed Light"/>
              <a:buAutoNum type="romanLcPeriod"/>
              <a:defRPr/>
            </a:lvl9pPr>
          </a:lstStyle>
          <a:p/>
        </p:txBody>
      </p:sp>
      <p:cxnSp>
        <p:nvCxnSpPr>
          <p:cNvPr id="129" name="Google Shape;129;p78"/>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130" name="Google Shape;130;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31" name="Shape 131"/>
        <p:cNvGrpSpPr/>
        <p:nvPr/>
      </p:nvGrpSpPr>
      <p:grpSpPr>
        <a:xfrm>
          <a:off x="0" y="0"/>
          <a:ext cx="0" cy="0"/>
          <a:chOff x="0" y="0"/>
          <a:chExt cx="0" cy="0"/>
        </a:xfrm>
      </p:grpSpPr>
      <p:pic>
        <p:nvPicPr>
          <p:cNvPr id="132" name="Google Shape;132;p79"/>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33" name="Google Shape;133;p79"/>
          <p:cNvSpPr txBox="1"/>
          <p:nvPr>
            <p:ph type="title"/>
          </p:nvPr>
        </p:nvSpPr>
        <p:spPr>
          <a:xfrm>
            <a:off x="2357175" y="1336725"/>
            <a:ext cx="18909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4" name="Google Shape;134;p79"/>
          <p:cNvSpPr txBox="1"/>
          <p:nvPr>
            <p:ph idx="1" type="subTitle"/>
          </p:nvPr>
        </p:nvSpPr>
        <p:spPr>
          <a:xfrm>
            <a:off x="2357125" y="17708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79"/>
          <p:cNvSpPr txBox="1"/>
          <p:nvPr>
            <p:ph idx="2" type="title"/>
          </p:nvPr>
        </p:nvSpPr>
        <p:spPr>
          <a:xfrm>
            <a:off x="602575" y="379575"/>
            <a:ext cx="78216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6" name="Google Shape;136;p79"/>
          <p:cNvSpPr txBox="1"/>
          <p:nvPr>
            <p:ph idx="3" type="title"/>
          </p:nvPr>
        </p:nvSpPr>
        <p:spPr>
          <a:xfrm>
            <a:off x="6260599" y="1336725"/>
            <a:ext cx="18909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7" name="Google Shape;137;p79"/>
          <p:cNvSpPr txBox="1"/>
          <p:nvPr>
            <p:ph idx="4" type="subTitle"/>
          </p:nvPr>
        </p:nvSpPr>
        <p:spPr>
          <a:xfrm>
            <a:off x="6260550" y="17708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79"/>
          <p:cNvSpPr txBox="1"/>
          <p:nvPr>
            <p:ph idx="5" type="title"/>
          </p:nvPr>
        </p:nvSpPr>
        <p:spPr>
          <a:xfrm>
            <a:off x="2357175" y="2653025"/>
            <a:ext cx="18909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9" name="Google Shape;139;p79"/>
          <p:cNvSpPr txBox="1"/>
          <p:nvPr>
            <p:ph idx="6" type="subTitle"/>
          </p:nvPr>
        </p:nvSpPr>
        <p:spPr>
          <a:xfrm>
            <a:off x="2357125" y="30871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79"/>
          <p:cNvSpPr txBox="1"/>
          <p:nvPr>
            <p:ph idx="7" type="title"/>
          </p:nvPr>
        </p:nvSpPr>
        <p:spPr>
          <a:xfrm>
            <a:off x="6260599" y="2653025"/>
            <a:ext cx="18909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1" name="Google Shape;141;p79"/>
          <p:cNvSpPr txBox="1"/>
          <p:nvPr>
            <p:ph idx="8" type="subTitle"/>
          </p:nvPr>
        </p:nvSpPr>
        <p:spPr>
          <a:xfrm>
            <a:off x="6260550" y="30871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42" name="Google Shape;142;p79"/>
          <p:cNvCxnSpPr/>
          <p:nvPr/>
        </p:nvCxnSpPr>
        <p:spPr>
          <a:xfrm>
            <a:off x="518225" y="530325"/>
            <a:ext cx="0" cy="271200"/>
          </a:xfrm>
          <a:prstGeom prst="straightConnector1">
            <a:avLst/>
          </a:prstGeom>
          <a:noFill/>
          <a:ln cap="flat" cmpd="sng" w="28575">
            <a:solidFill>
              <a:schemeClr val="accent2"/>
            </a:solidFill>
            <a:prstDash val="solid"/>
            <a:round/>
            <a:headEnd len="sm" w="sm" type="none"/>
            <a:tailEnd len="sm" w="sm" type="none"/>
          </a:ln>
        </p:spPr>
      </p:cxnSp>
      <p:sp>
        <p:nvSpPr>
          <p:cNvPr id="143" name="Google Shape;143;p79"/>
          <p:cNvSpPr txBox="1"/>
          <p:nvPr>
            <p:ph idx="9" type="title"/>
          </p:nvPr>
        </p:nvSpPr>
        <p:spPr>
          <a:xfrm>
            <a:off x="667350" y="1337350"/>
            <a:ext cx="17184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9600"/>
              <a:buNone/>
              <a:defRPr sz="98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144" name="Google Shape;144;p79"/>
          <p:cNvSpPr txBox="1"/>
          <p:nvPr>
            <p:ph idx="13" type="title"/>
          </p:nvPr>
        </p:nvSpPr>
        <p:spPr>
          <a:xfrm>
            <a:off x="4570775" y="1337350"/>
            <a:ext cx="17184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9600"/>
              <a:buNone/>
              <a:defRPr sz="98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145" name="Google Shape;145;p79"/>
          <p:cNvSpPr txBox="1"/>
          <p:nvPr>
            <p:ph idx="14" type="title"/>
          </p:nvPr>
        </p:nvSpPr>
        <p:spPr>
          <a:xfrm>
            <a:off x="667350" y="2653650"/>
            <a:ext cx="17184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9600"/>
              <a:buNone/>
              <a:defRPr sz="98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146" name="Google Shape;146;p79"/>
          <p:cNvSpPr txBox="1"/>
          <p:nvPr>
            <p:ph idx="15" type="title"/>
          </p:nvPr>
        </p:nvSpPr>
        <p:spPr>
          <a:xfrm>
            <a:off x="4570775" y="2653650"/>
            <a:ext cx="17184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9600"/>
              <a:buNone/>
              <a:defRPr sz="98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147" name="Google Shape;147;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148" name="Shape 148"/>
        <p:cNvGrpSpPr/>
        <p:nvPr/>
      </p:nvGrpSpPr>
      <p:grpSpPr>
        <a:xfrm>
          <a:off x="0" y="0"/>
          <a:ext cx="0" cy="0"/>
          <a:chOff x="0" y="0"/>
          <a:chExt cx="0" cy="0"/>
        </a:xfrm>
      </p:grpSpPr>
      <p:pic>
        <p:nvPicPr>
          <p:cNvPr id="149" name="Google Shape;149;p80"/>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50" name="Google Shape;150;p80">
            <a:hlinkClick action="ppaction://hlinksldjump" r:id="rId3"/>
          </p:cNvPr>
          <p:cNvSpPr txBox="1"/>
          <p:nvPr>
            <p:ph type="title"/>
          </p:nvPr>
        </p:nvSpPr>
        <p:spPr>
          <a:xfrm>
            <a:off x="1355025" y="1457275"/>
            <a:ext cx="1890900" cy="2865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1" name="Google Shape;151;p80"/>
          <p:cNvSpPr txBox="1"/>
          <p:nvPr>
            <p:ph idx="1" type="subTitle"/>
          </p:nvPr>
        </p:nvSpPr>
        <p:spPr>
          <a:xfrm>
            <a:off x="1354978" y="17708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80"/>
          <p:cNvSpPr txBox="1"/>
          <p:nvPr>
            <p:ph idx="2" type="title"/>
          </p:nvPr>
        </p:nvSpPr>
        <p:spPr>
          <a:xfrm>
            <a:off x="602575" y="379575"/>
            <a:ext cx="78216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3" name="Google Shape;153;p80">
            <a:hlinkClick/>
          </p:cNvPr>
          <p:cNvSpPr txBox="1"/>
          <p:nvPr>
            <p:ph idx="3" type="title"/>
          </p:nvPr>
        </p:nvSpPr>
        <p:spPr>
          <a:xfrm>
            <a:off x="3945388" y="1457275"/>
            <a:ext cx="1890900" cy="2865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4" name="Google Shape;154;p80"/>
          <p:cNvSpPr txBox="1"/>
          <p:nvPr>
            <p:ph idx="4" type="subTitle"/>
          </p:nvPr>
        </p:nvSpPr>
        <p:spPr>
          <a:xfrm>
            <a:off x="3945341" y="17708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80"/>
          <p:cNvSpPr txBox="1"/>
          <p:nvPr>
            <p:ph idx="5" type="title"/>
          </p:nvPr>
        </p:nvSpPr>
        <p:spPr>
          <a:xfrm>
            <a:off x="1355025" y="2849825"/>
            <a:ext cx="1890900" cy="2865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6" name="Google Shape;156;p80"/>
          <p:cNvSpPr txBox="1"/>
          <p:nvPr>
            <p:ph idx="6" type="subTitle"/>
          </p:nvPr>
        </p:nvSpPr>
        <p:spPr>
          <a:xfrm>
            <a:off x="1354978" y="31633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80"/>
          <p:cNvSpPr txBox="1"/>
          <p:nvPr>
            <p:ph idx="7" type="title"/>
          </p:nvPr>
        </p:nvSpPr>
        <p:spPr>
          <a:xfrm>
            <a:off x="3945388" y="2849825"/>
            <a:ext cx="1890900" cy="2865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8" name="Google Shape;158;p80"/>
          <p:cNvSpPr txBox="1"/>
          <p:nvPr>
            <p:ph idx="8" type="subTitle"/>
          </p:nvPr>
        </p:nvSpPr>
        <p:spPr>
          <a:xfrm>
            <a:off x="3945341" y="31633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59" name="Google Shape;159;p80"/>
          <p:cNvCxnSpPr/>
          <p:nvPr/>
        </p:nvCxnSpPr>
        <p:spPr>
          <a:xfrm>
            <a:off x="518225" y="530325"/>
            <a:ext cx="0" cy="271200"/>
          </a:xfrm>
          <a:prstGeom prst="straightConnector1">
            <a:avLst/>
          </a:prstGeom>
          <a:noFill/>
          <a:ln cap="flat" cmpd="sng" w="28575">
            <a:solidFill>
              <a:schemeClr val="accent2"/>
            </a:solidFill>
            <a:prstDash val="solid"/>
            <a:round/>
            <a:headEnd len="sm" w="sm" type="none"/>
            <a:tailEnd len="sm" w="sm" type="none"/>
          </a:ln>
        </p:spPr>
      </p:cxnSp>
      <p:sp>
        <p:nvSpPr>
          <p:cNvPr id="160" name="Google Shape;160;p80"/>
          <p:cNvSpPr txBox="1"/>
          <p:nvPr>
            <p:ph idx="9" type="title"/>
          </p:nvPr>
        </p:nvSpPr>
        <p:spPr>
          <a:xfrm>
            <a:off x="718575" y="1337350"/>
            <a:ext cx="7596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3000"/>
              <a:buNone/>
              <a:defRPr>
                <a:solidFill>
                  <a:schemeClr val="lt1"/>
                </a:solidFill>
              </a:defRPr>
            </a:lvl1pPr>
            <a:lvl2pPr lvl="1" algn="ctr">
              <a:lnSpc>
                <a:spcPct val="100000"/>
              </a:lnSpc>
              <a:spcBef>
                <a:spcPts val="0"/>
              </a:spcBef>
              <a:spcAft>
                <a:spcPts val="0"/>
              </a:spcAft>
              <a:buClr>
                <a:schemeClr val="lt1"/>
              </a:buClr>
              <a:buSzPts val="3000"/>
              <a:buNone/>
              <a:defRPr>
                <a:solidFill>
                  <a:schemeClr val="lt1"/>
                </a:solidFill>
              </a:defRPr>
            </a:lvl2pPr>
            <a:lvl3pPr lvl="2" algn="ctr">
              <a:lnSpc>
                <a:spcPct val="100000"/>
              </a:lnSpc>
              <a:spcBef>
                <a:spcPts val="0"/>
              </a:spcBef>
              <a:spcAft>
                <a:spcPts val="0"/>
              </a:spcAft>
              <a:buClr>
                <a:schemeClr val="lt1"/>
              </a:buClr>
              <a:buSzPts val="3000"/>
              <a:buNone/>
              <a:defRPr>
                <a:solidFill>
                  <a:schemeClr val="lt1"/>
                </a:solidFill>
              </a:defRPr>
            </a:lvl3pPr>
            <a:lvl4pPr lvl="3" algn="ctr">
              <a:lnSpc>
                <a:spcPct val="100000"/>
              </a:lnSpc>
              <a:spcBef>
                <a:spcPts val="0"/>
              </a:spcBef>
              <a:spcAft>
                <a:spcPts val="0"/>
              </a:spcAft>
              <a:buClr>
                <a:schemeClr val="lt1"/>
              </a:buClr>
              <a:buSzPts val="3000"/>
              <a:buNone/>
              <a:defRPr>
                <a:solidFill>
                  <a:schemeClr val="lt1"/>
                </a:solidFill>
              </a:defRPr>
            </a:lvl4pPr>
            <a:lvl5pPr lvl="4" algn="ctr">
              <a:lnSpc>
                <a:spcPct val="100000"/>
              </a:lnSpc>
              <a:spcBef>
                <a:spcPts val="0"/>
              </a:spcBef>
              <a:spcAft>
                <a:spcPts val="0"/>
              </a:spcAft>
              <a:buClr>
                <a:schemeClr val="lt1"/>
              </a:buClr>
              <a:buSzPts val="3000"/>
              <a:buNone/>
              <a:defRPr>
                <a:solidFill>
                  <a:schemeClr val="lt1"/>
                </a:solidFill>
              </a:defRPr>
            </a:lvl5pPr>
            <a:lvl6pPr lvl="5" algn="ctr">
              <a:lnSpc>
                <a:spcPct val="100000"/>
              </a:lnSpc>
              <a:spcBef>
                <a:spcPts val="0"/>
              </a:spcBef>
              <a:spcAft>
                <a:spcPts val="0"/>
              </a:spcAft>
              <a:buClr>
                <a:schemeClr val="lt1"/>
              </a:buClr>
              <a:buSzPts val="3000"/>
              <a:buNone/>
              <a:defRPr>
                <a:solidFill>
                  <a:schemeClr val="lt1"/>
                </a:solidFill>
              </a:defRPr>
            </a:lvl6pPr>
            <a:lvl7pPr lvl="6" algn="ctr">
              <a:lnSpc>
                <a:spcPct val="100000"/>
              </a:lnSpc>
              <a:spcBef>
                <a:spcPts val="0"/>
              </a:spcBef>
              <a:spcAft>
                <a:spcPts val="0"/>
              </a:spcAft>
              <a:buClr>
                <a:schemeClr val="lt1"/>
              </a:buClr>
              <a:buSzPts val="3000"/>
              <a:buNone/>
              <a:defRPr>
                <a:solidFill>
                  <a:schemeClr val="lt1"/>
                </a:solidFill>
              </a:defRPr>
            </a:lvl7pPr>
            <a:lvl8pPr lvl="7" algn="ctr">
              <a:lnSpc>
                <a:spcPct val="100000"/>
              </a:lnSpc>
              <a:spcBef>
                <a:spcPts val="0"/>
              </a:spcBef>
              <a:spcAft>
                <a:spcPts val="0"/>
              </a:spcAft>
              <a:buClr>
                <a:schemeClr val="lt1"/>
              </a:buClr>
              <a:buSzPts val="3000"/>
              <a:buNone/>
              <a:defRPr>
                <a:solidFill>
                  <a:schemeClr val="lt1"/>
                </a:solidFill>
              </a:defRPr>
            </a:lvl8pPr>
            <a:lvl9pPr lvl="8" algn="ctr">
              <a:lnSpc>
                <a:spcPct val="100000"/>
              </a:lnSpc>
              <a:spcBef>
                <a:spcPts val="0"/>
              </a:spcBef>
              <a:spcAft>
                <a:spcPts val="0"/>
              </a:spcAft>
              <a:buClr>
                <a:schemeClr val="lt1"/>
              </a:buClr>
              <a:buSzPts val="3000"/>
              <a:buNone/>
              <a:defRPr>
                <a:solidFill>
                  <a:schemeClr val="lt1"/>
                </a:solidFill>
              </a:defRPr>
            </a:lvl9pPr>
          </a:lstStyle>
          <a:p/>
        </p:txBody>
      </p:sp>
      <p:sp>
        <p:nvSpPr>
          <p:cNvPr id="161" name="Google Shape;161;p80"/>
          <p:cNvSpPr txBox="1"/>
          <p:nvPr>
            <p:ph idx="13" type="title"/>
          </p:nvPr>
        </p:nvSpPr>
        <p:spPr>
          <a:xfrm>
            <a:off x="3340400" y="1337350"/>
            <a:ext cx="7596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3000"/>
              <a:buNone/>
              <a:defRPr>
                <a:solidFill>
                  <a:schemeClr val="lt1"/>
                </a:solidFill>
              </a:defRPr>
            </a:lvl1pPr>
            <a:lvl2pPr lvl="1" algn="ctr">
              <a:lnSpc>
                <a:spcPct val="100000"/>
              </a:lnSpc>
              <a:spcBef>
                <a:spcPts val="0"/>
              </a:spcBef>
              <a:spcAft>
                <a:spcPts val="0"/>
              </a:spcAft>
              <a:buClr>
                <a:schemeClr val="lt1"/>
              </a:buClr>
              <a:buSzPts val="3000"/>
              <a:buNone/>
              <a:defRPr>
                <a:solidFill>
                  <a:schemeClr val="lt1"/>
                </a:solidFill>
              </a:defRPr>
            </a:lvl2pPr>
            <a:lvl3pPr lvl="2" algn="ctr">
              <a:lnSpc>
                <a:spcPct val="100000"/>
              </a:lnSpc>
              <a:spcBef>
                <a:spcPts val="0"/>
              </a:spcBef>
              <a:spcAft>
                <a:spcPts val="0"/>
              </a:spcAft>
              <a:buClr>
                <a:schemeClr val="lt1"/>
              </a:buClr>
              <a:buSzPts val="3000"/>
              <a:buNone/>
              <a:defRPr>
                <a:solidFill>
                  <a:schemeClr val="lt1"/>
                </a:solidFill>
              </a:defRPr>
            </a:lvl3pPr>
            <a:lvl4pPr lvl="3" algn="ctr">
              <a:lnSpc>
                <a:spcPct val="100000"/>
              </a:lnSpc>
              <a:spcBef>
                <a:spcPts val="0"/>
              </a:spcBef>
              <a:spcAft>
                <a:spcPts val="0"/>
              </a:spcAft>
              <a:buClr>
                <a:schemeClr val="lt1"/>
              </a:buClr>
              <a:buSzPts val="3000"/>
              <a:buNone/>
              <a:defRPr>
                <a:solidFill>
                  <a:schemeClr val="lt1"/>
                </a:solidFill>
              </a:defRPr>
            </a:lvl4pPr>
            <a:lvl5pPr lvl="4" algn="ctr">
              <a:lnSpc>
                <a:spcPct val="100000"/>
              </a:lnSpc>
              <a:spcBef>
                <a:spcPts val="0"/>
              </a:spcBef>
              <a:spcAft>
                <a:spcPts val="0"/>
              </a:spcAft>
              <a:buClr>
                <a:schemeClr val="lt1"/>
              </a:buClr>
              <a:buSzPts val="3000"/>
              <a:buNone/>
              <a:defRPr>
                <a:solidFill>
                  <a:schemeClr val="lt1"/>
                </a:solidFill>
              </a:defRPr>
            </a:lvl5pPr>
            <a:lvl6pPr lvl="5" algn="ctr">
              <a:lnSpc>
                <a:spcPct val="100000"/>
              </a:lnSpc>
              <a:spcBef>
                <a:spcPts val="0"/>
              </a:spcBef>
              <a:spcAft>
                <a:spcPts val="0"/>
              </a:spcAft>
              <a:buClr>
                <a:schemeClr val="lt1"/>
              </a:buClr>
              <a:buSzPts val="3000"/>
              <a:buNone/>
              <a:defRPr>
                <a:solidFill>
                  <a:schemeClr val="lt1"/>
                </a:solidFill>
              </a:defRPr>
            </a:lvl6pPr>
            <a:lvl7pPr lvl="6" algn="ctr">
              <a:lnSpc>
                <a:spcPct val="100000"/>
              </a:lnSpc>
              <a:spcBef>
                <a:spcPts val="0"/>
              </a:spcBef>
              <a:spcAft>
                <a:spcPts val="0"/>
              </a:spcAft>
              <a:buClr>
                <a:schemeClr val="lt1"/>
              </a:buClr>
              <a:buSzPts val="3000"/>
              <a:buNone/>
              <a:defRPr>
                <a:solidFill>
                  <a:schemeClr val="lt1"/>
                </a:solidFill>
              </a:defRPr>
            </a:lvl7pPr>
            <a:lvl8pPr lvl="7" algn="ctr">
              <a:lnSpc>
                <a:spcPct val="100000"/>
              </a:lnSpc>
              <a:spcBef>
                <a:spcPts val="0"/>
              </a:spcBef>
              <a:spcAft>
                <a:spcPts val="0"/>
              </a:spcAft>
              <a:buClr>
                <a:schemeClr val="lt1"/>
              </a:buClr>
              <a:buSzPts val="3000"/>
              <a:buNone/>
              <a:defRPr>
                <a:solidFill>
                  <a:schemeClr val="lt1"/>
                </a:solidFill>
              </a:defRPr>
            </a:lvl8pPr>
            <a:lvl9pPr lvl="8" algn="ctr">
              <a:lnSpc>
                <a:spcPct val="100000"/>
              </a:lnSpc>
              <a:spcBef>
                <a:spcPts val="0"/>
              </a:spcBef>
              <a:spcAft>
                <a:spcPts val="0"/>
              </a:spcAft>
              <a:buClr>
                <a:schemeClr val="lt1"/>
              </a:buClr>
              <a:buSzPts val="3000"/>
              <a:buNone/>
              <a:defRPr>
                <a:solidFill>
                  <a:schemeClr val="lt1"/>
                </a:solidFill>
              </a:defRPr>
            </a:lvl9pPr>
          </a:lstStyle>
          <a:p/>
        </p:txBody>
      </p:sp>
      <p:sp>
        <p:nvSpPr>
          <p:cNvPr id="162" name="Google Shape;162;p80"/>
          <p:cNvSpPr txBox="1"/>
          <p:nvPr>
            <p:ph idx="14" type="title"/>
          </p:nvPr>
        </p:nvSpPr>
        <p:spPr>
          <a:xfrm>
            <a:off x="718575" y="2653650"/>
            <a:ext cx="7596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3000"/>
              <a:buNone/>
              <a:defRPr>
                <a:solidFill>
                  <a:schemeClr val="lt1"/>
                </a:solidFill>
              </a:defRPr>
            </a:lvl1pPr>
            <a:lvl2pPr lvl="1" algn="ctr">
              <a:lnSpc>
                <a:spcPct val="100000"/>
              </a:lnSpc>
              <a:spcBef>
                <a:spcPts val="0"/>
              </a:spcBef>
              <a:spcAft>
                <a:spcPts val="0"/>
              </a:spcAft>
              <a:buClr>
                <a:schemeClr val="lt1"/>
              </a:buClr>
              <a:buSzPts val="3000"/>
              <a:buNone/>
              <a:defRPr>
                <a:solidFill>
                  <a:schemeClr val="lt1"/>
                </a:solidFill>
              </a:defRPr>
            </a:lvl2pPr>
            <a:lvl3pPr lvl="2" algn="ctr">
              <a:lnSpc>
                <a:spcPct val="100000"/>
              </a:lnSpc>
              <a:spcBef>
                <a:spcPts val="0"/>
              </a:spcBef>
              <a:spcAft>
                <a:spcPts val="0"/>
              </a:spcAft>
              <a:buClr>
                <a:schemeClr val="lt1"/>
              </a:buClr>
              <a:buSzPts val="3000"/>
              <a:buNone/>
              <a:defRPr>
                <a:solidFill>
                  <a:schemeClr val="lt1"/>
                </a:solidFill>
              </a:defRPr>
            </a:lvl3pPr>
            <a:lvl4pPr lvl="3" algn="ctr">
              <a:lnSpc>
                <a:spcPct val="100000"/>
              </a:lnSpc>
              <a:spcBef>
                <a:spcPts val="0"/>
              </a:spcBef>
              <a:spcAft>
                <a:spcPts val="0"/>
              </a:spcAft>
              <a:buClr>
                <a:schemeClr val="lt1"/>
              </a:buClr>
              <a:buSzPts val="3000"/>
              <a:buNone/>
              <a:defRPr>
                <a:solidFill>
                  <a:schemeClr val="lt1"/>
                </a:solidFill>
              </a:defRPr>
            </a:lvl4pPr>
            <a:lvl5pPr lvl="4" algn="ctr">
              <a:lnSpc>
                <a:spcPct val="100000"/>
              </a:lnSpc>
              <a:spcBef>
                <a:spcPts val="0"/>
              </a:spcBef>
              <a:spcAft>
                <a:spcPts val="0"/>
              </a:spcAft>
              <a:buClr>
                <a:schemeClr val="lt1"/>
              </a:buClr>
              <a:buSzPts val="3000"/>
              <a:buNone/>
              <a:defRPr>
                <a:solidFill>
                  <a:schemeClr val="lt1"/>
                </a:solidFill>
              </a:defRPr>
            </a:lvl5pPr>
            <a:lvl6pPr lvl="5" algn="ctr">
              <a:lnSpc>
                <a:spcPct val="100000"/>
              </a:lnSpc>
              <a:spcBef>
                <a:spcPts val="0"/>
              </a:spcBef>
              <a:spcAft>
                <a:spcPts val="0"/>
              </a:spcAft>
              <a:buClr>
                <a:schemeClr val="lt1"/>
              </a:buClr>
              <a:buSzPts val="3000"/>
              <a:buNone/>
              <a:defRPr>
                <a:solidFill>
                  <a:schemeClr val="lt1"/>
                </a:solidFill>
              </a:defRPr>
            </a:lvl6pPr>
            <a:lvl7pPr lvl="6" algn="ctr">
              <a:lnSpc>
                <a:spcPct val="100000"/>
              </a:lnSpc>
              <a:spcBef>
                <a:spcPts val="0"/>
              </a:spcBef>
              <a:spcAft>
                <a:spcPts val="0"/>
              </a:spcAft>
              <a:buClr>
                <a:schemeClr val="lt1"/>
              </a:buClr>
              <a:buSzPts val="3000"/>
              <a:buNone/>
              <a:defRPr>
                <a:solidFill>
                  <a:schemeClr val="lt1"/>
                </a:solidFill>
              </a:defRPr>
            </a:lvl7pPr>
            <a:lvl8pPr lvl="7" algn="ctr">
              <a:lnSpc>
                <a:spcPct val="100000"/>
              </a:lnSpc>
              <a:spcBef>
                <a:spcPts val="0"/>
              </a:spcBef>
              <a:spcAft>
                <a:spcPts val="0"/>
              </a:spcAft>
              <a:buClr>
                <a:schemeClr val="lt1"/>
              </a:buClr>
              <a:buSzPts val="3000"/>
              <a:buNone/>
              <a:defRPr>
                <a:solidFill>
                  <a:schemeClr val="lt1"/>
                </a:solidFill>
              </a:defRPr>
            </a:lvl8pPr>
            <a:lvl9pPr lvl="8" algn="ctr">
              <a:lnSpc>
                <a:spcPct val="100000"/>
              </a:lnSpc>
              <a:spcBef>
                <a:spcPts val="0"/>
              </a:spcBef>
              <a:spcAft>
                <a:spcPts val="0"/>
              </a:spcAft>
              <a:buClr>
                <a:schemeClr val="lt1"/>
              </a:buClr>
              <a:buSzPts val="3000"/>
              <a:buNone/>
              <a:defRPr>
                <a:solidFill>
                  <a:schemeClr val="lt1"/>
                </a:solidFill>
              </a:defRPr>
            </a:lvl9pPr>
          </a:lstStyle>
          <a:p/>
        </p:txBody>
      </p:sp>
      <p:sp>
        <p:nvSpPr>
          <p:cNvPr id="163" name="Google Shape;163;p80"/>
          <p:cNvSpPr txBox="1"/>
          <p:nvPr>
            <p:ph idx="15" type="title"/>
          </p:nvPr>
        </p:nvSpPr>
        <p:spPr>
          <a:xfrm>
            <a:off x="3340400" y="2653650"/>
            <a:ext cx="7596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3000"/>
              <a:buNone/>
              <a:defRPr>
                <a:solidFill>
                  <a:schemeClr val="lt1"/>
                </a:solidFill>
              </a:defRPr>
            </a:lvl1pPr>
            <a:lvl2pPr lvl="1" algn="ctr">
              <a:lnSpc>
                <a:spcPct val="100000"/>
              </a:lnSpc>
              <a:spcBef>
                <a:spcPts val="0"/>
              </a:spcBef>
              <a:spcAft>
                <a:spcPts val="0"/>
              </a:spcAft>
              <a:buClr>
                <a:schemeClr val="lt1"/>
              </a:buClr>
              <a:buSzPts val="3000"/>
              <a:buNone/>
              <a:defRPr>
                <a:solidFill>
                  <a:schemeClr val="lt1"/>
                </a:solidFill>
              </a:defRPr>
            </a:lvl2pPr>
            <a:lvl3pPr lvl="2" algn="ctr">
              <a:lnSpc>
                <a:spcPct val="100000"/>
              </a:lnSpc>
              <a:spcBef>
                <a:spcPts val="0"/>
              </a:spcBef>
              <a:spcAft>
                <a:spcPts val="0"/>
              </a:spcAft>
              <a:buClr>
                <a:schemeClr val="lt1"/>
              </a:buClr>
              <a:buSzPts val="3000"/>
              <a:buNone/>
              <a:defRPr>
                <a:solidFill>
                  <a:schemeClr val="lt1"/>
                </a:solidFill>
              </a:defRPr>
            </a:lvl3pPr>
            <a:lvl4pPr lvl="3" algn="ctr">
              <a:lnSpc>
                <a:spcPct val="100000"/>
              </a:lnSpc>
              <a:spcBef>
                <a:spcPts val="0"/>
              </a:spcBef>
              <a:spcAft>
                <a:spcPts val="0"/>
              </a:spcAft>
              <a:buClr>
                <a:schemeClr val="lt1"/>
              </a:buClr>
              <a:buSzPts val="3000"/>
              <a:buNone/>
              <a:defRPr>
                <a:solidFill>
                  <a:schemeClr val="lt1"/>
                </a:solidFill>
              </a:defRPr>
            </a:lvl4pPr>
            <a:lvl5pPr lvl="4" algn="ctr">
              <a:lnSpc>
                <a:spcPct val="100000"/>
              </a:lnSpc>
              <a:spcBef>
                <a:spcPts val="0"/>
              </a:spcBef>
              <a:spcAft>
                <a:spcPts val="0"/>
              </a:spcAft>
              <a:buClr>
                <a:schemeClr val="lt1"/>
              </a:buClr>
              <a:buSzPts val="3000"/>
              <a:buNone/>
              <a:defRPr>
                <a:solidFill>
                  <a:schemeClr val="lt1"/>
                </a:solidFill>
              </a:defRPr>
            </a:lvl5pPr>
            <a:lvl6pPr lvl="5" algn="ctr">
              <a:lnSpc>
                <a:spcPct val="100000"/>
              </a:lnSpc>
              <a:spcBef>
                <a:spcPts val="0"/>
              </a:spcBef>
              <a:spcAft>
                <a:spcPts val="0"/>
              </a:spcAft>
              <a:buClr>
                <a:schemeClr val="lt1"/>
              </a:buClr>
              <a:buSzPts val="3000"/>
              <a:buNone/>
              <a:defRPr>
                <a:solidFill>
                  <a:schemeClr val="lt1"/>
                </a:solidFill>
              </a:defRPr>
            </a:lvl6pPr>
            <a:lvl7pPr lvl="6" algn="ctr">
              <a:lnSpc>
                <a:spcPct val="100000"/>
              </a:lnSpc>
              <a:spcBef>
                <a:spcPts val="0"/>
              </a:spcBef>
              <a:spcAft>
                <a:spcPts val="0"/>
              </a:spcAft>
              <a:buClr>
                <a:schemeClr val="lt1"/>
              </a:buClr>
              <a:buSzPts val="3000"/>
              <a:buNone/>
              <a:defRPr>
                <a:solidFill>
                  <a:schemeClr val="lt1"/>
                </a:solidFill>
              </a:defRPr>
            </a:lvl7pPr>
            <a:lvl8pPr lvl="7" algn="ctr">
              <a:lnSpc>
                <a:spcPct val="100000"/>
              </a:lnSpc>
              <a:spcBef>
                <a:spcPts val="0"/>
              </a:spcBef>
              <a:spcAft>
                <a:spcPts val="0"/>
              </a:spcAft>
              <a:buClr>
                <a:schemeClr val="lt1"/>
              </a:buClr>
              <a:buSzPts val="3000"/>
              <a:buNone/>
              <a:defRPr>
                <a:solidFill>
                  <a:schemeClr val="lt1"/>
                </a:solidFill>
              </a:defRPr>
            </a:lvl8pPr>
            <a:lvl9pPr lvl="8" algn="ctr">
              <a:lnSpc>
                <a:spcPct val="100000"/>
              </a:lnSpc>
              <a:spcBef>
                <a:spcPts val="0"/>
              </a:spcBef>
              <a:spcAft>
                <a:spcPts val="0"/>
              </a:spcAft>
              <a:buClr>
                <a:schemeClr val="lt1"/>
              </a:buClr>
              <a:buSzPts val="3000"/>
              <a:buNone/>
              <a:defRPr>
                <a:solidFill>
                  <a:schemeClr val="lt1"/>
                </a:solidFill>
              </a:defRPr>
            </a:lvl9pPr>
          </a:lstStyle>
          <a:p/>
        </p:txBody>
      </p:sp>
      <p:sp>
        <p:nvSpPr>
          <p:cNvPr id="164" name="Google Shape;164;p80">
            <a:hlinkClick action="ppaction://hlinksldjump" r:id="rId4"/>
          </p:cNvPr>
          <p:cNvSpPr txBox="1"/>
          <p:nvPr>
            <p:ph idx="16" type="title"/>
          </p:nvPr>
        </p:nvSpPr>
        <p:spPr>
          <a:xfrm>
            <a:off x="6535750" y="1457275"/>
            <a:ext cx="1890900" cy="2865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5" name="Google Shape;165;p80"/>
          <p:cNvSpPr txBox="1"/>
          <p:nvPr>
            <p:ph idx="17" type="subTitle"/>
          </p:nvPr>
        </p:nvSpPr>
        <p:spPr>
          <a:xfrm>
            <a:off x="6535703" y="17708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80"/>
          <p:cNvSpPr txBox="1"/>
          <p:nvPr>
            <p:ph idx="18" type="title"/>
          </p:nvPr>
        </p:nvSpPr>
        <p:spPr>
          <a:xfrm>
            <a:off x="6535750" y="2849825"/>
            <a:ext cx="1890900" cy="2865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b="1" sz="2000">
                <a:latin typeface="Roboto Condensed"/>
                <a:ea typeface="Roboto Condensed"/>
                <a:cs typeface="Roboto Condensed"/>
                <a:sym typeface="Roboto Condense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7" name="Google Shape;167;p80"/>
          <p:cNvSpPr txBox="1"/>
          <p:nvPr>
            <p:ph idx="19" type="subTitle"/>
          </p:nvPr>
        </p:nvSpPr>
        <p:spPr>
          <a:xfrm>
            <a:off x="6535703" y="3163350"/>
            <a:ext cx="1665000" cy="672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80"/>
          <p:cNvSpPr txBox="1"/>
          <p:nvPr>
            <p:ph idx="20" type="title"/>
          </p:nvPr>
        </p:nvSpPr>
        <p:spPr>
          <a:xfrm>
            <a:off x="5962325" y="1337350"/>
            <a:ext cx="7596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3000"/>
              <a:buNone/>
              <a:defRPr>
                <a:solidFill>
                  <a:schemeClr val="lt1"/>
                </a:solidFill>
              </a:defRPr>
            </a:lvl1pPr>
            <a:lvl2pPr lvl="1" algn="ctr">
              <a:lnSpc>
                <a:spcPct val="100000"/>
              </a:lnSpc>
              <a:spcBef>
                <a:spcPts val="0"/>
              </a:spcBef>
              <a:spcAft>
                <a:spcPts val="0"/>
              </a:spcAft>
              <a:buClr>
                <a:schemeClr val="lt1"/>
              </a:buClr>
              <a:buSzPts val="3000"/>
              <a:buNone/>
              <a:defRPr>
                <a:solidFill>
                  <a:schemeClr val="lt1"/>
                </a:solidFill>
              </a:defRPr>
            </a:lvl2pPr>
            <a:lvl3pPr lvl="2" algn="ctr">
              <a:lnSpc>
                <a:spcPct val="100000"/>
              </a:lnSpc>
              <a:spcBef>
                <a:spcPts val="0"/>
              </a:spcBef>
              <a:spcAft>
                <a:spcPts val="0"/>
              </a:spcAft>
              <a:buClr>
                <a:schemeClr val="lt1"/>
              </a:buClr>
              <a:buSzPts val="3000"/>
              <a:buNone/>
              <a:defRPr>
                <a:solidFill>
                  <a:schemeClr val="lt1"/>
                </a:solidFill>
              </a:defRPr>
            </a:lvl3pPr>
            <a:lvl4pPr lvl="3" algn="ctr">
              <a:lnSpc>
                <a:spcPct val="100000"/>
              </a:lnSpc>
              <a:spcBef>
                <a:spcPts val="0"/>
              </a:spcBef>
              <a:spcAft>
                <a:spcPts val="0"/>
              </a:spcAft>
              <a:buClr>
                <a:schemeClr val="lt1"/>
              </a:buClr>
              <a:buSzPts val="3000"/>
              <a:buNone/>
              <a:defRPr>
                <a:solidFill>
                  <a:schemeClr val="lt1"/>
                </a:solidFill>
              </a:defRPr>
            </a:lvl4pPr>
            <a:lvl5pPr lvl="4" algn="ctr">
              <a:lnSpc>
                <a:spcPct val="100000"/>
              </a:lnSpc>
              <a:spcBef>
                <a:spcPts val="0"/>
              </a:spcBef>
              <a:spcAft>
                <a:spcPts val="0"/>
              </a:spcAft>
              <a:buClr>
                <a:schemeClr val="lt1"/>
              </a:buClr>
              <a:buSzPts val="3000"/>
              <a:buNone/>
              <a:defRPr>
                <a:solidFill>
                  <a:schemeClr val="lt1"/>
                </a:solidFill>
              </a:defRPr>
            </a:lvl5pPr>
            <a:lvl6pPr lvl="5" algn="ctr">
              <a:lnSpc>
                <a:spcPct val="100000"/>
              </a:lnSpc>
              <a:spcBef>
                <a:spcPts val="0"/>
              </a:spcBef>
              <a:spcAft>
                <a:spcPts val="0"/>
              </a:spcAft>
              <a:buClr>
                <a:schemeClr val="lt1"/>
              </a:buClr>
              <a:buSzPts val="3000"/>
              <a:buNone/>
              <a:defRPr>
                <a:solidFill>
                  <a:schemeClr val="lt1"/>
                </a:solidFill>
              </a:defRPr>
            </a:lvl6pPr>
            <a:lvl7pPr lvl="6" algn="ctr">
              <a:lnSpc>
                <a:spcPct val="100000"/>
              </a:lnSpc>
              <a:spcBef>
                <a:spcPts val="0"/>
              </a:spcBef>
              <a:spcAft>
                <a:spcPts val="0"/>
              </a:spcAft>
              <a:buClr>
                <a:schemeClr val="lt1"/>
              </a:buClr>
              <a:buSzPts val="3000"/>
              <a:buNone/>
              <a:defRPr>
                <a:solidFill>
                  <a:schemeClr val="lt1"/>
                </a:solidFill>
              </a:defRPr>
            </a:lvl7pPr>
            <a:lvl8pPr lvl="7" algn="ctr">
              <a:lnSpc>
                <a:spcPct val="100000"/>
              </a:lnSpc>
              <a:spcBef>
                <a:spcPts val="0"/>
              </a:spcBef>
              <a:spcAft>
                <a:spcPts val="0"/>
              </a:spcAft>
              <a:buClr>
                <a:schemeClr val="lt1"/>
              </a:buClr>
              <a:buSzPts val="3000"/>
              <a:buNone/>
              <a:defRPr>
                <a:solidFill>
                  <a:schemeClr val="lt1"/>
                </a:solidFill>
              </a:defRPr>
            </a:lvl8pPr>
            <a:lvl9pPr lvl="8" algn="ctr">
              <a:lnSpc>
                <a:spcPct val="100000"/>
              </a:lnSpc>
              <a:spcBef>
                <a:spcPts val="0"/>
              </a:spcBef>
              <a:spcAft>
                <a:spcPts val="0"/>
              </a:spcAft>
              <a:buClr>
                <a:schemeClr val="lt1"/>
              </a:buClr>
              <a:buSzPts val="3000"/>
              <a:buNone/>
              <a:defRPr>
                <a:solidFill>
                  <a:schemeClr val="lt1"/>
                </a:solidFill>
              </a:defRPr>
            </a:lvl9pPr>
          </a:lstStyle>
          <a:p/>
        </p:txBody>
      </p:sp>
      <p:sp>
        <p:nvSpPr>
          <p:cNvPr id="169" name="Google Shape;169;p80"/>
          <p:cNvSpPr txBox="1"/>
          <p:nvPr>
            <p:ph idx="21" type="title"/>
          </p:nvPr>
        </p:nvSpPr>
        <p:spPr>
          <a:xfrm>
            <a:off x="5962325" y="2653650"/>
            <a:ext cx="759600" cy="1220100"/>
          </a:xfrm>
          <a:prstGeom prst="rect">
            <a:avLst/>
          </a:prstGeom>
          <a:noFill/>
          <a:ln>
            <a:noFill/>
          </a:ln>
        </p:spPr>
        <p:txBody>
          <a:bodyPr anchorCtr="0" anchor="ctr" bIns="91425" lIns="91425" spcFirstLastPara="1" rIns="91425" wrap="square" tIns="91425">
            <a:normAutofit/>
          </a:bodyPr>
          <a:lstStyle>
            <a:lvl1pPr lvl="0" algn="r">
              <a:lnSpc>
                <a:spcPct val="100000"/>
              </a:lnSpc>
              <a:spcBef>
                <a:spcPts val="0"/>
              </a:spcBef>
              <a:spcAft>
                <a:spcPts val="0"/>
              </a:spcAft>
              <a:buClr>
                <a:schemeClr val="lt1"/>
              </a:buClr>
              <a:buSzPts val="3000"/>
              <a:buNone/>
              <a:defRPr>
                <a:solidFill>
                  <a:schemeClr val="lt1"/>
                </a:solidFill>
              </a:defRPr>
            </a:lvl1pPr>
            <a:lvl2pPr lvl="1" algn="ctr">
              <a:lnSpc>
                <a:spcPct val="100000"/>
              </a:lnSpc>
              <a:spcBef>
                <a:spcPts val="0"/>
              </a:spcBef>
              <a:spcAft>
                <a:spcPts val="0"/>
              </a:spcAft>
              <a:buClr>
                <a:schemeClr val="lt1"/>
              </a:buClr>
              <a:buSzPts val="3000"/>
              <a:buNone/>
              <a:defRPr>
                <a:solidFill>
                  <a:schemeClr val="lt1"/>
                </a:solidFill>
              </a:defRPr>
            </a:lvl2pPr>
            <a:lvl3pPr lvl="2" algn="ctr">
              <a:lnSpc>
                <a:spcPct val="100000"/>
              </a:lnSpc>
              <a:spcBef>
                <a:spcPts val="0"/>
              </a:spcBef>
              <a:spcAft>
                <a:spcPts val="0"/>
              </a:spcAft>
              <a:buClr>
                <a:schemeClr val="lt1"/>
              </a:buClr>
              <a:buSzPts val="3000"/>
              <a:buNone/>
              <a:defRPr>
                <a:solidFill>
                  <a:schemeClr val="lt1"/>
                </a:solidFill>
              </a:defRPr>
            </a:lvl3pPr>
            <a:lvl4pPr lvl="3" algn="ctr">
              <a:lnSpc>
                <a:spcPct val="100000"/>
              </a:lnSpc>
              <a:spcBef>
                <a:spcPts val="0"/>
              </a:spcBef>
              <a:spcAft>
                <a:spcPts val="0"/>
              </a:spcAft>
              <a:buClr>
                <a:schemeClr val="lt1"/>
              </a:buClr>
              <a:buSzPts val="3000"/>
              <a:buNone/>
              <a:defRPr>
                <a:solidFill>
                  <a:schemeClr val="lt1"/>
                </a:solidFill>
              </a:defRPr>
            </a:lvl4pPr>
            <a:lvl5pPr lvl="4" algn="ctr">
              <a:lnSpc>
                <a:spcPct val="100000"/>
              </a:lnSpc>
              <a:spcBef>
                <a:spcPts val="0"/>
              </a:spcBef>
              <a:spcAft>
                <a:spcPts val="0"/>
              </a:spcAft>
              <a:buClr>
                <a:schemeClr val="lt1"/>
              </a:buClr>
              <a:buSzPts val="3000"/>
              <a:buNone/>
              <a:defRPr>
                <a:solidFill>
                  <a:schemeClr val="lt1"/>
                </a:solidFill>
              </a:defRPr>
            </a:lvl5pPr>
            <a:lvl6pPr lvl="5" algn="ctr">
              <a:lnSpc>
                <a:spcPct val="100000"/>
              </a:lnSpc>
              <a:spcBef>
                <a:spcPts val="0"/>
              </a:spcBef>
              <a:spcAft>
                <a:spcPts val="0"/>
              </a:spcAft>
              <a:buClr>
                <a:schemeClr val="lt1"/>
              </a:buClr>
              <a:buSzPts val="3000"/>
              <a:buNone/>
              <a:defRPr>
                <a:solidFill>
                  <a:schemeClr val="lt1"/>
                </a:solidFill>
              </a:defRPr>
            </a:lvl6pPr>
            <a:lvl7pPr lvl="6" algn="ctr">
              <a:lnSpc>
                <a:spcPct val="100000"/>
              </a:lnSpc>
              <a:spcBef>
                <a:spcPts val="0"/>
              </a:spcBef>
              <a:spcAft>
                <a:spcPts val="0"/>
              </a:spcAft>
              <a:buClr>
                <a:schemeClr val="lt1"/>
              </a:buClr>
              <a:buSzPts val="3000"/>
              <a:buNone/>
              <a:defRPr>
                <a:solidFill>
                  <a:schemeClr val="lt1"/>
                </a:solidFill>
              </a:defRPr>
            </a:lvl7pPr>
            <a:lvl8pPr lvl="7" algn="ctr">
              <a:lnSpc>
                <a:spcPct val="100000"/>
              </a:lnSpc>
              <a:spcBef>
                <a:spcPts val="0"/>
              </a:spcBef>
              <a:spcAft>
                <a:spcPts val="0"/>
              </a:spcAft>
              <a:buClr>
                <a:schemeClr val="lt1"/>
              </a:buClr>
              <a:buSzPts val="3000"/>
              <a:buNone/>
              <a:defRPr>
                <a:solidFill>
                  <a:schemeClr val="lt1"/>
                </a:solidFill>
              </a:defRPr>
            </a:lvl8pPr>
            <a:lvl9pPr lvl="8" algn="ctr">
              <a:lnSpc>
                <a:spcPct val="100000"/>
              </a:lnSpc>
              <a:spcBef>
                <a:spcPts val="0"/>
              </a:spcBef>
              <a:spcAft>
                <a:spcPts val="0"/>
              </a:spcAft>
              <a:buClr>
                <a:schemeClr val="lt1"/>
              </a:buClr>
              <a:buSzPts val="3000"/>
              <a:buNone/>
              <a:defRPr>
                <a:solidFill>
                  <a:schemeClr val="lt1"/>
                </a:solidFill>
              </a:defRPr>
            </a:lvl9pPr>
          </a:lstStyle>
          <a:p/>
        </p:txBody>
      </p:sp>
      <p:sp>
        <p:nvSpPr>
          <p:cNvPr id="170" name="Google Shape;170;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171" name="Shape 171"/>
        <p:cNvGrpSpPr/>
        <p:nvPr/>
      </p:nvGrpSpPr>
      <p:grpSpPr>
        <a:xfrm>
          <a:off x="0" y="0"/>
          <a:ext cx="0" cy="0"/>
          <a:chOff x="0" y="0"/>
          <a:chExt cx="0" cy="0"/>
        </a:xfrm>
      </p:grpSpPr>
      <p:pic>
        <p:nvPicPr>
          <p:cNvPr id="172" name="Google Shape;172;p82"/>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73" name="Google Shape;173;p82"/>
          <p:cNvSpPr txBox="1"/>
          <p:nvPr>
            <p:ph type="title"/>
          </p:nvPr>
        </p:nvSpPr>
        <p:spPr>
          <a:xfrm>
            <a:off x="2033850" y="1385535"/>
            <a:ext cx="5076300" cy="1228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000"/>
              <a:buNone/>
              <a:defRPr b="1" sz="11000">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4" name="Google Shape;174;p82"/>
          <p:cNvSpPr txBox="1"/>
          <p:nvPr>
            <p:ph idx="1" type="subTitle"/>
          </p:nvPr>
        </p:nvSpPr>
        <p:spPr>
          <a:xfrm>
            <a:off x="2941800" y="2825535"/>
            <a:ext cx="3260400" cy="103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176" name="Shape 176"/>
        <p:cNvGrpSpPr/>
        <p:nvPr/>
      </p:nvGrpSpPr>
      <p:grpSpPr>
        <a:xfrm>
          <a:off x="0" y="0"/>
          <a:ext cx="0" cy="0"/>
          <a:chOff x="0" y="0"/>
          <a:chExt cx="0" cy="0"/>
        </a:xfrm>
      </p:grpSpPr>
      <p:pic>
        <p:nvPicPr>
          <p:cNvPr id="177" name="Google Shape;177;p84"/>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78" name="Google Shape;178;p84"/>
          <p:cNvSpPr txBox="1"/>
          <p:nvPr>
            <p:ph type="title"/>
          </p:nvPr>
        </p:nvSpPr>
        <p:spPr>
          <a:xfrm>
            <a:off x="720000" y="2390163"/>
            <a:ext cx="23364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9" name="Google Shape;179;p84"/>
          <p:cNvSpPr txBox="1"/>
          <p:nvPr>
            <p:ph idx="1" type="subTitle"/>
          </p:nvPr>
        </p:nvSpPr>
        <p:spPr>
          <a:xfrm>
            <a:off x="720000" y="2765475"/>
            <a:ext cx="2336400" cy="91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0" name="Google Shape;180;p84"/>
          <p:cNvSpPr txBox="1"/>
          <p:nvPr>
            <p:ph idx="2" type="title"/>
          </p:nvPr>
        </p:nvSpPr>
        <p:spPr>
          <a:xfrm>
            <a:off x="3403800" y="2390163"/>
            <a:ext cx="23364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1" name="Google Shape;181;p84"/>
          <p:cNvSpPr txBox="1"/>
          <p:nvPr>
            <p:ph idx="3" type="subTitle"/>
          </p:nvPr>
        </p:nvSpPr>
        <p:spPr>
          <a:xfrm>
            <a:off x="3403800" y="2765475"/>
            <a:ext cx="2336400" cy="91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2" name="Google Shape;182;p84"/>
          <p:cNvSpPr txBox="1"/>
          <p:nvPr>
            <p:ph idx="4" type="title"/>
          </p:nvPr>
        </p:nvSpPr>
        <p:spPr>
          <a:xfrm>
            <a:off x="6087600" y="2390163"/>
            <a:ext cx="23364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83" name="Google Shape;183;p84"/>
          <p:cNvSpPr txBox="1"/>
          <p:nvPr>
            <p:ph idx="5" type="subTitle"/>
          </p:nvPr>
        </p:nvSpPr>
        <p:spPr>
          <a:xfrm>
            <a:off x="6087600" y="2765475"/>
            <a:ext cx="2336400" cy="91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4" name="Google Shape;184;p84"/>
          <p:cNvSpPr txBox="1"/>
          <p:nvPr>
            <p:ph idx="6"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85" name="Google Shape;185;p84"/>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186" name="Google Shape;186;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6">
    <p:spTree>
      <p:nvGrpSpPr>
        <p:cNvPr id="187" name="Shape 187"/>
        <p:cNvGrpSpPr/>
        <p:nvPr/>
      </p:nvGrpSpPr>
      <p:grpSpPr>
        <a:xfrm>
          <a:off x="0" y="0"/>
          <a:ext cx="0" cy="0"/>
          <a:chOff x="0" y="0"/>
          <a:chExt cx="0" cy="0"/>
        </a:xfrm>
      </p:grpSpPr>
      <p:pic>
        <p:nvPicPr>
          <p:cNvPr id="188" name="Google Shape;188;p86"/>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89" name="Google Shape;189;p86"/>
          <p:cNvSpPr txBox="1"/>
          <p:nvPr>
            <p:ph type="title"/>
          </p:nvPr>
        </p:nvSpPr>
        <p:spPr>
          <a:xfrm>
            <a:off x="613625" y="1184275"/>
            <a:ext cx="4250700" cy="1458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sz="4500">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0" name="Google Shape;190;p86"/>
          <p:cNvSpPr txBox="1"/>
          <p:nvPr>
            <p:ph idx="1" type="subTitle"/>
          </p:nvPr>
        </p:nvSpPr>
        <p:spPr>
          <a:xfrm>
            <a:off x="613550" y="2661350"/>
            <a:ext cx="4250700" cy="122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1" name="Google Shape;191;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14_1">
    <p:spTree>
      <p:nvGrpSpPr>
        <p:cNvPr id="14" name="Shape 14"/>
        <p:cNvGrpSpPr/>
        <p:nvPr/>
      </p:nvGrpSpPr>
      <p:grpSpPr>
        <a:xfrm>
          <a:off x="0" y="0"/>
          <a:ext cx="0" cy="0"/>
          <a:chOff x="0" y="0"/>
          <a:chExt cx="0" cy="0"/>
        </a:xfrm>
      </p:grpSpPr>
      <p:pic>
        <p:nvPicPr>
          <p:cNvPr id="15" name="Google Shape;15;p105"/>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6" name="Google Shape;16;p105"/>
          <p:cNvSpPr txBox="1"/>
          <p:nvPr>
            <p:ph type="title"/>
          </p:nvPr>
        </p:nvSpPr>
        <p:spPr>
          <a:xfrm>
            <a:off x="1812925" y="1475600"/>
            <a:ext cx="22323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7" name="Google Shape;17;p105"/>
          <p:cNvSpPr txBox="1"/>
          <p:nvPr>
            <p:ph idx="1" type="subTitle"/>
          </p:nvPr>
        </p:nvSpPr>
        <p:spPr>
          <a:xfrm>
            <a:off x="1812925" y="1850300"/>
            <a:ext cx="22323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05"/>
          <p:cNvSpPr txBox="1"/>
          <p:nvPr>
            <p:ph idx="2"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19" name="Google Shape;19;p105"/>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0" name="Google Shape;20;p105"/>
          <p:cNvSpPr txBox="1"/>
          <p:nvPr>
            <p:ph idx="3" type="title"/>
          </p:nvPr>
        </p:nvSpPr>
        <p:spPr>
          <a:xfrm>
            <a:off x="1812925" y="2437900"/>
            <a:ext cx="22323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21" name="Google Shape;21;p105"/>
          <p:cNvSpPr txBox="1"/>
          <p:nvPr>
            <p:ph idx="4" type="subTitle"/>
          </p:nvPr>
        </p:nvSpPr>
        <p:spPr>
          <a:xfrm>
            <a:off x="1812925" y="2812600"/>
            <a:ext cx="22323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5"/>
          <p:cNvSpPr txBox="1"/>
          <p:nvPr>
            <p:ph idx="5" type="title"/>
          </p:nvPr>
        </p:nvSpPr>
        <p:spPr>
          <a:xfrm>
            <a:off x="1812925" y="3400200"/>
            <a:ext cx="22323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23" name="Google Shape;23;p105"/>
          <p:cNvSpPr txBox="1"/>
          <p:nvPr>
            <p:ph idx="6" type="subTitle"/>
          </p:nvPr>
        </p:nvSpPr>
        <p:spPr>
          <a:xfrm>
            <a:off x="1812925" y="3774900"/>
            <a:ext cx="22323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5"/>
          <p:cNvSpPr txBox="1"/>
          <p:nvPr>
            <p:ph idx="7" type="title"/>
          </p:nvPr>
        </p:nvSpPr>
        <p:spPr>
          <a:xfrm>
            <a:off x="6191950" y="1475600"/>
            <a:ext cx="22323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25" name="Google Shape;25;p105"/>
          <p:cNvSpPr txBox="1"/>
          <p:nvPr>
            <p:ph idx="8" type="subTitle"/>
          </p:nvPr>
        </p:nvSpPr>
        <p:spPr>
          <a:xfrm>
            <a:off x="6191950" y="1850300"/>
            <a:ext cx="22323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5"/>
          <p:cNvSpPr txBox="1"/>
          <p:nvPr>
            <p:ph idx="9" type="title"/>
          </p:nvPr>
        </p:nvSpPr>
        <p:spPr>
          <a:xfrm>
            <a:off x="6191950" y="2437900"/>
            <a:ext cx="22323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27" name="Google Shape;27;p105"/>
          <p:cNvSpPr txBox="1"/>
          <p:nvPr>
            <p:ph idx="13" type="subTitle"/>
          </p:nvPr>
        </p:nvSpPr>
        <p:spPr>
          <a:xfrm>
            <a:off x="6191950" y="2812600"/>
            <a:ext cx="22323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5"/>
          <p:cNvSpPr txBox="1"/>
          <p:nvPr>
            <p:ph idx="14" type="title"/>
          </p:nvPr>
        </p:nvSpPr>
        <p:spPr>
          <a:xfrm>
            <a:off x="6191950" y="3400200"/>
            <a:ext cx="22323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29" name="Google Shape;29;p105"/>
          <p:cNvSpPr txBox="1"/>
          <p:nvPr>
            <p:ph idx="15" type="subTitle"/>
          </p:nvPr>
        </p:nvSpPr>
        <p:spPr>
          <a:xfrm>
            <a:off x="6191950" y="3774900"/>
            <a:ext cx="22323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2" name="Shape 192"/>
        <p:cNvGrpSpPr/>
        <p:nvPr/>
      </p:nvGrpSpPr>
      <p:grpSpPr>
        <a:xfrm>
          <a:off x="0" y="0"/>
          <a:ext cx="0" cy="0"/>
          <a:chOff x="0" y="0"/>
          <a:chExt cx="0" cy="0"/>
        </a:xfrm>
      </p:grpSpPr>
      <p:pic>
        <p:nvPicPr>
          <p:cNvPr id="193" name="Google Shape;193;p8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94" name="Google Shape;194;p88"/>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5" name="Google Shape;195;p88"/>
          <p:cNvSpPr txBox="1"/>
          <p:nvPr>
            <p:ph idx="1" type="subTitle"/>
          </p:nvPr>
        </p:nvSpPr>
        <p:spPr>
          <a:xfrm>
            <a:off x="2858836" y="1824325"/>
            <a:ext cx="1874700" cy="45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196" name="Google Shape;196;p88"/>
          <p:cNvSpPr txBox="1"/>
          <p:nvPr>
            <p:ph idx="2" type="subTitle"/>
          </p:nvPr>
        </p:nvSpPr>
        <p:spPr>
          <a:xfrm>
            <a:off x="4927862" y="1824325"/>
            <a:ext cx="1874700" cy="459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197" name="Google Shape;197;p88"/>
          <p:cNvSpPr txBox="1"/>
          <p:nvPr>
            <p:ph idx="3" type="subTitle"/>
          </p:nvPr>
        </p:nvSpPr>
        <p:spPr>
          <a:xfrm>
            <a:off x="2858825" y="2219775"/>
            <a:ext cx="1874700" cy="11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a:latin typeface="Roboto"/>
                <a:ea typeface="Roboto"/>
                <a:cs typeface="Roboto"/>
                <a:sym typeface="Roboto"/>
              </a:defRPr>
            </a:lvl1pPr>
            <a:lvl2pPr lvl="1" algn="ctr">
              <a:lnSpc>
                <a:spcPct val="100000"/>
              </a:lnSpc>
              <a:spcBef>
                <a:spcPts val="0"/>
              </a:spcBef>
              <a:spcAft>
                <a:spcPts val="0"/>
              </a:spcAft>
              <a:buSzPts val="1400"/>
              <a:buFont typeface="Roboto"/>
              <a:buNone/>
              <a:defRPr>
                <a:latin typeface="Roboto"/>
                <a:ea typeface="Roboto"/>
                <a:cs typeface="Roboto"/>
                <a:sym typeface="Roboto"/>
              </a:defRPr>
            </a:lvl2pPr>
            <a:lvl3pPr lvl="2" algn="ctr">
              <a:lnSpc>
                <a:spcPct val="100000"/>
              </a:lnSpc>
              <a:spcBef>
                <a:spcPts val="0"/>
              </a:spcBef>
              <a:spcAft>
                <a:spcPts val="0"/>
              </a:spcAft>
              <a:buSzPts val="1400"/>
              <a:buFont typeface="Roboto"/>
              <a:buNone/>
              <a:defRPr>
                <a:latin typeface="Roboto"/>
                <a:ea typeface="Roboto"/>
                <a:cs typeface="Roboto"/>
                <a:sym typeface="Roboto"/>
              </a:defRPr>
            </a:lvl3pPr>
            <a:lvl4pPr lvl="3" algn="ctr">
              <a:lnSpc>
                <a:spcPct val="100000"/>
              </a:lnSpc>
              <a:spcBef>
                <a:spcPts val="0"/>
              </a:spcBef>
              <a:spcAft>
                <a:spcPts val="0"/>
              </a:spcAft>
              <a:buSzPts val="1400"/>
              <a:buFont typeface="Roboto"/>
              <a:buNone/>
              <a:defRPr>
                <a:latin typeface="Roboto"/>
                <a:ea typeface="Roboto"/>
                <a:cs typeface="Roboto"/>
                <a:sym typeface="Roboto"/>
              </a:defRPr>
            </a:lvl4pPr>
            <a:lvl5pPr lvl="4" algn="ctr">
              <a:lnSpc>
                <a:spcPct val="100000"/>
              </a:lnSpc>
              <a:spcBef>
                <a:spcPts val="0"/>
              </a:spcBef>
              <a:spcAft>
                <a:spcPts val="0"/>
              </a:spcAft>
              <a:buSzPts val="1400"/>
              <a:buFont typeface="Roboto"/>
              <a:buNone/>
              <a:defRPr>
                <a:latin typeface="Roboto"/>
                <a:ea typeface="Roboto"/>
                <a:cs typeface="Roboto"/>
                <a:sym typeface="Roboto"/>
              </a:defRPr>
            </a:lvl5pPr>
            <a:lvl6pPr lvl="5" algn="ctr">
              <a:lnSpc>
                <a:spcPct val="100000"/>
              </a:lnSpc>
              <a:spcBef>
                <a:spcPts val="0"/>
              </a:spcBef>
              <a:spcAft>
                <a:spcPts val="0"/>
              </a:spcAft>
              <a:buSzPts val="1400"/>
              <a:buFont typeface="Roboto"/>
              <a:buNone/>
              <a:defRPr>
                <a:latin typeface="Roboto"/>
                <a:ea typeface="Roboto"/>
                <a:cs typeface="Roboto"/>
                <a:sym typeface="Roboto"/>
              </a:defRPr>
            </a:lvl6pPr>
            <a:lvl7pPr lvl="6" algn="ctr">
              <a:lnSpc>
                <a:spcPct val="100000"/>
              </a:lnSpc>
              <a:spcBef>
                <a:spcPts val="0"/>
              </a:spcBef>
              <a:spcAft>
                <a:spcPts val="0"/>
              </a:spcAft>
              <a:buSzPts val="1400"/>
              <a:buFont typeface="Roboto"/>
              <a:buNone/>
              <a:defRPr>
                <a:latin typeface="Roboto"/>
                <a:ea typeface="Roboto"/>
                <a:cs typeface="Roboto"/>
                <a:sym typeface="Roboto"/>
              </a:defRPr>
            </a:lvl7pPr>
            <a:lvl8pPr lvl="7" algn="ctr">
              <a:lnSpc>
                <a:spcPct val="100000"/>
              </a:lnSpc>
              <a:spcBef>
                <a:spcPts val="0"/>
              </a:spcBef>
              <a:spcAft>
                <a:spcPts val="0"/>
              </a:spcAft>
              <a:buSzPts val="1400"/>
              <a:buFont typeface="Roboto"/>
              <a:buNone/>
              <a:defRPr>
                <a:latin typeface="Roboto"/>
                <a:ea typeface="Roboto"/>
                <a:cs typeface="Roboto"/>
                <a:sym typeface="Roboto"/>
              </a:defRPr>
            </a:lvl8pPr>
            <a:lvl9pPr lvl="8"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198" name="Google Shape;198;p88"/>
          <p:cNvSpPr txBox="1"/>
          <p:nvPr>
            <p:ph idx="4" type="subTitle"/>
          </p:nvPr>
        </p:nvSpPr>
        <p:spPr>
          <a:xfrm>
            <a:off x="4927867" y="2219775"/>
            <a:ext cx="1874700" cy="11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Roboto"/>
              <a:buNone/>
              <a:defRPr>
                <a:latin typeface="Roboto"/>
                <a:ea typeface="Roboto"/>
                <a:cs typeface="Roboto"/>
                <a:sym typeface="Roboto"/>
              </a:defRPr>
            </a:lvl1pPr>
            <a:lvl2pPr lvl="1" algn="ctr">
              <a:lnSpc>
                <a:spcPct val="100000"/>
              </a:lnSpc>
              <a:spcBef>
                <a:spcPts val="0"/>
              </a:spcBef>
              <a:spcAft>
                <a:spcPts val="0"/>
              </a:spcAft>
              <a:buSzPts val="1400"/>
              <a:buFont typeface="Roboto"/>
              <a:buNone/>
              <a:defRPr>
                <a:latin typeface="Roboto"/>
                <a:ea typeface="Roboto"/>
                <a:cs typeface="Roboto"/>
                <a:sym typeface="Roboto"/>
              </a:defRPr>
            </a:lvl2pPr>
            <a:lvl3pPr lvl="2" algn="ctr">
              <a:lnSpc>
                <a:spcPct val="100000"/>
              </a:lnSpc>
              <a:spcBef>
                <a:spcPts val="0"/>
              </a:spcBef>
              <a:spcAft>
                <a:spcPts val="0"/>
              </a:spcAft>
              <a:buSzPts val="1400"/>
              <a:buFont typeface="Roboto"/>
              <a:buNone/>
              <a:defRPr>
                <a:latin typeface="Roboto"/>
                <a:ea typeface="Roboto"/>
                <a:cs typeface="Roboto"/>
                <a:sym typeface="Roboto"/>
              </a:defRPr>
            </a:lvl3pPr>
            <a:lvl4pPr lvl="3" algn="ctr">
              <a:lnSpc>
                <a:spcPct val="100000"/>
              </a:lnSpc>
              <a:spcBef>
                <a:spcPts val="0"/>
              </a:spcBef>
              <a:spcAft>
                <a:spcPts val="0"/>
              </a:spcAft>
              <a:buSzPts val="1400"/>
              <a:buFont typeface="Roboto"/>
              <a:buNone/>
              <a:defRPr>
                <a:latin typeface="Roboto"/>
                <a:ea typeface="Roboto"/>
                <a:cs typeface="Roboto"/>
                <a:sym typeface="Roboto"/>
              </a:defRPr>
            </a:lvl4pPr>
            <a:lvl5pPr lvl="4" algn="ctr">
              <a:lnSpc>
                <a:spcPct val="100000"/>
              </a:lnSpc>
              <a:spcBef>
                <a:spcPts val="0"/>
              </a:spcBef>
              <a:spcAft>
                <a:spcPts val="0"/>
              </a:spcAft>
              <a:buSzPts val="1400"/>
              <a:buFont typeface="Roboto"/>
              <a:buNone/>
              <a:defRPr>
                <a:latin typeface="Roboto"/>
                <a:ea typeface="Roboto"/>
                <a:cs typeface="Roboto"/>
                <a:sym typeface="Roboto"/>
              </a:defRPr>
            </a:lvl5pPr>
            <a:lvl6pPr lvl="5" algn="ctr">
              <a:lnSpc>
                <a:spcPct val="100000"/>
              </a:lnSpc>
              <a:spcBef>
                <a:spcPts val="0"/>
              </a:spcBef>
              <a:spcAft>
                <a:spcPts val="0"/>
              </a:spcAft>
              <a:buSzPts val="1400"/>
              <a:buFont typeface="Roboto"/>
              <a:buNone/>
              <a:defRPr>
                <a:latin typeface="Roboto"/>
                <a:ea typeface="Roboto"/>
                <a:cs typeface="Roboto"/>
                <a:sym typeface="Roboto"/>
              </a:defRPr>
            </a:lvl6pPr>
            <a:lvl7pPr lvl="6" algn="ctr">
              <a:lnSpc>
                <a:spcPct val="100000"/>
              </a:lnSpc>
              <a:spcBef>
                <a:spcPts val="0"/>
              </a:spcBef>
              <a:spcAft>
                <a:spcPts val="0"/>
              </a:spcAft>
              <a:buSzPts val="1400"/>
              <a:buFont typeface="Roboto"/>
              <a:buNone/>
              <a:defRPr>
                <a:latin typeface="Roboto"/>
                <a:ea typeface="Roboto"/>
                <a:cs typeface="Roboto"/>
                <a:sym typeface="Roboto"/>
              </a:defRPr>
            </a:lvl7pPr>
            <a:lvl8pPr lvl="7" algn="ctr">
              <a:lnSpc>
                <a:spcPct val="100000"/>
              </a:lnSpc>
              <a:spcBef>
                <a:spcPts val="0"/>
              </a:spcBef>
              <a:spcAft>
                <a:spcPts val="0"/>
              </a:spcAft>
              <a:buSzPts val="1400"/>
              <a:buFont typeface="Roboto"/>
              <a:buNone/>
              <a:defRPr>
                <a:latin typeface="Roboto"/>
                <a:ea typeface="Roboto"/>
                <a:cs typeface="Roboto"/>
                <a:sym typeface="Roboto"/>
              </a:defRPr>
            </a:lvl8pPr>
            <a:lvl9pPr lvl="8" algn="ctr">
              <a:lnSpc>
                <a:spcPct val="100000"/>
              </a:lnSpc>
              <a:spcBef>
                <a:spcPts val="0"/>
              </a:spcBef>
              <a:spcAft>
                <a:spcPts val="0"/>
              </a:spcAft>
              <a:buSzPts val="1400"/>
              <a:buFont typeface="Roboto"/>
              <a:buNone/>
              <a:defRPr>
                <a:latin typeface="Roboto"/>
                <a:ea typeface="Roboto"/>
                <a:cs typeface="Roboto"/>
                <a:sym typeface="Roboto"/>
              </a:defRPr>
            </a:lvl9pPr>
          </a:lstStyle>
          <a:p/>
        </p:txBody>
      </p:sp>
      <p:cxnSp>
        <p:nvCxnSpPr>
          <p:cNvPr id="199" name="Google Shape;199;p88"/>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00" name="Google Shape;200;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1" name="Shape 201"/>
        <p:cNvGrpSpPr/>
        <p:nvPr/>
      </p:nvGrpSpPr>
      <p:grpSpPr>
        <a:xfrm>
          <a:off x="0" y="0"/>
          <a:ext cx="0" cy="0"/>
          <a:chOff x="0" y="0"/>
          <a:chExt cx="0" cy="0"/>
        </a:xfrm>
      </p:grpSpPr>
      <p:sp>
        <p:nvSpPr>
          <p:cNvPr id="202" name="Google Shape;202;p95"/>
          <p:cNvSpPr/>
          <p:nvPr/>
        </p:nvSpPr>
        <p:spPr>
          <a:xfrm>
            <a:off x="-16350" y="-40050"/>
            <a:ext cx="9176700" cy="5223600"/>
          </a:xfrm>
          <a:prstGeom prst="rect">
            <a:avLst/>
          </a:prstGeom>
          <a:solidFill>
            <a:schemeClr val="dk1">
              <a:alpha val="4627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95"/>
          <p:cNvSpPr txBox="1"/>
          <p:nvPr>
            <p:ph type="title"/>
          </p:nvPr>
        </p:nvSpPr>
        <p:spPr>
          <a:xfrm>
            <a:off x="720000" y="4105275"/>
            <a:ext cx="7704000" cy="498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cxnSp>
        <p:nvCxnSpPr>
          <p:cNvPr id="204" name="Google Shape;204;p95"/>
          <p:cNvCxnSpPr/>
          <p:nvPr/>
        </p:nvCxnSpPr>
        <p:spPr>
          <a:xfrm>
            <a:off x="518225" y="4218825"/>
            <a:ext cx="0" cy="271200"/>
          </a:xfrm>
          <a:prstGeom prst="straightConnector1">
            <a:avLst/>
          </a:prstGeom>
          <a:noFill/>
          <a:ln cap="flat" cmpd="sng" w="28575">
            <a:solidFill>
              <a:schemeClr val="accent2"/>
            </a:solidFill>
            <a:prstDash val="solid"/>
            <a:round/>
            <a:headEnd len="sm" w="sm" type="none"/>
            <a:tailEnd len="sm" w="sm" type="none"/>
          </a:ln>
        </p:spPr>
      </p:cxnSp>
      <p:sp>
        <p:nvSpPr>
          <p:cNvPr id="205" name="Google Shape;205;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9">
    <p:spTree>
      <p:nvGrpSpPr>
        <p:cNvPr id="206" name="Shape 206"/>
        <p:cNvGrpSpPr/>
        <p:nvPr/>
      </p:nvGrpSpPr>
      <p:grpSpPr>
        <a:xfrm>
          <a:off x="0" y="0"/>
          <a:ext cx="0" cy="0"/>
          <a:chOff x="0" y="0"/>
          <a:chExt cx="0" cy="0"/>
        </a:xfrm>
      </p:grpSpPr>
      <p:sp>
        <p:nvSpPr>
          <p:cNvPr id="207" name="Google Shape;207;p96"/>
          <p:cNvSpPr/>
          <p:nvPr/>
        </p:nvSpPr>
        <p:spPr>
          <a:xfrm>
            <a:off x="-16350" y="-40050"/>
            <a:ext cx="9176700" cy="5223600"/>
          </a:xfrm>
          <a:prstGeom prst="rect">
            <a:avLst/>
          </a:prstGeom>
          <a:solidFill>
            <a:schemeClr val="dk1">
              <a:alpha val="235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96"/>
          <p:cNvSpPr txBox="1"/>
          <p:nvPr>
            <p:ph type="title"/>
          </p:nvPr>
        </p:nvSpPr>
        <p:spPr>
          <a:xfrm>
            <a:off x="602575" y="3604800"/>
            <a:ext cx="3794100" cy="965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209" name="Google Shape;209;p96"/>
          <p:cNvCxnSpPr/>
          <p:nvPr/>
        </p:nvCxnSpPr>
        <p:spPr>
          <a:xfrm>
            <a:off x="518225" y="3738171"/>
            <a:ext cx="0" cy="271200"/>
          </a:xfrm>
          <a:prstGeom prst="straightConnector1">
            <a:avLst/>
          </a:prstGeom>
          <a:noFill/>
          <a:ln cap="flat" cmpd="sng" w="28575">
            <a:solidFill>
              <a:schemeClr val="accent2"/>
            </a:solidFill>
            <a:prstDash val="solid"/>
            <a:round/>
            <a:headEnd len="sm" w="sm" type="none"/>
            <a:tailEnd len="sm" w="sm" type="none"/>
          </a:ln>
        </p:spPr>
      </p:cxnSp>
      <p:sp>
        <p:nvSpPr>
          <p:cNvPr id="210" name="Google Shape;210;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11" name="Shape 211"/>
        <p:cNvGrpSpPr/>
        <p:nvPr/>
      </p:nvGrpSpPr>
      <p:grpSpPr>
        <a:xfrm>
          <a:off x="0" y="0"/>
          <a:ext cx="0" cy="0"/>
          <a:chOff x="0" y="0"/>
          <a:chExt cx="0" cy="0"/>
        </a:xfrm>
      </p:grpSpPr>
      <p:pic>
        <p:nvPicPr>
          <p:cNvPr id="212" name="Google Shape;212;p9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13" name="Google Shape;213;p97"/>
          <p:cNvSpPr txBox="1"/>
          <p:nvPr>
            <p:ph type="title"/>
          </p:nvPr>
        </p:nvSpPr>
        <p:spPr>
          <a:xfrm>
            <a:off x="720000" y="3212813"/>
            <a:ext cx="4314300" cy="531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14" name="Google Shape;214;p97"/>
          <p:cNvSpPr txBox="1"/>
          <p:nvPr>
            <p:ph idx="1" type="subTitle"/>
          </p:nvPr>
        </p:nvSpPr>
        <p:spPr>
          <a:xfrm>
            <a:off x="720000" y="1208300"/>
            <a:ext cx="4314300" cy="210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2500"/>
              <a:buNone/>
              <a:defRPr sz="25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2500"/>
              <a:buNone/>
              <a:defRPr sz="2500">
                <a:solidFill>
                  <a:schemeClr val="lt1"/>
                </a:solidFill>
              </a:defRPr>
            </a:lvl2pPr>
            <a:lvl3pPr lvl="2" algn="ctr">
              <a:lnSpc>
                <a:spcPct val="100000"/>
              </a:lnSpc>
              <a:spcBef>
                <a:spcPts val="0"/>
              </a:spcBef>
              <a:spcAft>
                <a:spcPts val="0"/>
              </a:spcAft>
              <a:buClr>
                <a:schemeClr val="lt1"/>
              </a:buClr>
              <a:buSzPts val="2500"/>
              <a:buNone/>
              <a:defRPr sz="2500">
                <a:solidFill>
                  <a:schemeClr val="lt1"/>
                </a:solidFill>
              </a:defRPr>
            </a:lvl3pPr>
            <a:lvl4pPr lvl="3" algn="ctr">
              <a:lnSpc>
                <a:spcPct val="100000"/>
              </a:lnSpc>
              <a:spcBef>
                <a:spcPts val="0"/>
              </a:spcBef>
              <a:spcAft>
                <a:spcPts val="0"/>
              </a:spcAft>
              <a:buClr>
                <a:schemeClr val="lt1"/>
              </a:buClr>
              <a:buSzPts val="2500"/>
              <a:buNone/>
              <a:defRPr sz="2500">
                <a:solidFill>
                  <a:schemeClr val="lt1"/>
                </a:solidFill>
              </a:defRPr>
            </a:lvl4pPr>
            <a:lvl5pPr lvl="4" algn="ctr">
              <a:lnSpc>
                <a:spcPct val="100000"/>
              </a:lnSpc>
              <a:spcBef>
                <a:spcPts val="0"/>
              </a:spcBef>
              <a:spcAft>
                <a:spcPts val="0"/>
              </a:spcAft>
              <a:buClr>
                <a:schemeClr val="lt1"/>
              </a:buClr>
              <a:buSzPts val="2500"/>
              <a:buNone/>
              <a:defRPr sz="2500">
                <a:solidFill>
                  <a:schemeClr val="lt1"/>
                </a:solidFill>
              </a:defRPr>
            </a:lvl5pPr>
            <a:lvl6pPr lvl="5" algn="ctr">
              <a:lnSpc>
                <a:spcPct val="100000"/>
              </a:lnSpc>
              <a:spcBef>
                <a:spcPts val="0"/>
              </a:spcBef>
              <a:spcAft>
                <a:spcPts val="0"/>
              </a:spcAft>
              <a:buClr>
                <a:schemeClr val="lt1"/>
              </a:buClr>
              <a:buSzPts val="2500"/>
              <a:buNone/>
              <a:defRPr sz="2500">
                <a:solidFill>
                  <a:schemeClr val="lt1"/>
                </a:solidFill>
              </a:defRPr>
            </a:lvl6pPr>
            <a:lvl7pPr lvl="6" algn="ctr">
              <a:lnSpc>
                <a:spcPct val="100000"/>
              </a:lnSpc>
              <a:spcBef>
                <a:spcPts val="0"/>
              </a:spcBef>
              <a:spcAft>
                <a:spcPts val="0"/>
              </a:spcAft>
              <a:buClr>
                <a:schemeClr val="lt1"/>
              </a:buClr>
              <a:buSzPts val="2500"/>
              <a:buNone/>
              <a:defRPr sz="2500">
                <a:solidFill>
                  <a:schemeClr val="lt1"/>
                </a:solidFill>
              </a:defRPr>
            </a:lvl7pPr>
            <a:lvl8pPr lvl="7" algn="ctr">
              <a:lnSpc>
                <a:spcPct val="100000"/>
              </a:lnSpc>
              <a:spcBef>
                <a:spcPts val="0"/>
              </a:spcBef>
              <a:spcAft>
                <a:spcPts val="0"/>
              </a:spcAft>
              <a:buClr>
                <a:schemeClr val="lt1"/>
              </a:buClr>
              <a:buSzPts val="2500"/>
              <a:buNone/>
              <a:defRPr sz="2500">
                <a:solidFill>
                  <a:schemeClr val="lt1"/>
                </a:solidFill>
              </a:defRPr>
            </a:lvl8pPr>
            <a:lvl9pPr lvl="8" algn="ctr">
              <a:lnSpc>
                <a:spcPct val="100000"/>
              </a:lnSpc>
              <a:spcBef>
                <a:spcPts val="0"/>
              </a:spcBef>
              <a:spcAft>
                <a:spcPts val="0"/>
              </a:spcAft>
              <a:buClr>
                <a:schemeClr val="lt1"/>
              </a:buClr>
              <a:buSzPts val="2500"/>
              <a:buNone/>
              <a:defRPr sz="2500">
                <a:solidFill>
                  <a:schemeClr val="lt1"/>
                </a:solidFill>
              </a:defRPr>
            </a:lvl9pPr>
          </a:lstStyle>
          <a:p/>
        </p:txBody>
      </p:sp>
      <p:sp>
        <p:nvSpPr>
          <p:cNvPr id="215" name="Google Shape;215;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6" name="Shape 216"/>
        <p:cNvGrpSpPr/>
        <p:nvPr/>
      </p:nvGrpSpPr>
      <p:grpSpPr>
        <a:xfrm>
          <a:off x="0" y="0"/>
          <a:ext cx="0" cy="0"/>
          <a:chOff x="0" y="0"/>
          <a:chExt cx="0" cy="0"/>
        </a:xfrm>
      </p:grpSpPr>
      <p:pic>
        <p:nvPicPr>
          <p:cNvPr id="217" name="Google Shape;217;p9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18" name="Google Shape;218;p98"/>
          <p:cNvSpPr txBox="1"/>
          <p:nvPr>
            <p:ph hasCustomPrompt="1" type="title"/>
          </p:nvPr>
        </p:nvSpPr>
        <p:spPr>
          <a:xfrm>
            <a:off x="1258675" y="1171150"/>
            <a:ext cx="6626700" cy="1743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9600"/>
              <a:buNone/>
              <a:defRPr sz="12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19" name="Google Shape;219;p98"/>
          <p:cNvSpPr txBox="1"/>
          <p:nvPr>
            <p:ph idx="1" type="subTitle"/>
          </p:nvPr>
        </p:nvSpPr>
        <p:spPr>
          <a:xfrm>
            <a:off x="1258675" y="3076625"/>
            <a:ext cx="6626700" cy="51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Roboto"/>
              <a:buNone/>
              <a:defRPr sz="1600">
                <a:latin typeface="Roboto"/>
                <a:ea typeface="Roboto"/>
                <a:cs typeface="Roboto"/>
                <a:sym typeface="Roboto"/>
              </a:defRPr>
            </a:lvl1pPr>
            <a:lvl2pPr lvl="1" algn="ctr">
              <a:lnSpc>
                <a:spcPct val="100000"/>
              </a:lnSpc>
              <a:spcBef>
                <a:spcPts val="0"/>
              </a:spcBef>
              <a:spcAft>
                <a:spcPts val="0"/>
              </a:spcAft>
              <a:buSzPts val="1400"/>
              <a:buFont typeface="Roboto"/>
              <a:buNone/>
              <a:defRPr>
                <a:latin typeface="Roboto"/>
                <a:ea typeface="Roboto"/>
                <a:cs typeface="Roboto"/>
                <a:sym typeface="Roboto"/>
              </a:defRPr>
            </a:lvl2pPr>
            <a:lvl3pPr lvl="2" algn="ctr">
              <a:lnSpc>
                <a:spcPct val="100000"/>
              </a:lnSpc>
              <a:spcBef>
                <a:spcPts val="0"/>
              </a:spcBef>
              <a:spcAft>
                <a:spcPts val="0"/>
              </a:spcAft>
              <a:buSzPts val="1400"/>
              <a:buFont typeface="Roboto"/>
              <a:buNone/>
              <a:defRPr>
                <a:latin typeface="Roboto"/>
                <a:ea typeface="Roboto"/>
                <a:cs typeface="Roboto"/>
                <a:sym typeface="Roboto"/>
              </a:defRPr>
            </a:lvl3pPr>
            <a:lvl4pPr lvl="3" algn="ctr">
              <a:lnSpc>
                <a:spcPct val="100000"/>
              </a:lnSpc>
              <a:spcBef>
                <a:spcPts val="0"/>
              </a:spcBef>
              <a:spcAft>
                <a:spcPts val="0"/>
              </a:spcAft>
              <a:buSzPts val="1400"/>
              <a:buFont typeface="Roboto"/>
              <a:buNone/>
              <a:defRPr>
                <a:latin typeface="Roboto"/>
                <a:ea typeface="Roboto"/>
                <a:cs typeface="Roboto"/>
                <a:sym typeface="Roboto"/>
              </a:defRPr>
            </a:lvl4pPr>
            <a:lvl5pPr lvl="4" algn="ctr">
              <a:lnSpc>
                <a:spcPct val="100000"/>
              </a:lnSpc>
              <a:spcBef>
                <a:spcPts val="0"/>
              </a:spcBef>
              <a:spcAft>
                <a:spcPts val="0"/>
              </a:spcAft>
              <a:buSzPts val="1400"/>
              <a:buFont typeface="Roboto"/>
              <a:buNone/>
              <a:defRPr>
                <a:latin typeface="Roboto"/>
                <a:ea typeface="Roboto"/>
                <a:cs typeface="Roboto"/>
                <a:sym typeface="Roboto"/>
              </a:defRPr>
            </a:lvl5pPr>
            <a:lvl6pPr lvl="5" algn="ctr">
              <a:lnSpc>
                <a:spcPct val="100000"/>
              </a:lnSpc>
              <a:spcBef>
                <a:spcPts val="0"/>
              </a:spcBef>
              <a:spcAft>
                <a:spcPts val="0"/>
              </a:spcAft>
              <a:buSzPts val="1400"/>
              <a:buFont typeface="Roboto"/>
              <a:buNone/>
              <a:defRPr>
                <a:latin typeface="Roboto"/>
                <a:ea typeface="Roboto"/>
                <a:cs typeface="Roboto"/>
                <a:sym typeface="Roboto"/>
              </a:defRPr>
            </a:lvl6pPr>
            <a:lvl7pPr lvl="6" algn="ctr">
              <a:lnSpc>
                <a:spcPct val="100000"/>
              </a:lnSpc>
              <a:spcBef>
                <a:spcPts val="0"/>
              </a:spcBef>
              <a:spcAft>
                <a:spcPts val="0"/>
              </a:spcAft>
              <a:buSzPts val="1400"/>
              <a:buFont typeface="Roboto"/>
              <a:buNone/>
              <a:defRPr>
                <a:latin typeface="Roboto"/>
                <a:ea typeface="Roboto"/>
                <a:cs typeface="Roboto"/>
                <a:sym typeface="Roboto"/>
              </a:defRPr>
            </a:lvl7pPr>
            <a:lvl8pPr lvl="7" algn="ctr">
              <a:lnSpc>
                <a:spcPct val="100000"/>
              </a:lnSpc>
              <a:spcBef>
                <a:spcPts val="0"/>
              </a:spcBef>
              <a:spcAft>
                <a:spcPts val="0"/>
              </a:spcAft>
              <a:buSzPts val="1400"/>
              <a:buFont typeface="Roboto"/>
              <a:buNone/>
              <a:defRPr>
                <a:latin typeface="Roboto"/>
                <a:ea typeface="Roboto"/>
                <a:cs typeface="Roboto"/>
                <a:sym typeface="Roboto"/>
              </a:defRPr>
            </a:lvl8pPr>
            <a:lvl9pPr lvl="8"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20" name="Google Shape;220;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4">
    <p:spTree>
      <p:nvGrpSpPr>
        <p:cNvPr id="221" name="Shape 221"/>
        <p:cNvGrpSpPr/>
        <p:nvPr/>
      </p:nvGrpSpPr>
      <p:grpSpPr>
        <a:xfrm>
          <a:off x="0" y="0"/>
          <a:ext cx="0" cy="0"/>
          <a:chOff x="0" y="0"/>
          <a:chExt cx="0" cy="0"/>
        </a:xfrm>
      </p:grpSpPr>
      <p:pic>
        <p:nvPicPr>
          <p:cNvPr id="222" name="Google Shape;222;p99"/>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23" name="Google Shape;223;p99"/>
          <p:cNvSpPr txBox="1"/>
          <p:nvPr>
            <p:ph type="title"/>
          </p:nvPr>
        </p:nvSpPr>
        <p:spPr>
          <a:xfrm>
            <a:off x="4686125" y="1189019"/>
            <a:ext cx="2671200" cy="2023200"/>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SzPts val="3600"/>
              <a:buNone/>
              <a:defRPr sz="69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4" name="Google Shape;224;p99"/>
          <p:cNvSpPr txBox="1"/>
          <p:nvPr>
            <p:ph idx="1" type="subTitle"/>
          </p:nvPr>
        </p:nvSpPr>
        <p:spPr>
          <a:xfrm>
            <a:off x="4686125" y="3231117"/>
            <a:ext cx="26712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225" name="Google Shape;225;p99"/>
          <p:cNvSpPr txBox="1"/>
          <p:nvPr>
            <p:ph idx="2" type="title"/>
          </p:nvPr>
        </p:nvSpPr>
        <p:spPr>
          <a:xfrm>
            <a:off x="834300" y="1128050"/>
            <a:ext cx="3132300" cy="272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9600"/>
              <a:buNone/>
              <a:defRPr sz="189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226" name="Google Shape;226;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7" name="Shape 227"/>
        <p:cNvGrpSpPr/>
        <p:nvPr/>
      </p:nvGrpSpPr>
      <p:grpSpPr>
        <a:xfrm>
          <a:off x="0" y="0"/>
          <a:ext cx="0" cy="0"/>
          <a:chOff x="0" y="0"/>
          <a:chExt cx="0" cy="0"/>
        </a:xfrm>
      </p:grpSpPr>
      <p:pic>
        <p:nvPicPr>
          <p:cNvPr id="228" name="Google Shape;228;p100"/>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29" name="Google Shape;229;p100"/>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0" name="Google Shape;230;p100"/>
          <p:cNvSpPr txBox="1"/>
          <p:nvPr>
            <p:ph idx="1" type="body"/>
          </p:nvPr>
        </p:nvSpPr>
        <p:spPr>
          <a:xfrm>
            <a:off x="720000" y="1410450"/>
            <a:ext cx="3890100" cy="1929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2"/>
              </a:buClr>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cxnSp>
        <p:nvCxnSpPr>
          <p:cNvPr id="231" name="Google Shape;231;p100"/>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32" name="Google Shape;232;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233" name="Shape 233"/>
        <p:cNvGrpSpPr/>
        <p:nvPr/>
      </p:nvGrpSpPr>
      <p:grpSpPr>
        <a:xfrm>
          <a:off x="0" y="0"/>
          <a:ext cx="0" cy="0"/>
          <a:chOff x="0" y="0"/>
          <a:chExt cx="0" cy="0"/>
        </a:xfrm>
      </p:grpSpPr>
      <p:pic>
        <p:nvPicPr>
          <p:cNvPr id="234" name="Google Shape;234;p101"/>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35" name="Google Shape;235;p101"/>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6" name="Google Shape;236;p101"/>
          <p:cNvSpPr txBox="1"/>
          <p:nvPr>
            <p:ph idx="2" type="title"/>
          </p:nvPr>
        </p:nvSpPr>
        <p:spPr>
          <a:xfrm>
            <a:off x="949450" y="16788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7" name="Google Shape;237;p101"/>
          <p:cNvSpPr txBox="1"/>
          <p:nvPr>
            <p:ph idx="1" type="subTitle"/>
          </p:nvPr>
        </p:nvSpPr>
        <p:spPr>
          <a:xfrm>
            <a:off x="949450" y="21891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8" name="Google Shape;238;p101"/>
          <p:cNvSpPr txBox="1"/>
          <p:nvPr>
            <p:ph idx="3" type="title"/>
          </p:nvPr>
        </p:nvSpPr>
        <p:spPr>
          <a:xfrm>
            <a:off x="3648724" y="16788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9" name="Google Shape;239;p101"/>
          <p:cNvSpPr txBox="1"/>
          <p:nvPr>
            <p:ph idx="4" type="subTitle"/>
          </p:nvPr>
        </p:nvSpPr>
        <p:spPr>
          <a:xfrm>
            <a:off x="3648724" y="21891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0" name="Google Shape;240;p101"/>
          <p:cNvSpPr txBox="1"/>
          <p:nvPr>
            <p:ph idx="5" type="title"/>
          </p:nvPr>
        </p:nvSpPr>
        <p:spPr>
          <a:xfrm>
            <a:off x="949450" y="29598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1" name="Google Shape;241;p101"/>
          <p:cNvSpPr txBox="1"/>
          <p:nvPr>
            <p:ph idx="6" type="subTitle"/>
          </p:nvPr>
        </p:nvSpPr>
        <p:spPr>
          <a:xfrm>
            <a:off x="949450" y="34701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2" name="Google Shape;242;p101"/>
          <p:cNvSpPr txBox="1"/>
          <p:nvPr>
            <p:ph idx="7" type="title"/>
          </p:nvPr>
        </p:nvSpPr>
        <p:spPr>
          <a:xfrm>
            <a:off x="3648724" y="29598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3" name="Google Shape;243;p101"/>
          <p:cNvSpPr txBox="1"/>
          <p:nvPr>
            <p:ph idx="8" type="subTitle"/>
          </p:nvPr>
        </p:nvSpPr>
        <p:spPr>
          <a:xfrm>
            <a:off x="3648724" y="34701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 name="Google Shape;244;p101"/>
          <p:cNvSpPr txBox="1"/>
          <p:nvPr>
            <p:ph idx="9" type="title"/>
          </p:nvPr>
        </p:nvSpPr>
        <p:spPr>
          <a:xfrm>
            <a:off x="6348050" y="16788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5" name="Google Shape;245;p101"/>
          <p:cNvSpPr txBox="1"/>
          <p:nvPr>
            <p:ph idx="13" type="subTitle"/>
          </p:nvPr>
        </p:nvSpPr>
        <p:spPr>
          <a:xfrm>
            <a:off x="6348050" y="21891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 name="Google Shape;246;p101"/>
          <p:cNvSpPr txBox="1"/>
          <p:nvPr>
            <p:ph idx="14" type="title"/>
          </p:nvPr>
        </p:nvSpPr>
        <p:spPr>
          <a:xfrm>
            <a:off x="6348050" y="2959800"/>
            <a:ext cx="1846500" cy="527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47" name="Google Shape;247;p101"/>
          <p:cNvSpPr txBox="1"/>
          <p:nvPr>
            <p:ph idx="15" type="subTitle"/>
          </p:nvPr>
        </p:nvSpPr>
        <p:spPr>
          <a:xfrm>
            <a:off x="6348050" y="3470125"/>
            <a:ext cx="1846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cxnSp>
        <p:nvCxnSpPr>
          <p:cNvPr id="248" name="Google Shape;248;p101"/>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49" name="Google Shape;249;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250" name="Shape 250"/>
        <p:cNvGrpSpPr/>
        <p:nvPr/>
      </p:nvGrpSpPr>
      <p:grpSpPr>
        <a:xfrm>
          <a:off x="0" y="0"/>
          <a:ext cx="0" cy="0"/>
          <a:chOff x="0" y="0"/>
          <a:chExt cx="0" cy="0"/>
        </a:xfrm>
      </p:grpSpPr>
      <p:pic>
        <p:nvPicPr>
          <p:cNvPr id="251" name="Google Shape;251;p102"/>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52" name="Google Shape;252;p102"/>
          <p:cNvSpPr txBox="1"/>
          <p:nvPr>
            <p:ph type="title"/>
          </p:nvPr>
        </p:nvSpPr>
        <p:spPr>
          <a:xfrm>
            <a:off x="602575" y="734700"/>
            <a:ext cx="30249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3" name="Google Shape;253;p102"/>
          <p:cNvSpPr txBox="1"/>
          <p:nvPr>
            <p:ph idx="1" type="subTitle"/>
          </p:nvPr>
        </p:nvSpPr>
        <p:spPr>
          <a:xfrm>
            <a:off x="602575" y="2174700"/>
            <a:ext cx="2907600" cy="161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4" name="Google Shape;254;p102"/>
          <p:cNvSpPr txBox="1"/>
          <p:nvPr>
            <p:ph idx="2" type="title"/>
          </p:nvPr>
        </p:nvSpPr>
        <p:spPr>
          <a:xfrm>
            <a:off x="602575" y="1647000"/>
            <a:ext cx="29076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cxnSp>
        <p:nvCxnSpPr>
          <p:cNvPr id="255" name="Google Shape;255;p102"/>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56" name="Google Shape;256;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
    <p:spTree>
      <p:nvGrpSpPr>
        <p:cNvPr id="257" name="Shape 257"/>
        <p:cNvGrpSpPr/>
        <p:nvPr/>
      </p:nvGrpSpPr>
      <p:grpSpPr>
        <a:xfrm>
          <a:off x="0" y="0"/>
          <a:ext cx="0" cy="0"/>
          <a:chOff x="0" y="0"/>
          <a:chExt cx="0" cy="0"/>
        </a:xfrm>
      </p:grpSpPr>
      <p:pic>
        <p:nvPicPr>
          <p:cNvPr id="258" name="Google Shape;258;p103"/>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59" name="Google Shape;259;p103"/>
          <p:cNvSpPr txBox="1"/>
          <p:nvPr>
            <p:ph type="title"/>
          </p:nvPr>
        </p:nvSpPr>
        <p:spPr>
          <a:xfrm>
            <a:off x="602575" y="734700"/>
            <a:ext cx="60159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260" name="Google Shape;260;p103"/>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61" name="Google Shape;261;p103"/>
          <p:cNvSpPr txBox="1"/>
          <p:nvPr>
            <p:ph idx="1" type="subTitle"/>
          </p:nvPr>
        </p:nvSpPr>
        <p:spPr>
          <a:xfrm>
            <a:off x="602575" y="2030450"/>
            <a:ext cx="3900600" cy="82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2" name="Google Shape;262;p103"/>
          <p:cNvSpPr txBox="1"/>
          <p:nvPr>
            <p:ph idx="2" type="title"/>
          </p:nvPr>
        </p:nvSpPr>
        <p:spPr>
          <a:xfrm>
            <a:off x="602575" y="1502750"/>
            <a:ext cx="29076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63" name="Google Shape;263;p103"/>
          <p:cNvSpPr txBox="1"/>
          <p:nvPr>
            <p:ph idx="3" type="subTitle"/>
          </p:nvPr>
        </p:nvSpPr>
        <p:spPr>
          <a:xfrm>
            <a:off x="1963075" y="3016675"/>
            <a:ext cx="2540100" cy="39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4" name="Google Shape;264;p103"/>
          <p:cNvSpPr txBox="1"/>
          <p:nvPr>
            <p:ph idx="4" type="title"/>
          </p:nvPr>
        </p:nvSpPr>
        <p:spPr>
          <a:xfrm>
            <a:off x="602575" y="2949025"/>
            <a:ext cx="13605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65" name="Google Shape;265;p103"/>
          <p:cNvSpPr txBox="1"/>
          <p:nvPr>
            <p:ph idx="5" type="subTitle"/>
          </p:nvPr>
        </p:nvSpPr>
        <p:spPr>
          <a:xfrm>
            <a:off x="1963075" y="3544375"/>
            <a:ext cx="2540100" cy="39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6" name="Google Shape;266;p103"/>
          <p:cNvSpPr txBox="1"/>
          <p:nvPr>
            <p:ph idx="6" type="title"/>
          </p:nvPr>
        </p:nvSpPr>
        <p:spPr>
          <a:xfrm>
            <a:off x="602575" y="3476725"/>
            <a:ext cx="13605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67" name="Google Shape;267;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pic>
        <p:nvPicPr>
          <p:cNvPr id="32" name="Google Shape;32;p81"/>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3" name="Google Shape;33;p81"/>
          <p:cNvSpPr txBox="1"/>
          <p:nvPr>
            <p:ph type="title"/>
          </p:nvPr>
        </p:nvSpPr>
        <p:spPr>
          <a:xfrm>
            <a:off x="3733750" y="1916900"/>
            <a:ext cx="4037700" cy="841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69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81"/>
          <p:cNvSpPr txBox="1"/>
          <p:nvPr>
            <p:ph idx="1" type="subTitle"/>
          </p:nvPr>
        </p:nvSpPr>
        <p:spPr>
          <a:xfrm>
            <a:off x="3733750" y="2758700"/>
            <a:ext cx="39711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35" name="Google Shape;35;p81"/>
          <p:cNvSpPr txBox="1"/>
          <p:nvPr>
            <p:ph idx="2" type="title"/>
          </p:nvPr>
        </p:nvSpPr>
        <p:spPr>
          <a:xfrm>
            <a:off x="834300" y="1128050"/>
            <a:ext cx="3132300" cy="272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9600"/>
              <a:buNone/>
              <a:defRPr sz="189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36" name="Google Shape;36;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1">
    <p:spTree>
      <p:nvGrpSpPr>
        <p:cNvPr id="268" name="Shape 268"/>
        <p:cNvGrpSpPr/>
        <p:nvPr/>
      </p:nvGrpSpPr>
      <p:grpSpPr>
        <a:xfrm>
          <a:off x="0" y="0"/>
          <a:ext cx="0" cy="0"/>
          <a:chOff x="0" y="0"/>
          <a:chExt cx="0" cy="0"/>
        </a:xfrm>
      </p:grpSpPr>
      <p:pic>
        <p:nvPicPr>
          <p:cNvPr id="269" name="Google Shape;269;p104"/>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70" name="Google Shape;270;p104"/>
          <p:cNvSpPr txBox="1"/>
          <p:nvPr>
            <p:ph type="title"/>
          </p:nvPr>
        </p:nvSpPr>
        <p:spPr>
          <a:xfrm>
            <a:off x="602575" y="734700"/>
            <a:ext cx="60159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271" name="Google Shape;271;p104"/>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72" name="Google Shape;272;p104"/>
          <p:cNvSpPr txBox="1"/>
          <p:nvPr>
            <p:ph idx="1" type="subTitle"/>
          </p:nvPr>
        </p:nvSpPr>
        <p:spPr>
          <a:xfrm>
            <a:off x="613550" y="2030450"/>
            <a:ext cx="3477300" cy="82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3" name="Google Shape;273;p104"/>
          <p:cNvSpPr txBox="1"/>
          <p:nvPr>
            <p:ph idx="2" type="title"/>
          </p:nvPr>
        </p:nvSpPr>
        <p:spPr>
          <a:xfrm>
            <a:off x="613550" y="1502750"/>
            <a:ext cx="29076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4" name="Google Shape;274;p104"/>
          <p:cNvSpPr txBox="1"/>
          <p:nvPr>
            <p:ph idx="3" type="subTitle"/>
          </p:nvPr>
        </p:nvSpPr>
        <p:spPr>
          <a:xfrm>
            <a:off x="2073719" y="3016675"/>
            <a:ext cx="1350300" cy="39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5" name="Google Shape;275;p104"/>
          <p:cNvSpPr txBox="1"/>
          <p:nvPr>
            <p:ph idx="4" type="title"/>
          </p:nvPr>
        </p:nvSpPr>
        <p:spPr>
          <a:xfrm>
            <a:off x="713225" y="3016675"/>
            <a:ext cx="1360500" cy="392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6" name="Google Shape;276;p104"/>
          <p:cNvSpPr txBox="1"/>
          <p:nvPr>
            <p:ph idx="5" type="subTitle"/>
          </p:nvPr>
        </p:nvSpPr>
        <p:spPr>
          <a:xfrm>
            <a:off x="2073719" y="3801475"/>
            <a:ext cx="2082600" cy="39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7" name="Google Shape;277;p104"/>
          <p:cNvSpPr txBox="1"/>
          <p:nvPr>
            <p:ph idx="6" type="title"/>
          </p:nvPr>
        </p:nvSpPr>
        <p:spPr>
          <a:xfrm>
            <a:off x="713225" y="3801475"/>
            <a:ext cx="1360500" cy="392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8" name="Google Shape;278;p104"/>
          <p:cNvSpPr txBox="1"/>
          <p:nvPr>
            <p:ph idx="7" type="subTitle"/>
          </p:nvPr>
        </p:nvSpPr>
        <p:spPr>
          <a:xfrm>
            <a:off x="2073719" y="3409075"/>
            <a:ext cx="2082600" cy="39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9" name="Google Shape;279;p104"/>
          <p:cNvSpPr txBox="1"/>
          <p:nvPr>
            <p:ph idx="8" type="title"/>
          </p:nvPr>
        </p:nvSpPr>
        <p:spPr>
          <a:xfrm>
            <a:off x="713225" y="3409075"/>
            <a:ext cx="1360500" cy="392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80" name="Google Shape;280;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1" name="Shape 281"/>
        <p:cNvGrpSpPr/>
        <p:nvPr/>
      </p:nvGrpSpPr>
      <p:grpSpPr>
        <a:xfrm>
          <a:off x="0" y="0"/>
          <a:ext cx="0" cy="0"/>
          <a:chOff x="0" y="0"/>
          <a:chExt cx="0" cy="0"/>
        </a:xfrm>
      </p:grpSpPr>
      <p:pic>
        <p:nvPicPr>
          <p:cNvPr id="282" name="Google Shape;282;p106"/>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83" name="Google Shape;283;p106"/>
          <p:cNvSpPr txBox="1"/>
          <p:nvPr>
            <p:ph type="title"/>
          </p:nvPr>
        </p:nvSpPr>
        <p:spPr>
          <a:xfrm>
            <a:off x="1388100" y="904650"/>
            <a:ext cx="6367800" cy="2529300"/>
          </a:xfrm>
          <a:prstGeom prst="rect">
            <a:avLst/>
          </a:prstGeom>
          <a:noFill/>
          <a:ln>
            <a:noFill/>
          </a:ln>
        </p:spPr>
        <p:txBody>
          <a:bodyPr anchorCtr="0" anchor="ctr" bIns="91425" lIns="91425" spcFirstLastPara="1" rIns="91425" wrap="square" tIns="91425">
            <a:normAutofit/>
          </a:bodyPr>
          <a:lstStyle>
            <a:lvl1pPr lvl="0" algn="ctr">
              <a:lnSpc>
                <a:spcPct val="80000"/>
              </a:lnSpc>
              <a:spcBef>
                <a:spcPts val="0"/>
              </a:spcBef>
              <a:spcAft>
                <a:spcPts val="0"/>
              </a:spcAft>
              <a:buSzPts val="6000"/>
              <a:buNone/>
              <a:defRPr b="1" sz="8000">
                <a:latin typeface="Roboto Condensed"/>
                <a:ea typeface="Roboto Condensed"/>
                <a:cs typeface="Roboto Condensed"/>
                <a:sym typeface="Roboto Condensed"/>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84" name="Google Shape;284;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4">
    <p:spTree>
      <p:nvGrpSpPr>
        <p:cNvPr id="285" name="Shape 285"/>
        <p:cNvGrpSpPr/>
        <p:nvPr/>
      </p:nvGrpSpPr>
      <p:grpSpPr>
        <a:xfrm>
          <a:off x="0" y="0"/>
          <a:ext cx="0" cy="0"/>
          <a:chOff x="0" y="0"/>
          <a:chExt cx="0" cy="0"/>
        </a:xfrm>
      </p:grpSpPr>
      <p:pic>
        <p:nvPicPr>
          <p:cNvPr id="286" name="Google Shape;286;p10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87" name="Google Shape;287;p107"/>
          <p:cNvSpPr txBox="1"/>
          <p:nvPr>
            <p:ph type="title"/>
          </p:nvPr>
        </p:nvSpPr>
        <p:spPr>
          <a:xfrm>
            <a:off x="726000" y="1932800"/>
            <a:ext cx="34425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288" name="Google Shape;288;p107"/>
          <p:cNvSpPr txBox="1"/>
          <p:nvPr>
            <p:ph idx="1" type="subTitle"/>
          </p:nvPr>
        </p:nvSpPr>
        <p:spPr>
          <a:xfrm>
            <a:off x="726000" y="1450250"/>
            <a:ext cx="3442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107"/>
          <p:cNvSpPr txBox="1"/>
          <p:nvPr>
            <p:ph idx="2"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290" name="Google Shape;290;p107"/>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291" name="Google Shape;291;p107"/>
          <p:cNvSpPr txBox="1"/>
          <p:nvPr>
            <p:ph idx="3" type="title"/>
          </p:nvPr>
        </p:nvSpPr>
        <p:spPr>
          <a:xfrm>
            <a:off x="726000" y="2895100"/>
            <a:ext cx="34425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292" name="Google Shape;292;p107"/>
          <p:cNvSpPr txBox="1"/>
          <p:nvPr>
            <p:ph idx="4" type="subTitle"/>
          </p:nvPr>
        </p:nvSpPr>
        <p:spPr>
          <a:xfrm>
            <a:off x="726000" y="2412550"/>
            <a:ext cx="3442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107"/>
          <p:cNvSpPr txBox="1"/>
          <p:nvPr>
            <p:ph idx="5" type="title"/>
          </p:nvPr>
        </p:nvSpPr>
        <p:spPr>
          <a:xfrm>
            <a:off x="726000" y="3857400"/>
            <a:ext cx="34425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294" name="Google Shape;294;p107"/>
          <p:cNvSpPr txBox="1"/>
          <p:nvPr>
            <p:ph idx="6" type="subTitle"/>
          </p:nvPr>
        </p:nvSpPr>
        <p:spPr>
          <a:xfrm>
            <a:off x="726000" y="3374850"/>
            <a:ext cx="3442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107"/>
          <p:cNvSpPr txBox="1"/>
          <p:nvPr>
            <p:ph idx="7" type="title"/>
          </p:nvPr>
        </p:nvSpPr>
        <p:spPr>
          <a:xfrm>
            <a:off x="4981675" y="1932800"/>
            <a:ext cx="34425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296" name="Google Shape;296;p107"/>
          <p:cNvSpPr txBox="1"/>
          <p:nvPr>
            <p:ph idx="8" type="subTitle"/>
          </p:nvPr>
        </p:nvSpPr>
        <p:spPr>
          <a:xfrm>
            <a:off x="4981675" y="1450250"/>
            <a:ext cx="3442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p107"/>
          <p:cNvSpPr txBox="1"/>
          <p:nvPr>
            <p:ph idx="9" type="title"/>
          </p:nvPr>
        </p:nvSpPr>
        <p:spPr>
          <a:xfrm>
            <a:off x="4981675" y="2895100"/>
            <a:ext cx="34425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298" name="Google Shape;298;p107"/>
          <p:cNvSpPr txBox="1"/>
          <p:nvPr>
            <p:ph idx="13" type="subTitle"/>
          </p:nvPr>
        </p:nvSpPr>
        <p:spPr>
          <a:xfrm>
            <a:off x="4981675" y="2412550"/>
            <a:ext cx="3442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107"/>
          <p:cNvSpPr txBox="1"/>
          <p:nvPr>
            <p:ph idx="14" type="title"/>
          </p:nvPr>
        </p:nvSpPr>
        <p:spPr>
          <a:xfrm>
            <a:off x="4981675" y="3857400"/>
            <a:ext cx="34425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300" name="Google Shape;300;p107"/>
          <p:cNvSpPr txBox="1"/>
          <p:nvPr>
            <p:ph idx="15" type="subTitle"/>
          </p:nvPr>
        </p:nvSpPr>
        <p:spPr>
          <a:xfrm>
            <a:off x="4981675" y="3374850"/>
            <a:ext cx="3442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1" name="Google Shape;301;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5">
    <p:spTree>
      <p:nvGrpSpPr>
        <p:cNvPr id="302" name="Shape 302"/>
        <p:cNvGrpSpPr/>
        <p:nvPr/>
      </p:nvGrpSpPr>
      <p:grpSpPr>
        <a:xfrm>
          <a:off x="0" y="0"/>
          <a:ext cx="0" cy="0"/>
          <a:chOff x="0" y="0"/>
          <a:chExt cx="0" cy="0"/>
        </a:xfrm>
      </p:grpSpPr>
      <p:pic>
        <p:nvPicPr>
          <p:cNvPr id="303" name="Google Shape;303;p10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04" name="Google Shape;304;p108"/>
          <p:cNvSpPr txBox="1"/>
          <p:nvPr>
            <p:ph type="title"/>
          </p:nvPr>
        </p:nvSpPr>
        <p:spPr>
          <a:xfrm>
            <a:off x="602575" y="2009000"/>
            <a:ext cx="34425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305" name="Google Shape;305;p108"/>
          <p:cNvSpPr txBox="1"/>
          <p:nvPr>
            <p:ph idx="1" type="subTitle"/>
          </p:nvPr>
        </p:nvSpPr>
        <p:spPr>
          <a:xfrm>
            <a:off x="602575" y="1526450"/>
            <a:ext cx="3442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108"/>
          <p:cNvSpPr txBox="1"/>
          <p:nvPr>
            <p:ph idx="2"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307" name="Google Shape;307;p108"/>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308" name="Google Shape;308;p108"/>
          <p:cNvSpPr txBox="1"/>
          <p:nvPr>
            <p:ph idx="3" type="title"/>
          </p:nvPr>
        </p:nvSpPr>
        <p:spPr>
          <a:xfrm>
            <a:off x="602575" y="3352300"/>
            <a:ext cx="34425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309" name="Google Shape;309;p108"/>
          <p:cNvSpPr txBox="1"/>
          <p:nvPr>
            <p:ph idx="4" type="subTitle"/>
          </p:nvPr>
        </p:nvSpPr>
        <p:spPr>
          <a:xfrm>
            <a:off x="602575" y="2869750"/>
            <a:ext cx="3442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p108"/>
          <p:cNvSpPr txBox="1"/>
          <p:nvPr>
            <p:ph idx="5" type="title"/>
          </p:nvPr>
        </p:nvSpPr>
        <p:spPr>
          <a:xfrm>
            <a:off x="4981675" y="2009000"/>
            <a:ext cx="34425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311" name="Google Shape;311;p108"/>
          <p:cNvSpPr txBox="1"/>
          <p:nvPr>
            <p:ph idx="6" type="subTitle"/>
          </p:nvPr>
        </p:nvSpPr>
        <p:spPr>
          <a:xfrm>
            <a:off x="4981675" y="1526450"/>
            <a:ext cx="3442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108"/>
          <p:cNvSpPr txBox="1"/>
          <p:nvPr>
            <p:ph idx="7" type="title"/>
          </p:nvPr>
        </p:nvSpPr>
        <p:spPr>
          <a:xfrm>
            <a:off x="4981675" y="3352300"/>
            <a:ext cx="34425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313" name="Google Shape;313;p108"/>
          <p:cNvSpPr txBox="1"/>
          <p:nvPr>
            <p:ph idx="8" type="subTitle"/>
          </p:nvPr>
        </p:nvSpPr>
        <p:spPr>
          <a:xfrm>
            <a:off x="4981675" y="2869750"/>
            <a:ext cx="3442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4_1">
    <p:spTree>
      <p:nvGrpSpPr>
        <p:cNvPr id="315" name="Shape 315"/>
        <p:cNvGrpSpPr/>
        <p:nvPr/>
      </p:nvGrpSpPr>
      <p:grpSpPr>
        <a:xfrm>
          <a:off x="0" y="0"/>
          <a:ext cx="0" cy="0"/>
          <a:chOff x="0" y="0"/>
          <a:chExt cx="0" cy="0"/>
        </a:xfrm>
      </p:grpSpPr>
      <p:pic>
        <p:nvPicPr>
          <p:cNvPr id="316" name="Google Shape;316;p109"/>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17" name="Google Shape;317;p109"/>
          <p:cNvSpPr txBox="1"/>
          <p:nvPr>
            <p:ph type="title"/>
          </p:nvPr>
        </p:nvSpPr>
        <p:spPr>
          <a:xfrm flipH="1">
            <a:off x="1551000" y="1189015"/>
            <a:ext cx="2792400" cy="2023200"/>
          </a:xfrm>
          <a:prstGeom prst="rect">
            <a:avLst/>
          </a:prstGeom>
          <a:noFill/>
          <a:ln>
            <a:noFill/>
          </a:ln>
        </p:spPr>
        <p:txBody>
          <a:bodyPr anchorCtr="0" anchor="ctr" bIns="91425" lIns="91425" spcFirstLastPara="1" rIns="91425" wrap="square" tIns="91425">
            <a:normAutofit/>
          </a:bodyPr>
          <a:lstStyle>
            <a:lvl1pPr lvl="0" algn="r">
              <a:lnSpc>
                <a:spcPct val="90000"/>
              </a:lnSpc>
              <a:spcBef>
                <a:spcPts val="0"/>
              </a:spcBef>
              <a:spcAft>
                <a:spcPts val="0"/>
              </a:spcAft>
              <a:buSzPts val="3600"/>
              <a:buNone/>
              <a:defRPr sz="69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8" name="Google Shape;318;p109"/>
          <p:cNvSpPr txBox="1"/>
          <p:nvPr>
            <p:ph idx="1" type="subTitle"/>
          </p:nvPr>
        </p:nvSpPr>
        <p:spPr>
          <a:xfrm flipH="1">
            <a:off x="1551000" y="3231115"/>
            <a:ext cx="2792400" cy="447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319" name="Google Shape;319;p109"/>
          <p:cNvSpPr txBox="1"/>
          <p:nvPr>
            <p:ph idx="2" type="title"/>
          </p:nvPr>
        </p:nvSpPr>
        <p:spPr>
          <a:xfrm flipH="1">
            <a:off x="4225025" y="1128050"/>
            <a:ext cx="3132300" cy="272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9600"/>
              <a:buNone/>
              <a:defRPr sz="18900">
                <a:solidFill>
                  <a:schemeClr val="lt1"/>
                </a:solidFill>
              </a:defRPr>
            </a:lvl1pPr>
            <a:lvl2pPr lvl="1" algn="ctr">
              <a:lnSpc>
                <a:spcPct val="100000"/>
              </a:lnSpc>
              <a:spcBef>
                <a:spcPts val="0"/>
              </a:spcBef>
              <a:spcAft>
                <a:spcPts val="0"/>
              </a:spcAft>
              <a:buClr>
                <a:schemeClr val="lt1"/>
              </a:buClr>
              <a:buSzPts val="9600"/>
              <a:buNone/>
              <a:defRPr sz="9600">
                <a:solidFill>
                  <a:schemeClr val="lt1"/>
                </a:solidFill>
              </a:defRPr>
            </a:lvl2pPr>
            <a:lvl3pPr lvl="2" algn="ctr">
              <a:lnSpc>
                <a:spcPct val="100000"/>
              </a:lnSpc>
              <a:spcBef>
                <a:spcPts val="0"/>
              </a:spcBef>
              <a:spcAft>
                <a:spcPts val="0"/>
              </a:spcAft>
              <a:buClr>
                <a:schemeClr val="lt1"/>
              </a:buClr>
              <a:buSzPts val="9600"/>
              <a:buNone/>
              <a:defRPr sz="9600">
                <a:solidFill>
                  <a:schemeClr val="lt1"/>
                </a:solidFill>
              </a:defRPr>
            </a:lvl3pPr>
            <a:lvl4pPr lvl="3" algn="ctr">
              <a:lnSpc>
                <a:spcPct val="100000"/>
              </a:lnSpc>
              <a:spcBef>
                <a:spcPts val="0"/>
              </a:spcBef>
              <a:spcAft>
                <a:spcPts val="0"/>
              </a:spcAft>
              <a:buClr>
                <a:schemeClr val="lt1"/>
              </a:buClr>
              <a:buSzPts val="9600"/>
              <a:buNone/>
              <a:defRPr sz="9600">
                <a:solidFill>
                  <a:schemeClr val="lt1"/>
                </a:solidFill>
              </a:defRPr>
            </a:lvl4pPr>
            <a:lvl5pPr lvl="4" algn="ctr">
              <a:lnSpc>
                <a:spcPct val="100000"/>
              </a:lnSpc>
              <a:spcBef>
                <a:spcPts val="0"/>
              </a:spcBef>
              <a:spcAft>
                <a:spcPts val="0"/>
              </a:spcAft>
              <a:buClr>
                <a:schemeClr val="lt1"/>
              </a:buClr>
              <a:buSzPts val="9600"/>
              <a:buNone/>
              <a:defRPr sz="9600">
                <a:solidFill>
                  <a:schemeClr val="lt1"/>
                </a:solidFill>
              </a:defRPr>
            </a:lvl5pPr>
            <a:lvl6pPr lvl="5" algn="ctr">
              <a:lnSpc>
                <a:spcPct val="100000"/>
              </a:lnSpc>
              <a:spcBef>
                <a:spcPts val="0"/>
              </a:spcBef>
              <a:spcAft>
                <a:spcPts val="0"/>
              </a:spcAft>
              <a:buClr>
                <a:schemeClr val="lt1"/>
              </a:buClr>
              <a:buSzPts val="9600"/>
              <a:buNone/>
              <a:defRPr sz="9600">
                <a:solidFill>
                  <a:schemeClr val="lt1"/>
                </a:solidFill>
              </a:defRPr>
            </a:lvl6pPr>
            <a:lvl7pPr lvl="6" algn="ctr">
              <a:lnSpc>
                <a:spcPct val="100000"/>
              </a:lnSpc>
              <a:spcBef>
                <a:spcPts val="0"/>
              </a:spcBef>
              <a:spcAft>
                <a:spcPts val="0"/>
              </a:spcAft>
              <a:buClr>
                <a:schemeClr val="lt1"/>
              </a:buClr>
              <a:buSzPts val="9600"/>
              <a:buNone/>
              <a:defRPr sz="9600">
                <a:solidFill>
                  <a:schemeClr val="lt1"/>
                </a:solidFill>
              </a:defRPr>
            </a:lvl7pPr>
            <a:lvl8pPr lvl="7" algn="ctr">
              <a:lnSpc>
                <a:spcPct val="100000"/>
              </a:lnSpc>
              <a:spcBef>
                <a:spcPts val="0"/>
              </a:spcBef>
              <a:spcAft>
                <a:spcPts val="0"/>
              </a:spcAft>
              <a:buClr>
                <a:schemeClr val="lt1"/>
              </a:buClr>
              <a:buSzPts val="9600"/>
              <a:buNone/>
              <a:defRPr sz="9600">
                <a:solidFill>
                  <a:schemeClr val="lt1"/>
                </a:solidFill>
              </a:defRPr>
            </a:lvl8pPr>
            <a:lvl9pPr lvl="8" algn="ctr">
              <a:lnSpc>
                <a:spcPct val="100000"/>
              </a:lnSpc>
              <a:spcBef>
                <a:spcPts val="0"/>
              </a:spcBef>
              <a:spcAft>
                <a:spcPts val="0"/>
              </a:spcAft>
              <a:buClr>
                <a:schemeClr val="lt1"/>
              </a:buClr>
              <a:buSzPts val="9600"/>
              <a:buNone/>
              <a:defRPr sz="9600">
                <a:solidFill>
                  <a:schemeClr val="lt1"/>
                </a:solidFill>
              </a:defRPr>
            </a:lvl9pPr>
          </a:lstStyle>
          <a:p/>
        </p:txBody>
      </p:sp>
      <p:sp>
        <p:nvSpPr>
          <p:cNvPr id="320" name="Google Shape;320;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1_1_1_2">
    <p:spTree>
      <p:nvGrpSpPr>
        <p:cNvPr id="321" name="Shape 321"/>
        <p:cNvGrpSpPr/>
        <p:nvPr/>
      </p:nvGrpSpPr>
      <p:grpSpPr>
        <a:xfrm>
          <a:off x="0" y="0"/>
          <a:ext cx="0" cy="0"/>
          <a:chOff x="0" y="0"/>
          <a:chExt cx="0" cy="0"/>
        </a:xfrm>
      </p:grpSpPr>
      <p:pic>
        <p:nvPicPr>
          <p:cNvPr id="322" name="Google Shape;322;p111"/>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23" name="Google Shape;323;p111"/>
          <p:cNvSpPr txBox="1"/>
          <p:nvPr>
            <p:ph type="title"/>
          </p:nvPr>
        </p:nvSpPr>
        <p:spPr>
          <a:xfrm>
            <a:off x="948000" y="1996282"/>
            <a:ext cx="1531200" cy="82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350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24" name="Google Shape;324;p111"/>
          <p:cNvSpPr txBox="1"/>
          <p:nvPr>
            <p:ph idx="1" type="subTitle"/>
          </p:nvPr>
        </p:nvSpPr>
        <p:spPr>
          <a:xfrm>
            <a:off x="948000" y="3649111"/>
            <a:ext cx="1531200" cy="64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5" name="Google Shape;325;p111"/>
          <p:cNvSpPr txBox="1"/>
          <p:nvPr>
            <p:ph idx="2" type="title"/>
          </p:nvPr>
        </p:nvSpPr>
        <p:spPr>
          <a:xfrm>
            <a:off x="2853600" y="1996282"/>
            <a:ext cx="1531200" cy="82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350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26" name="Google Shape;326;p111"/>
          <p:cNvSpPr txBox="1"/>
          <p:nvPr>
            <p:ph idx="3" type="subTitle"/>
          </p:nvPr>
        </p:nvSpPr>
        <p:spPr>
          <a:xfrm>
            <a:off x="2853600" y="3649111"/>
            <a:ext cx="1531200" cy="64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7" name="Google Shape;327;p111"/>
          <p:cNvSpPr txBox="1"/>
          <p:nvPr>
            <p:ph idx="4" type="title"/>
          </p:nvPr>
        </p:nvSpPr>
        <p:spPr>
          <a:xfrm>
            <a:off x="4759200" y="1996282"/>
            <a:ext cx="1531200" cy="82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350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28" name="Google Shape;328;p111"/>
          <p:cNvSpPr txBox="1"/>
          <p:nvPr>
            <p:ph idx="5" type="subTitle"/>
          </p:nvPr>
        </p:nvSpPr>
        <p:spPr>
          <a:xfrm>
            <a:off x="4759200" y="3649100"/>
            <a:ext cx="1531200" cy="64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9" name="Google Shape;329;p111"/>
          <p:cNvSpPr txBox="1"/>
          <p:nvPr>
            <p:ph idx="6"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330" name="Google Shape;330;p111"/>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331" name="Google Shape;331;p111"/>
          <p:cNvSpPr txBox="1"/>
          <p:nvPr>
            <p:ph idx="7" type="subTitle"/>
          </p:nvPr>
        </p:nvSpPr>
        <p:spPr>
          <a:xfrm>
            <a:off x="948000" y="3196581"/>
            <a:ext cx="1531200" cy="39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
        <p:nvSpPr>
          <p:cNvPr id="332" name="Google Shape;332;p111"/>
          <p:cNvSpPr txBox="1"/>
          <p:nvPr>
            <p:ph idx="8" type="subTitle"/>
          </p:nvPr>
        </p:nvSpPr>
        <p:spPr>
          <a:xfrm>
            <a:off x="2853600" y="3196581"/>
            <a:ext cx="1531200" cy="39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
        <p:nvSpPr>
          <p:cNvPr id="333" name="Google Shape;333;p111"/>
          <p:cNvSpPr txBox="1"/>
          <p:nvPr>
            <p:ph idx="9" type="subTitle"/>
          </p:nvPr>
        </p:nvSpPr>
        <p:spPr>
          <a:xfrm>
            <a:off x="4759200" y="3196574"/>
            <a:ext cx="1531200" cy="39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
        <p:nvSpPr>
          <p:cNvPr id="334" name="Google Shape;334;p111"/>
          <p:cNvSpPr txBox="1"/>
          <p:nvPr>
            <p:ph idx="13" type="title"/>
          </p:nvPr>
        </p:nvSpPr>
        <p:spPr>
          <a:xfrm>
            <a:off x="6664800" y="1996282"/>
            <a:ext cx="1531200" cy="828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350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35" name="Google Shape;335;p111"/>
          <p:cNvSpPr txBox="1"/>
          <p:nvPr>
            <p:ph idx="14" type="subTitle"/>
          </p:nvPr>
        </p:nvSpPr>
        <p:spPr>
          <a:xfrm>
            <a:off x="6664800" y="3649100"/>
            <a:ext cx="1531200" cy="64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6" name="Google Shape;336;p111"/>
          <p:cNvSpPr txBox="1"/>
          <p:nvPr>
            <p:ph idx="15" type="subTitle"/>
          </p:nvPr>
        </p:nvSpPr>
        <p:spPr>
          <a:xfrm>
            <a:off x="6664800" y="3196574"/>
            <a:ext cx="1531200" cy="39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
        <p:nvSpPr>
          <p:cNvPr id="337" name="Google Shape;337;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3">
    <p:spTree>
      <p:nvGrpSpPr>
        <p:cNvPr id="338" name="Shape 338"/>
        <p:cNvGrpSpPr/>
        <p:nvPr/>
      </p:nvGrpSpPr>
      <p:grpSpPr>
        <a:xfrm>
          <a:off x="0" y="0"/>
          <a:ext cx="0" cy="0"/>
          <a:chOff x="0" y="0"/>
          <a:chExt cx="0" cy="0"/>
        </a:xfrm>
      </p:grpSpPr>
      <p:pic>
        <p:nvPicPr>
          <p:cNvPr id="339" name="Google Shape;339;p112"/>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40" name="Google Shape;340;p112"/>
          <p:cNvSpPr txBox="1"/>
          <p:nvPr>
            <p:ph type="title"/>
          </p:nvPr>
        </p:nvSpPr>
        <p:spPr>
          <a:xfrm>
            <a:off x="891425" y="2865650"/>
            <a:ext cx="4320000" cy="841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69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41" name="Google Shape;341;p112"/>
          <p:cNvSpPr txBox="1"/>
          <p:nvPr>
            <p:ph idx="1" type="subTitle"/>
          </p:nvPr>
        </p:nvSpPr>
        <p:spPr>
          <a:xfrm>
            <a:off x="891425" y="3707450"/>
            <a:ext cx="4320000" cy="44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342" name="Google Shape;342;p112"/>
          <p:cNvSpPr txBox="1"/>
          <p:nvPr>
            <p:ph idx="2" type="title"/>
          </p:nvPr>
        </p:nvSpPr>
        <p:spPr>
          <a:xfrm>
            <a:off x="891425" y="937749"/>
            <a:ext cx="3132300" cy="18885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9600"/>
              <a:buNone/>
              <a:defRPr sz="18900">
                <a:solidFill>
                  <a:schemeClr val="lt1"/>
                </a:solidFill>
              </a:defRPr>
            </a:lvl1pPr>
            <a:lvl2pPr lvl="1" algn="l">
              <a:lnSpc>
                <a:spcPct val="100000"/>
              </a:lnSpc>
              <a:spcBef>
                <a:spcPts val="0"/>
              </a:spcBef>
              <a:spcAft>
                <a:spcPts val="0"/>
              </a:spcAft>
              <a:buClr>
                <a:schemeClr val="lt1"/>
              </a:buClr>
              <a:buSzPts val="9600"/>
              <a:buNone/>
              <a:defRPr sz="9600">
                <a:solidFill>
                  <a:schemeClr val="lt1"/>
                </a:solidFill>
              </a:defRPr>
            </a:lvl2pPr>
            <a:lvl3pPr lvl="2" algn="l">
              <a:lnSpc>
                <a:spcPct val="100000"/>
              </a:lnSpc>
              <a:spcBef>
                <a:spcPts val="0"/>
              </a:spcBef>
              <a:spcAft>
                <a:spcPts val="0"/>
              </a:spcAft>
              <a:buClr>
                <a:schemeClr val="lt1"/>
              </a:buClr>
              <a:buSzPts val="9600"/>
              <a:buNone/>
              <a:defRPr sz="9600">
                <a:solidFill>
                  <a:schemeClr val="lt1"/>
                </a:solidFill>
              </a:defRPr>
            </a:lvl3pPr>
            <a:lvl4pPr lvl="3" algn="l">
              <a:lnSpc>
                <a:spcPct val="100000"/>
              </a:lnSpc>
              <a:spcBef>
                <a:spcPts val="0"/>
              </a:spcBef>
              <a:spcAft>
                <a:spcPts val="0"/>
              </a:spcAft>
              <a:buClr>
                <a:schemeClr val="lt1"/>
              </a:buClr>
              <a:buSzPts val="9600"/>
              <a:buNone/>
              <a:defRPr sz="9600">
                <a:solidFill>
                  <a:schemeClr val="lt1"/>
                </a:solidFill>
              </a:defRPr>
            </a:lvl4pPr>
            <a:lvl5pPr lvl="4" algn="l">
              <a:lnSpc>
                <a:spcPct val="100000"/>
              </a:lnSpc>
              <a:spcBef>
                <a:spcPts val="0"/>
              </a:spcBef>
              <a:spcAft>
                <a:spcPts val="0"/>
              </a:spcAft>
              <a:buClr>
                <a:schemeClr val="lt1"/>
              </a:buClr>
              <a:buSzPts val="9600"/>
              <a:buNone/>
              <a:defRPr sz="9600">
                <a:solidFill>
                  <a:schemeClr val="lt1"/>
                </a:solidFill>
              </a:defRPr>
            </a:lvl5pPr>
            <a:lvl6pPr lvl="5" algn="l">
              <a:lnSpc>
                <a:spcPct val="100000"/>
              </a:lnSpc>
              <a:spcBef>
                <a:spcPts val="0"/>
              </a:spcBef>
              <a:spcAft>
                <a:spcPts val="0"/>
              </a:spcAft>
              <a:buClr>
                <a:schemeClr val="lt1"/>
              </a:buClr>
              <a:buSzPts val="9600"/>
              <a:buNone/>
              <a:defRPr sz="9600">
                <a:solidFill>
                  <a:schemeClr val="lt1"/>
                </a:solidFill>
              </a:defRPr>
            </a:lvl6pPr>
            <a:lvl7pPr lvl="6" algn="l">
              <a:lnSpc>
                <a:spcPct val="100000"/>
              </a:lnSpc>
              <a:spcBef>
                <a:spcPts val="0"/>
              </a:spcBef>
              <a:spcAft>
                <a:spcPts val="0"/>
              </a:spcAft>
              <a:buClr>
                <a:schemeClr val="lt1"/>
              </a:buClr>
              <a:buSzPts val="9600"/>
              <a:buNone/>
              <a:defRPr sz="9600">
                <a:solidFill>
                  <a:schemeClr val="lt1"/>
                </a:solidFill>
              </a:defRPr>
            </a:lvl7pPr>
            <a:lvl8pPr lvl="7" algn="l">
              <a:lnSpc>
                <a:spcPct val="100000"/>
              </a:lnSpc>
              <a:spcBef>
                <a:spcPts val="0"/>
              </a:spcBef>
              <a:spcAft>
                <a:spcPts val="0"/>
              </a:spcAft>
              <a:buClr>
                <a:schemeClr val="lt1"/>
              </a:buClr>
              <a:buSzPts val="9600"/>
              <a:buNone/>
              <a:defRPr sz="9600">
                <a:solidFill>
                  <a:schemeClr val="lt1"/>
                </a:solidFill>
              </a:defRPr>
            </a:lvl8pPr>
            <a:lvl9pPr lvl="8" algn="l">
              <a:lnSpc>
                <a:spcPct val="100000"/>
              </a:lnSpc>
              <a:spcBef>
                <a:spcPts val="0"/>
              </a:spcBef>
              <a:spcAft>
                <a:spcPts val="0"/>
              </a:spcAft>
              <a:buClr>
                <a:schemeClr val="lt1"/>
              </a:buClr>
              <a:buSzPts val="9600"/>
              <a:buNone/>
              <a:defRPr sz="9600">
                <a:solidFill>
                  <a:schemeClr val="lt1"/>
                </a:solidFill>
              </a:defRPr>
            </a:lvl9pPr>
          </a:lstStyle>
          <a:p/>
        </p:txBody>
      </p:sp>
      <p:sp>
        <p:nvSpPr>
          <p:cNvPr id="343" name="Google Shape;343;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7">
    <p:spTree>
      <p:nvGrpSpPr>
        <p:cNvPr id="344" name="Shape 344"/>
        <p:cNvGrpSpPr/>
        <p:nvPr/>
      </p:nvGrpSpPr>
      <p:grpSpPr>
        <a:xfrm>
          <a:off x="0" y="0"/>
          <a:ext cx="0" cy="0"/>
          <a:chOff x="0" y="0"/>
          <a:chExt cx="0" cy="0"/>
        </a:xfrm>
      </p:grpSpPr>
      <p:pic>
        <p:nvPicPr>
          <p:cNvPr id="345" name="Google Shape;345;p113"/>
          <p:cNvPicPr preferRelativeResize="0"/>
          <p:nvPr/>
        </p:nvPicPr>
        <p:blipFill rotWithShape="1">
          <a:blip r:embed="rId2">
            <a:alphaModFix/>
          </a:blip>
          <a:srcRect b="0" l="0" r="0" t="0"/>
          <a:stretch/>
        </p:blipFill>
        <p:spPr>
          <a:xfrm rot="10800000">
            <a:off x="-1" y="-1"/>
            <a:ext cx="9144003" cy="5143501"/>
          </a:xfrm>
          <a:prstGeom prst="rect">
            <a:avLst/>
          </a:prstGeom>
          <a:noFill/>
          <a:ln cap="flat" cmpd="sng" w="9525">
            <a:solidFill>
              <a:schemeClr val="dk2"/>
            </a:solidFill>
            <a:prstDash val="solid"/>
            <a:round/>
            <a:headEnd len="sm" w="sm" type="none"/>
            <a:tailEnd len="sm" w="sm" type="none"/>
          </a:ln>
        </p:spPr>
      </p:pic>
      <p:sp>
        <p:nvSpPr>
          <p:cNvPr id="346" name="Google Shape;346;p113"/>
          <p:cNvSpPr txBox="1"/>
          <p:nvPr>
            <p:ph type="title"/>
          </p:nvPr>
        </p:nvSpPr>
        <p:spPr>
          <a:xfrm>
            <a:off x="786675" y="2662626"/>
            <a:ext cx="7465800" cy="1085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47" name="Google Shape;347;p113"/>
          <p:cNvSpPr txBox="1"/>
          <p:nvPr>
            <p:ph idx="1" type="subTitle"/>
          </p:nvPr>
        </p:nvSpPr>
        <p:spPr>
          <a:xfrm>
            <a:off x="786675" y="3771875"/>
            <a:ext cx="7465800" cy="3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8" name="Google Shape;348;p113"/>
          <p:cNvSpPr txBox="1"/>
          <p:nvPr>
            <p:ph idx="2" type="title"/>
          </p:nvPr>
        </p:nvSpPr>
        <p:spPr>
          <a:xfrm>
            <a:off x="786675" y="877325"/>
            <a:ext cx="7465800" cy="1085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49" name="Google Shape;349;p113"/>
          <p:cNvSpPr txBox="1"/>
          <p:nvPr>
            <p:ph idx="3" type="subTitle"/>
          </p:nvPr>
        </p:nvSpPr>
        <p:spPr>
          <a:xfrm>
            <a:off x="786675" y="1986604"/>
            <a:ext cx="7465800" cy="3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0" name="Google Shape;350;p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
    <p:spTree>
      <p:nvGrpSpPr>
        <p:cNvPr id="351" name="Shape 351"/>
        <p:cNvGrpSpPr/>
        <p:nvPr/>
      </p:nvGrpSpPr>
      <p:grpSpPr>
        <a:xfrm>
          <a:off x="0" y="0"/>
          <a:ext cx="0" cy="0"/>
          <a:chOff x="0" y="0"/>
          <a:chExt cx="0" cy="0"/>
        </a:xfrm>
      </p:grpSpPr>
      <p:pic>
        <p:nvPicPr>
          <p:cNvPr id="352" name="Google Shape;352;p114"/>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53" name="Google Shape;353;p114"/>
          <p:cNvSpPr txBox="1"/>
          <p:nvPr>
            <p:ph type="title"/>
          </p:nvPr>
        </p:nvSpPr>
        <p:spPr>
          <a:xfrm>
            <a:off x="602575" y="1307100"/>
            <a:ext cx="3291900" cy="1401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4" name="Google Shape;354;p114"/>
          <p:cNvSpPr txBox="1"/>
          <p:nvPr>
            <p:ph idx="1" type="subTitle"/>
          </p:nvPr>
        </p:nvSpPr>
        <p:spPr>
          <a:xfrm>
            <a:off x="602575" y="2708100"/>
            <a:ext cx="3024900" cy="105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cxnSp>
        <p:nvCxnSpPr>
          <p:cNvPr id="355" name="Google Shape;355;p114"/>
          <p:cNvCxnSpPr/>
          <p:nvPr/>
        </p:nvCxnSpPr>
        <p:spPr>
          <a:xfrm>
            <a:off x="518225" y="1418825"/>
            <a:ext cx="0" cy="271200"/>
          </a:xfrm>
          <a:prstGeom prst="straightConnector1">
            <a:avLst/>
          </a:prstGeom>
          <a:noFill/>
          <a:ln cap="flat" cmpd="sng" w="28575">
            <a:solidFill>
              <a:schemeClr val="accent2"/>
            </a:solidFill>
            <a:prstDash val="solid"/>
            <a:round/>
            <a:headEnd len="sm" w="sm" type="none"/>
            <a:tailEnd len="sm" w="sm" type="none"/>
          </a:ln>
        </p:spPr>
      </p:cxnSp>
      <p:sp>
        <p:nvSpPr>
          <p:cNvPr id="356" name="Google Shape;356;p1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7_1">
    <p:spTree>
      <p:nvGrpSpPr>
        <p:cNvPr id="357" name="Shape 357"/>
        <p:cNvGrpSpPr/>
        <p:nvPr/>
      </p:nvGrpSpPr>
      <p:grpSpPr>
        <a:xfrm>
          <a:off x="0" y="0"/>
          <a:ext cx="0" cy="0"/>
          <a:chOff x="0" y="0"/>
          <a:chExt cx="0" cy="0"/>
        </a:xfrm>
      </p:grpSpPr>
      <p:pic>
        <p:nvPicPr>
          <p:cNvPr id="358" name="Google Shape;358;p115"/>
          <p:cNvPicPr preferRelativeResize="0"/>
          <p:nvPr/>
        </p:nvPicPr>
        <p:blipFill rotWithShape="1">
          <a:blip r:embed="rId2">
            <a:alphaModFix/>
          </a:blip>
          <a:srcRect b="0" l="0" r="0" t="0"/>
          <a:stretch/>
        </p:blipFill>
        <p:spPr>
          <a:xfrm rot="10800000">
            <a:off x="-1" y="-1"/>
            <a:ext cx="9144003" cy="5143501"/>
          </a:xfrm>
          <a:prstGeom prst="rect">
            <a:avLst/>
          </a:prstGeom>
          <a:noFill/>
          <a:ln cap="flat" cmpd="sng" w="9525">
            <a:solidFill>
              <a:schemeClr val="dk2"/>
            </a:solidFill>
            <a:prstDash val="solid"/>
            <a:round/>
            <a:headEnd len="sm" w="sm" type="none"/>
            <a:tailEnd len="sm" w="sm" type="none"/>
          </a:ln>
        </p:spPr>
      </p:pic>
      <p:sp>
        <p:nvSpPr>
          <p:cNvPr id="359" name="Google Shape;359;p115"/>
          <p:cNvSpPr txBox="1"/>
          <p:nvPr>
            <p:ph type="title"/>
          </p:nvPr>
        </p:nvSpPr>
        <p:spPr>
          <a:xfrm>
            <a:off x="786675" y="2910000"/>
            <a:ext cx="3554700" cy="895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60" name="Google Shape;360;p115"/>
          <p:cNvSpPr txBox="1"/>
          <p:nvPr>
            <p:ph idx="1" type="subTitle"/>
          </p:nvPr>
        </p:nvSpPr>
        <p:spPr>
          <a:xfrm>
            <a:off x="786675" y="3771875"/>
            <a:ext cx="3554700" cy="3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1" name="Google Shape;361;p115"/>
          <p:cNvSpPr txBox="1"/>
          <p:nvPr>
            <p:ph idx="2" type="title"/>
          </p:nvPr>
        </p:nvSpPr>
        <p:spPr>
          <a:xfrm>
            <a:off x="786675" y="1429500"/>
            <a:ext cx="3554700" cy="895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62" name="Google Shape;362;p115"/>
          <p:cNvSpPr txBox="1"/>
          <p:nvPr>
            <p:ph idx="3" type="subTitle"/>
          </p:nvPr>
        </p:nvSpPr>
        <p:spPr>
          <a:xfrm>
            <a:off x="786675" y="2291405"/>
            <a:ext cx="3554700" cy="3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3" name="Google Shape;363;p115"/>
          <p:cNvSpPr txBox="1"/>
          <p:nvPr>
            <p:ph idx="4"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364" name="Google Shape;364;p115"/>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365" name="Google Shape;365;p115"/>
          <p:cNvSpPr txBox="1"/>
          <p:nvPr>
            <p:ph idx="5" type="title"/>
          </p:nvPr>
        </p:nvSpPr>
        <p:spPr>
          <a:xfrm>
            <a:off x="4869475" y="2910000"/>
            <a:ext cx="3554700" cy="895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66" name="Google Shape;366;p115"/>
          <p:cNvSpPr txBox="1"/>
          <p:nvPr>
            <p:ph idx="6" type="subTitle"/>
          </p:nvPr>
        </p:nvSpPr>
        <p:spPr>
          <a:xfrm>
            <a:off x="4869475" y="3771875"/>
            <a:ext cx="3554700" cy="3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7" name="Google Shape;367;p115"/>
          <p:cNvSpPr txBox="1"/>
          <p:nvPr>
            <p:ph idx="7" type="title"/>
          </p:nvPr>
        </p:nvSpPr>
        <p:spPr>
          <a:xfrm>
            <a:off x="4869475" y="1429500"/>
            <a:ext cx="3554700" cy="895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6200"/>
              <a:buNone/>
              <a:defRPr b="1" sz="7500">
                <a:latin typeface="Roboto Condensed"/>
                <a:ea typeface="Roboto Condensed"/>
                <a:cs typeface="Roboto Condensed"/>
                <a:sym typeface="Roboto Condensed"/>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368" name="Google Shape;368;p115"/>
          <p:cNvSpPr txBox="1"/>
          <p:nvPr>
            <p:ph idx="8" type="subTitle"/>
          </p:nvPr>
        </p:nvSpPr>
        <p:spPr>
          <a:xfrm>
            <a:off x="4869475" y="2291405"/>
            <a:ext cx="3554700" cy="3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9" name="Google Shape;369;p1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pic>
        <p:nvPicPr>
          <p:cNvPr id="38" name="Google Shape;38;p83"/>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9" name="Google Shape;39;p83"/>
          <p:cNvSpPr txBox="1"/>
          <p:nvPr>
            <p:ph type="title"/>
          </p:nvPr>
        </p:nvSpPr>
        <p:spPr>
          <a:xfrm>
            <a:off x="602575" y="734700"/>
            <a:ext cx="30249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83"/>
          <p:cNvSpPr txBox="1"/>
          <p:nvPr>
            <p:ph idx="1" type="subTitle"/>
          </p:nvPr>
        </p:nvSpPr>
        <p:spPr>
          <a:xfrm>
            <a:off x="602575" y="2174700"/>
            <a:ext cx="2907600" cy="161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83"/>
          <p:cNvSpPr txBox="1"/>
          <p:nvPr>
            <p:ph idx="2" type="title"/>
          </p:nvPr>
        </p:nvSpPr>
        <p:spPr>
          <a:xfrm>
            <a:off x="602575" y="1647000"/>
            <a:ext cx="29076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cxnSp>
        <p:nvCxnSpPr>
          <p:cNvPr id="42" name="Google Shape;42;p83"/>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43" name="Google Shape;43;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370" name="Shape 370"/>
        <p:cNvGrpSpPr/>
        <p:nvPr/>
      </p:nvGrpSpPr>
      <p:grpSpPr>
        <a:xfrm>
          <a:off x="0" y="0"/>
          <a:ext cx="0" cy="0"/>
          <a:chOff x="0" y="0"/>
          <a:chExt cx="0" cy="0"/>
        </a:xfrm>
      </p:grpSpPr>
      <p:pic>
        <p:nvPicPr>
          <p:cNvPr id="371" name="Google Shape;371;p116"/>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72" name="Google Shape;372;p116"/>
          <p:cNvSpPr txBox="1"/>
          <p:nvPr>
            <p:ph type="ctrTitle"/>
          </p:nvPr>
        </p:nvSpPr>
        <p:spPr>
          <a:xfrm>
            <a:off x="720009" y="841088"/>
            <a:ext cx="4284000" cy="997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5200"/>
              <a:buNone/>
              <a:defRPr sz="615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73" name="Google Shape;373;p116"/>
          <p:cNvSpPr txBox="1"/>
          <p:nvPr>
            <p:ph idx="1" type="subTitle"/>
          </p:nvPr>
        </p:nvSpPr>
        <p:spPr>
          <a:xfrm>
            <a:off x="720009" y="1753163"/>
            <a:ext cx="4293900" cy="1305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74" name="Google Shape;374;p116"/>
          <p:cNvSpPr txBox="1"/>
          <p:nvPr>
            <p:ph idx="2" type="subTitle"/>
          </p:nvPr>
        </p:nvSpPr>
        <p:spPr>
          <a:xfrm>
            <a:off x="720009" y="4315538"/>
            <a:ext cx="4293900" cy="315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400"/>
              <a:buNone/>
              <a:defRPr sz="1200">
                <a:solidFill>
                  <a:schemeClr val="lt1"/>
                </a:solidFill>
                <a:latin typeface="Roboto"/>
                <a:ea typeface="Roboto"/>
                <a:cs typeface="Roboto"/>
                <a:sym typeface="Roboto"/>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375" name="Google Shape;375;p116"/>
          <p:cNvSpPr txBox="1"/>
          <p:nvPr/>
        </p:nvSpPr>
        <p:spPr>
          <a:xfrm>
            <a:off x="720009" y="3746725"/>
            <a:ext cx="4611300" cy="492600"/>
          </a:xfrm>
          <a:prstGeom prst="rect">
            <a:avLst/>
          </a:prstGeom>
          <a:noFill/>
          <a:ln>
            <a:noFill/>
          </a:ln>
        </p:spPr>
        <p:txBody>
          <a:bodyPr anchorCtr="0" anchor="t" bIns="91425" lIns="0"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lt1"/>
                </a:solidFill>
                <a:latin typeface="Roboto"/>
                <a:ea typeface="Roboto"/>
                <a:cs typeface="Roboto"/>
                <a:sym typeface="Roboto"/>
              </a:rPr>
              <a:t>CREDITS: This presentation template was created by </a:t>
            </a:r>
            <a:r>
              <a:rPr b="0" i="0" lang="en" sz="1200" u="none" cap="none" strike="noStrike">
                <a:solidFill>
                  <a:schemeClr val="lt1"/>
                </a:solidFill>
                <a:uFill>
                  <a:noFill/>
                </a:uFill>
                <a:latin typeface="Roboto"/>
                <a:ea typeface="Roboto"/>
                <a:cs typeface="Roboto"/>
                <a:sym typeface="Roboto"/>
                <a:hlinkClick r:id="rId3">
                  <a:extLst>
                    <a:ext uri="{A12FA001-AC4F-418D-AE19-62706E023703}">
                      <ahyp:hlinkClr val="tx"/>
                    </a:ext>
                  </a:extLst>
                </a:hlinkClick>
              </a:rPr>
              <a:t>Slidesgo</a:t>
            </a:r>
            <a:r>
              <a:rPr b="0" i="0" lang="en" sz="1200" u="none" cap="none" strike="noStrike">
                <a:solidFill>
                  <a:schemeClr val="lt1"/>
                </a:solidFill>
                <a:latin typeface="Roboto"/>
                <a:ea typeface="Roboto"/>
                <a:cs typeface="Roboto"/>
                <a:sym typeface="Roboto"/>
              </a:rPr>
              <a:t>, and includes icons by </a:t>
            </a:r>
            <a:r>
              <a:rPr b="0" i="0" lang="en" sz="1200" u="none" cap="none" strike="noStrike">
                <a:solidFill>
                  <a:schemeClr val="lt1"/>
                </a:solidFill>
                <a:uFill>
                  <a:noFill/>
                </a:uFill>
                <a:latin typeface="Roboto"/>
                <a:ea typeface="Roboto"/>
                <a:cs typeface="Roboto"/>
                <a:sym typeface="Roboto"/>
                <a:hlinkClick r:id="rId4">
                  <a:extLst>
                    <a:ext uri="{A12FA001-AC4F-418D-AE19-62706E023703}">
                      <ahyp:hlinkClr val="tx"/>
                    </a:ext>
                  </a:extLst>
                </a:hlinkClick>
              </a:rPr>
              <a:t>Flaticon</a:t>
            </a:r>
            <a:r>
              <a:rPr b="0" i="0" lang="en" sz="1200" u="none" cap="none" strike="noStrike">
                <a:solidFill>
                  <a:schemeClr val="lt1"/>
                </a:solidFill>
                <a:latin typeface="Roboto"/>
                <a:ea typeface="Roboto"/>
                <a:cs typeface="Roboto"/>
                <a:sym typeface="Roboto"/>
              </a:rPr>
              <a:t> and infographics &amp; images by </a:t>
            </a:r>
            <a:r>
              <a:rPr b="0" i="0" lang="en" sz="1200" u="none" cap="none" strike="noStrike">
                <a:solidFill>
                  <a:schemeClr val="lt1"/>
                </a:solidFill>
                <a:uFill>
                  <a:noFill/>
                </a:uFill>
                <a:latin typeface="Roboto"/>
                <a:ea typeface="Roboto"/>
                <a:cs typeface="Roboto"/>
                <a:sym typeface="Roboto"/>
                <a:hlinkClick r:id="rId5">
                  <a:extLst>
                    <a:ext uri="{A12FA001-AC4F-418D-AE19-62706E023703}">
                      <ahyp:hlinkClr val="tx"/>
                    </a:ext>
                  </a:extLst>
                </a:hlinkClick>
              </a:rPr>
              <a:t>Freepik</a:t>
            </a:r>
            <a:endParaRPr b="0" i="0" sz="1200" u="none" cap="none" strike="noStrike">
              <a:solidFill>
                <a:schemeClr val="lt1"/>
              </a:solidFill>
              <a:latin typeface="Roboto"/>
              <a:ea typeface="Roboto"/>
              <a:cs typeface="Roboto"/>
              <a:sym typeface="Roboto"/>
            </a:endParaRPr>
          </a:p>
        </p:txBody>
      </p:sp>
      <p:sp>
        <p:nvSpPr>
          <p:cNvPr id="376" name="Google Shape;376;p1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spTree>
      <p:nvGrpSpPr>
        <p:cNvPr id="377" name="Shape 377"/>
        <p:cNvGrpSpPr/>
        <p:nvPr/>
      </p:nvGrpSpPr>
      <p:grpSpPr>
        <a:xfrm>
          <a:off x="0" y="0"/>
          <a:ext cx="0" cy="0"/>
          <a:chOff x="0" y="0"/>
          <a:chExt cx="0" cy="0"/>
        </a:xfrm>
      </p:grpSpPr>
      <p:pic>
        <p:nvPicPr>
          <p:cNvPr id="378" name="Google Shape;378;p117"/>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79" name="Google Shape;379;p117"/>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0" name="Google Shape;380;p117"/>
          <p:cNvSpPr txBox="1"/>
          <p:nvPr>
            <p:ph idx="1" type="subTitle"/>
          </p:nvPr>
        </p:nvSpPr>
        <p:spPr>
          <a:xfrm>
            <a:off x="720000" y="1888375"/>
            <a:ext cx="4828500" cy="45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381" name="Google Shape;381;p117"/>
          <p:cNvSpPr txBox="1"/>
          <p:nvPr>
            <p:ph idx="2" type="subTitle"/>
          </p:nvPr>
        </p:nvSpPr>
        <p:spPr>
          <a:xfrm>
            <a:off x="5548375" y="1888375"/>
            <a:ext cx="2875500" cy="45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cxnSp>
        <p:nvCxnSpPr>
          <p:cNvPr id="382" name="Google Shape;382;p117"/>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383" name="Google Shape;383;p117"/>
          <p:cNvSpPr txBox="1"/>
          <p:nvPr>
            <p:ph idx="3" type="body"/>
          </p:nvPr>
        </p:nvSpPr>
        <p:spPr>
          <a:xfrm>
            <a:off x="602575" y="2343150"/>
            <a:ext cx="4945800" cy="136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2"/>
              </a:buClr>
              <a:buSzPts val="14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84" name="Google Shape;384;p117"/>
          <p:cNvSpPr txBox="1"/>
          <p:nvPr>
            <p:ph idx="4" type="body"/>
          </p:nvPr>
        </p:nvSpPr>
        <p:spPr>
          <a:xfrm>
            <a:off x="5548375" y="2343150"/>
            <a:ext cx="2875500" cy="1855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2"/>
              </a:buClr>
              <a:buSzPts val="1400"/>
              <a:buChar char="●"/>
              <a:defRPr/>
            </a:lvl1pPr>
            <a:lvl2pPr indent="-317500" lvl="1" marL="914400" algn="l">
              <a:lnSpc>
                <a:spcPct val="115000"/>
              </a:lnSpc>
              <a:spcBef>
                <a:spcPts val="120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85" name="Google Shape;385;p117"/>
          <p:cNvSpPr txBox="1"/>
          <p:nvPr>
            <p:ph idx="5" type="subTitle"/>
          </p:nvPr>
        </p:nvSpPr>
        <p:spPr>
          <a:xfrm>
            <a:off x="720000" y="3708450"/>
            <a:ext cx="4828500" cy="45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386" name="Google Shape;386;p117"/>
          <p:cNvSpPr txBox="1"/>
          <p:nvPr>
            <p:ph idx="6" type="body"/>
          </p:nvPr>
        </p:nvSpPr>
        <p:spPr>
          <a:xfrm>
            <a:off x="661350" y="4163225"/>
            <a:ext cx="4945800" cy="45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2"/>
              </a:buClr>
              <a:buSzPts val="1400"/>
              <a:buFont typeface="Roboto Condensed"/>
              <a:buChar char="●"/>
              <a:defRPr/>
            </a:lvl1pPr>
            <a:lvl2pPr indent="-317500" lvl="1" marL="914400" algn="l">
              <a:lnSpc>
                <a:spcPct val="115000"/>
              </a:lnSpc>
              <a:spcBef>
                <a:spcPts val="1200"/>
              </a:spcBef>
              <a:spcAft>
                <a:spcPts val="0"/>
              </a:spcAft>
              <a:buClr>
                <a:srgbClr val="404E63"/>
              </a:buClr>
              <a:buSzPts val="1400"/>
              <a:buFont typeface="Roboto Condensed"/>
              <a:buChar char="○"/>
              <a:defRPr/>
            </a:lvl2pPr>
            <a:lvl3pPr indent="-317500" lvl="2" marL="1371600" algn="l">
              <a:lnSpc>
                <a:spcPct val="115000"/>
              </a:lnSpc>
              <a:spcBef>
                <a:spcPts val="0"/>
              </a:spcBef>
              <a:spcAft>
                <a:spcPts val="0"/>
              </a:spcAft>
              <a:buClr>
                <a:srgbClr val="404E63"/>
              </a:buClr>
              <a:buSzPts val="1400"/>
              <a:buFont typeface="Roboto Condensed"/>
              <a:buChar char="■"/>
              <a:defRPr/>
            </a:lvl3pPr>
            <a:lvl4pPr indent="-317500" lvl="3" marL="1828800" algn="l">
              <a:lnSpc>
                <a:spcPct val="115000"/>
              </a:lnSpc>
              <a:spcBef>
                <a:spcPts val="0"/>
              </a:spcBef>
              <a:spcAft>
                <a:spcPts val="0"/>
              </a:spcAft>
              <a:buClr>
                <a:srgbClr val="404E63"/>
              </a:buClr>
              <a:buSzPts val="1400"/>
              <a:buFont typeface="Roboto Condensed"/>
              <a:buChar char="●"/>
              <a:defRPr/>
            </a:lvl4pPr>
            <a:lvl5pPr indent="-317500" lvl="4" marL="2286000" algn="l">
              <a:lnSpc>
                <a:spcPct val="115000"/>
              </a:lnSpc>
              <a:spcBef>
                <a:spcPts val="0"/>
              </a:spcBef>
              <a:spcAft>
                <a:spcPts val="0"/>
              </a:spcAft>
              <a:buClr>
                <a:srgbClr val="404E63"/>
              </a:buClr>
              <a:buSzPts val="1400"/>
              <a:buFont typeface="Roboto Condensed"/>
              <a:buChar char="○"/>
              <a:defRPr/>
            </a:lvl5pPr>
            <a:lvl6pPr indent="-317500" lvl="5" marL="2743200" algn="l">
              <a:lnSpc>
                <a:spcPct val="115000"/>
              </a:lnSpc>
              <a:spcBef>
                <a:spcPts val="0"/>
              </a:spcBef>
              <a:spcAft>
                <a:spcPts val="0"/>
              </a:spcAft>
              <a:buClr>
                <a:srgbClr val="404E63"/>
              </a:buClr>
              <a:buSzPts val="1400"/>
              <a:buFont typeface="Roboto Condensed"/>
              <a:buChar char="■"/>
              <a:defRPr/>
            </a:lvl6pPr>
            <a:lvl7pPr indent="-317500" lvl="6" marL="3200400" algn="l">
              <a:lnSpc>
                <a:spcPct val="115000"/>
              </a:lnSpc>
              <a:spcBef>
                <a:spcPts val="0"/>
              </a:spcBef>
              <a:spcAft>
                <a:spcPts val="0"/>
              </a:spcAft>
              <a:buClr>
                <a:srgbClr val="404E63"/>
              </a:buClr>
              <a:buSzPts val="1400"/>
              <a:buFont typeface="Roboto Condensed"/>
              <a:buChar char="●"/>
              <a:defRPr/>
            </a:lvl7pPr>
            <a:lvl8pPr indent="-317500" lvl="7" marL="3657600" algn="l">
              <a:lnSpc>
                <a:spcPct val="115000"/>
              </a:lnSpc>
              <a:spcBef>
                <a:spcPts val="0"/>
              </a:spcBef>
              <a:spcAft>
                <a:spcPts val="0"/>
              </a:spcAft>
              <a:buClr>
                <a:srgbClr val="404E63"/>
              </a:buClr>
              <a:buSzPts val="1400"/>
              <a:buFont typeface="Roboto Condensed"/>
              <a:buChar char="○"/>
              <a:defRPr/>
            </a:lvl8pPr>
            <a:lvl9pPr indent="-317500" lvl="8" marL="4114800" algn="l">
              <a:lnSpc>
                <a:spcPct val="115000"/>
              </a:lnSpc>
              <a:spcBef>
                <a:spcPts val="0"/>
              </a:spcBef>
              <a:spcAft>
                <a:spcPts val="0"/>
              </a:spcAft>
              <a:buClr>
                <a:srgbClr val="404E63"/>
              </a:buClr>
              <a:buSzPts val="1400"/>
              <a:buFont typeface="Roboto Condensed"/>
              <a:buChar char="■"/>
              <a:defRPr/>
            </a:lvl9pPr>
          </a:lstStyle>
          <a:p/>
        </p:txBody>
      </p:sp>
      <p:sp>
        <p:nvSpPr>
          <p:cNvPr id="387" name="Google Shape;387;p117"/>
          <p:cNvSpPr txBox="1"/>
          <p:nvPr>
            <p:ph idx="7" type="subTitle"/>
          </p:nvPr>
        </p:nvSpPr>
        <p:spPr>
          <a:xfrm>
            <a:off x="602525" y="1455600"/>
            <a:ext cx="7821600" cy="39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atin typeface="Roboto"/>
                <a:ea typeface="Roboto"/>
                <a:cs typeface="Roboto"/>
                <a:sym typeface="Roboto"/>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8" name="Google Shape;388;p1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89" name="Shape 389"/>
        <p:cNvGrpSpPr/>
        <p:nvPr/>
      </p:nvGrpSpPr>
      <p:grpSpPr>
        <a:xfrm>
          <a:off x="0" y="0"/>
          <a:ext cx="0" cy="0"/>
          <a:chOff x="0" y="0"/>
          <a:chExt cx="0" cy="0"/>
        </a:xfrm>
      </p:grpSpPr>
      <p:pic>
        <p:nvPicPr>
          <p:cNvPr id="390" name="Google Shape;390;p118"/>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91" name="Google Shape;391;p118"/>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2" name="Google Shape;392;p118"/>
          <p:cNvSpPr txBox="1"/>
          <p:nvPr>
            <p:ph idx="1" type="subTitle"/>
          </p:nvPr>
        </p:nvSpPr>
        <p:spPr>
          <a:xfrm>
            <a:off x="720000" y="2193175"/>
            <a:ext cx="4828500" cy="45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393" name="Google Shape;393;p118"/>
          <p:cNvSpPr txBox="1"/>
          <p:nvPr>
            <p:ph idx="2" type="subTitle"/>
          </p:nvPr>
        </p:nvSpPr>
        <p:spPr>
          <a:xfrm>
            <a:off x="6011975" y="2193175"/>
            <a:ext cx="2412000" cy="459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394" name="Google Shape;394;p118"/>
          <p:cNvSpPr txBox="1"/>
          <p:nvPr>
            <p:ph idx="3" type="subTitle"/>
          </p:nvPr>
        </p:nvSpPr>
        <p:spPr>
          <a:xfrm>
            <a:off x="719825" y="2651300"/>
            <a:ext cx="4828500" cy="178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algn="ctr">
              <a:lnSpc>
                <a:spcPct val="100000"/>
              </a:lnSpc>
              <a:spcBef>
                <a:spcPts val="0"/>
              </a:spcBef>
              <a:spcAft>
                <a:spcPts val="0"/>
              </a:spcAft>
              <a:buSzPts val="1400"/>
              <a:buFont typeface="Roboto"/>
              <a:buChar char="○"/>
              <a:defRPr>
                <a:latin typeface="Roboto"/>
                <a:ea typeface="Roboto"/>
                <a:cs typeface="Roboto"/>
                <a:sym typeface="Roboto"/>
              </a:defRPr>
            </a:lvl2pPr>
            <a:lvl3pPr lvl="2" algn="ctr">
              <a:lnSpc>
                <a:spcPct val="100000"/>
              </a:lnSpc>
              <a:spcBef>
                <a:spcPts val="0"/>
              </a:spcBef>
              <a:spcAft>
                <a:spcPts val="0"/>
              </a:spcAft>
              <a:buSzPts val="1400"/>
              <a:buFont typeface="Roboto"/>
              <a:buChar char="■"/>
              <a:defRPr>
                <a:latin typeface="Roboto"/>
                <a:ea typeface="Roboto"/>
                <a:cs typeface="Roboto"/>
                <a:sym typeface="Roboto"/>
              </a:defRPr>
            </a:lvl3pPr>
            <a:lvl4pPr lvl="3" algn="ctr">
              <a:lnSpc>
                <a:spcPct val="100000"/>
              </a:lnSpc>
              <a:spcBef>
                <a:spcPts val="0"/>
              </a:spcBef>
              <a:spcAft>
                <a:spcPts val="0"/>
              </a:spcAft>
              <a:buSzPts val="1400"/>
              <a:buFont typeface="Roboto"/>
              <a:buChar char="●"/>
              <a:defRPr>
                <a:latin typeface="Roboto"/>
                <a:ea typeface="Roboto"/>
                <a:cs typeface="Roboto"/>
                <a:sym typeface="Roboto"/>
              </a:defRPr>
            </a:lvl4pPr>
            <a:lvl5pPr lvl="4" algn="ctr">
              <a:lnSpc>
                <a:spcPct val="100000"/>
              </a:lnSpc>
              <a:spcBef>
                <a:spcPts val="0"/>
              </a:spcBef>
              <a:spcAft>
                <a:spcPts val="0"/>
              </a:spcAft>
              <a:buSzPts val="1400"/>
              <a:buFont typeface="Roboto"/>
              <a:buChar char="○"/>
              <a:defRPr>
                <a:latin typeface="Roboto"/>
                <a:ea typeface="Roboto"/>
                <a:cs typeface="Roboto"/>
                <a:sym typeface="Roboto"/>
              </a:defRPr>
            </a:lvl5pPr>
            <a:lvl6pPr lvl="5" algn="ctr">
              <a:lnSpc>
                <a:spcPct val="100000"/>
              </a:lnSpc>
              <a:spcBef>
                <a:spcPts val="0"/>
              </a:spcBef>
              <a:spcAft>
                <a:spcPts val="0"/>
              </a:spcAft>
              <a:buSzPts val="1400"/>
              <a:buFont typeface="Roboto"/>
              <a:buChar char="■"/>
              <a:defRPr>
                <a:latin typeface="Roboto"/>
                <a:ea typeface="Roboto"/>
                <a:cs typeface="Roboto"/>
                <a:sym typeface="Roboto"/>
              </a:defRPr>
            </a:lvl6pPr>
            <a:lvl7pPr lvl="6" algn="ctr">
              <a:lnSpc>
                <a:spcPct val="100000"/>
              </a:lnSpc>
              <a:spcBef>
                <a:spcPts val="0"/>
              </a:spcBef>
              <a:spcAft>
                <a:spcPts val="0"/>
              </a:spcAft>
              <a:buSzPts val="1400"/>
              <a:buFont typeface="Roboto"/>
              <a:buChar char="●"/>
              <a:defRPr>
                <a:latin typeface="Roboto"/>
                <a:ea typeface="Roboto"/>
                <a:cs typeface="Roboto"/>
                <a:sym typeface="Roboto"/>
              </a:defRPr>
            </a:lvl7pPr>
            <a:lvl8pPr lvl="7" algn="ctr">
              <a:lnSpc>
                <a:spcPct val="100000"/>
              </a:lnSpc>
              <a:spcBef>
                <a:spcPts val="0"/>
              </a:spcBef>
              <a:spcAft>
                <a:spcPts val="0"/>
              </a:spcAft>
              <a:buSzPts val="1400"/>
              <a:buFont typeface="Roboto"/>
              <a:buChar char="○"/>
              <a:defRPr>
                <a:latin typeface="Roboto"/>
                <a:ea typeface="Roboto"/>
                <a:cs typeface="Roboto"/>
                <a:sym typeface="Roboto"/>
              </a:defRPr>
            </a:lvl8pPr>
            <a:lvl9pPr lvl="8"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sp>
        <p:nvSpPr>
          <p:cNvPr id="395" name="Google Shape;395;p118"/>
          <p:cNvSpPr txBox="1"/>
          <p:nvPr>
            <p:ph idx="4" type="subTitle"/>
          </p:nvPr>
        </p:nvSpPr>
        <p:spPr>
          <a:xfrm>
            <a:off x="6012275" y="2651300"/>
            <a:ext cx="2412000" cy="178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algn="ctr">
              <a:lnSpc>
                <a:spcPct val="100000"/>
              </a:lnSpc>
              <a:spcBef>
                <a:spcPts val="0"/>
              </a:spcBef>
              <a:spcAft>
                <a:spcPts val="0"/>
              </a:spcAft>
              <a:buSzPts val="1400"/>
              <a:buFont typeface="Roboto"/>
              <a:buChar char="○"/>
              <a:defRPr>
                <a:latin typeface="Roboto"/>
                <a:ea typeface="Roboto"/>
                <a:cs typeface="Roboto"/>
                <a:sym typeface="Roboto"/>
              </a:defRPr>
            </a:lvl2pPr>
            <a:lvl3pPr lvl="2" algn="ctr">
              <a:lnSpc>
                <a:spcPct val="100000"/>
              </a:lnSpc>
              <a:spcBef>
                <a:spcPts val="0"/>
              </a:spcBef>
              <a:spcAft>
                <a:spcPts val="0"/>
              </a:spcAft>
              <a:buSzPts val="1400"/>
              <a:buFont typeface="Roboto"/>
              <a:buChar char="■"/>
              <a:defRPr>
                <a:latin typeface="Roboto"/>
                <a:ea typeface="Roboto"/>
                <a:cs typeface="Roboto"/>
                <a:sym typeface="Roboto"/>
              </a:defRPr>
            </a:lvl3pPr>
            <a:lvl4pPr lvl="3" algn="ctr">
              <a:lnSpc>
                <a:spcPct val="100000"/>
              </a:lnSpc>
              <a:spcBef>
                <a:spcPts val="0"/>
              </a:spcBef>
              <a:spcAft>
                <a:spcPts val="0"/>
              </a:spcAft>
              <a:buSzPts val="1400"/>
              <a:buFont typeface="Roboto"/>
              <a:buChar char="●"/>
              <a:defRPr>
                <a:latin typeface="Roboto"/>
                <a:ea typeface="Roboto"/>
                <a:cs typeface="Roboto"/>
                <a:sym typeface="Roboto"/>
              </a:defRPr>
            </a:lvl4pPr>
            <a:lvl5pPr lvl="4" algn="ctr">
              <a:lnSpc>
                <a:spcPct val="100000"/>
              </a:lnSpc>
              <a:spcBef>
                <a:spcPts val="0"/>
              </a:spcBef>
              <a:spcAft>
                <a:spcPts val="0"/>
              </a:spcAft>
              <a:buSzPts val="1400"/>
              <a:buFont typeface="Roboto"/>
              <a:buChar char="○"/>
              <a:defRPr>
                <a:latin typeface="Roboto"/>
                <a:ea typeface="Roboto"/>
                <a:cs typeface="Roboto"/>
                <a:sym typeface="Roboto"/>
              </a:defRPr>
            </a:lvl5pPr>
            <a:lvl6pPr lvl="5" algn="ctr">
              <a:lnSpc>
                <a:spcPct val="100000"/>
              </a:lnSpc>
              <a:spcBef>
                <a:spcPts val="0"/>
              </a:spcBef>
              <a:spcAft>
                <a:spcPts val="0"/>
              </a:spcAft>
              <a:buSzPts val="1400"/>
              <a:buFont typeface="Roboto"/>
              <a:buChar char="■"/>
              <a:defRPr>
                <a:latin typeface="Roboto"/>
                <a:ea typeface="Roboto"/>
                <a:cs typeface="Roboto"/>
                <a:sym typeface="Roboto"/>
              </a:defRPr>
            </a:lvl6pPr>
            <a:lvl7pPr lvl="6" algn="ctr">
              <a:lnSpc>
                <a:spcPct val="100000"/>
              </a:lnSpc>
              <a:spcBef>
                <a:spcPts val="0"/>
              </a:spcBef>
              <a:spcAft>
                <a:spcPts val="0"/>
              </a:spcAft>
              <a:buSzPts val="1400"/>
              <a:buFont typeface="Roboto"/>
              <a:buChar char="●"/>
              <a:defRPr>
                <a:latin typeface="Roboto"/>
                <a:ea typeface="Roboto"/>
                <a:cs typeface="Roboto"/>
                <a:sym typeface="Roboto"/>
              </a:defRPr>
            </a:lvl7pPr>
            <a:lvl8pPr lvl="7" algn="ctr">
              <a:lnSpc>
                <a:spcPct val="100000"/>
              </a:lnSpc>
              <a:spcBef>
                <a:spcPts val="0"/>
              </a:spcBef>
              <a:spcAft>
                <a:spcPts val="0"/>
              </a:spcAft>
              <a:buSzPts val="1400"/>
              <a:buFont typeface="Roboto"/>
              <a:buChar char="○"/>
              <a:defRPr>
                <a:latin typeface="Roboto"/>
                <a:ea typeface="Roboto"/>
                <a:cs typeface="Roboto"/>
                <a:sym typeface="Roboto"/>
              </a:defRPr>
            </a:lvl8pPr>
            <a:lvl9pPr lvl="8"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cxnSp>
        <p:nvCxnSpPr>
          <p:cNvPr id="396" name="Google Shape;396;p118"/>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397" name="Google Shape;397;p1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98" name="Shape 398"/>
        <p:cNvGrpSpPr/>
        <p:nvPr/>
      </p:nvGrpSpPr>
      <p:grpSpPr>
        <a:xfrm>
          <a:off x="0" y="0"/>
          <a:ext cx="0" cy="0"/>
          <a:chOff x="0" y="0"/>
          <a:chExt cx="0" cy="0"/>
        </a:xfrm>
      </p:grpSpPr>
      <p:sp>
        <p:nvSpPr>
          <p:cNvPr id="399" name="Google Shape;399;p1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spTree>
      <p:nvGrpSpPr>
        <p:cNvPr id="400" name="Shape 400"/>
        <p:cNvGrpSpPr/>
        <p:nvPr/>
      </p:nvGrpSpPr>
      <p:grpSpPr>
        <a:xfrm>
          <a:off x="0" y="0"/>
          <a:ext cx="0" cy="0"/>
          <a:chOff x="0" y="0"/>
          <a:chExt cx="0" cy="0"/>
        </a:xfrm>
      </p:grpSpPr>
      <p:pic>
        <p:nvPicPr>
          <p:cNvPr id="401" name="Google Shape;401;p125"/>
          <p:cNvPicPr preferRelativeResize="0"/>
          <p:nvPr/>
        </p:nvPicPr>
        <p:blipFill rotWithShape="1">
          <a:blip r:embed="rId2">
            <a:alphaModFix/>
          </a:blip>
          <a:srcRect b="0" l="0" r="0" t="0"/>
          <a:stretch/>
        </p:blipFill>
        <p:spPr>
          <a:xfrm rot="10800000">
            <a:off x="0" y="0"/>
            <a:ext cx="9144003" cy="5143501"/>
          </a:xfrm>
          <a:prstGeom prst="rect">
            <a:avLst/>
          </a:prstGeom>
          <a:noFill/>
          <a:ln>
            <a:noFill/>
          </a:ln>
        </p:spPr>
      </p:pic>
      <p:sp>
        <p:nvSpPr>
          <p:cNvPr id="402" name="Google Shape;402;p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44" name="Shape 44"/>
        <p:cNvGrpSpPr/>
        <p:nvPr/>
      </p:nvGrpSpPr>
      <p:grpSpPr>
        <a:xfrm>
          <a:off x="0" y="0"/>
          <a:ext cx="0" cy="0"/>
          <a:chOff x="0" y="0"/>
          <a:chExt cx="0" cy="0"/>
        </a:xfrm>
      </p:grpSpPr>
      <p:pic>
        <p:nvPicPr>
          <p:cNvPr id="45" name="Google Shape;45;p85"/>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46" name="Google Shape;46;p85"/>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85"/>
          <p:cNvSpPr txBox="1"/>
          <p:nvPr>
            <p:ph idx="2" type="title"/>
          </p:nvPr>
        </p:nvSpPr>
        <p:spPr>
          <a:xfrm>
            <a:off x="2054375" y="1602600"/>
            <a:ext cx="24513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8" name="Google Shape;48;p85"/>
          <p:cNvSpPr txBox="1"/>
          <p:nvPr>
            <p:ph idx="1" type="subTitle"/>
          </p:nvPr>
        </p:nvSpPr>
        <p:spPr>
          <a:xfrm>
            <a:off x="2054375" y="2112925"/>
            <a:ext cx="245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85"/>
          <p:cNvSpPr txBox="1"/>
          <p:nvPr>
            <p:ph idx="3" type="title"/>
          </p:nvPr>
        </p:nvSpPr>
        <p:spPr>
          <a:xfrm>
            <a:off x="2054375" y="2883600"/>
            <a:ext cx="24513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 name="Google Shape;50;p85"/>
          <p:cNvSpPr txBox="1"/>
          <p:nvPr>
            <p:ph idx="4" type="subTitle"/>
          </p:nvPr>
        </p:nvSpPr>
        <p:spPr>
          <a:xfrm>
            <a:off x="2054375" y="3393925"/>
            <a:ext cx="245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85"/>
          <p:cNvSpPr txBox="1"/>
          <p:nvPr>
            <p:ph idx="5" type="title"/>
          </p:nvPr>
        </p:nvSpPr>
        <p:spPr>
          <a:xfrm>
            <a:off x="5972750" y="1602600"/>
            <a:ext cx="24513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2" name="Google Shape;52;p85"/>
          <p:cNvSpPr txBox="1"/>
          <p:nvPr>
            <p:ph idx="6" type="subTitle"/>
          </p:nvPr>
        </p:nvSpPr>
        <p:spPr>
          <a:xfrm>
            <a:off x="5972750" y="2112925"/>
            <a:ext cx="245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85"/>
          <p:cNvSpPr txBox="1"/>
          <p:nvPr>
            <p:ph idx="7" type="title"/>
          </p:nvPr>
        </p:nvSpPr>
        <p:spPr>
          <a:xfrm>
            <a:off x="5972750" y="2883600"/>
            <a:ext cx="24513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4" name="Google Shape;54;p85"/>
          <p:cNvSpPr txBox="1"/>
          <p:nvPr>
            <p:ph idx="8" type="subTitle"/>
          </p:nvPr>
        </p:nvSpPr>
        <p:spPr>
          <a:xfrm>
            <a:off x="5972750" y="3393925"/>
            <a:ext cx="2451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cxnSp>
        <p:nvCxnSpPr>
          <p:cNvPr id="55" name="Google Shape;55;p85"/>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56" name="Google Shape;56;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
    <p:spTree>
      <p:nvGrpSpPr>
        <p:cNvPr id="57" name="Shape 57"/>
        <p:cNvGrpSpPr/>
        <p:nvPr/>
      </p:nvGrpSpPr>
      <p:grpSpPr>
        <a:xfrm>
          <a:off x="0" y="0"/>
          <a:ext cx="0" cy="0"/>
          <a:chOff x="0" y="0"/>
          <a:chExt cx="0" cy="0"/>
        </a:xfrm>
      </p:grpSpPr>
      <p:pic>
        <p:nvPicPr>
          <p:cNvPr id="58" name="Google Shape;58;p89"/>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59" name="Google Shape;59;p89"/>
          <p:cNvSpPr txBox="1"/>
          <p:nvPr>
            <p:ph type="title"/>
          </p:nvPr>
        </p:nvSpPr>
        <p:spPr>
          <a:xfrm>
            <a:off x="2150700" y="1466075"/>
            <a:ext cx="61017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60" name="Google Shape;60;p89"/>
          <p:cNvSpPr txBox="1"/>
          <p:nvPr>
            <p:ph idx="1" type="subTitle"/>
          </p:nvPr>
        </p:nvSpPr>
        <p:spPr>
          <a:xfrm>
            <a:off x="2150700" y="1814075"/>
            <a:ext cx="61017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9"/>
          <p:cNvSpPr txBox="1"/>
          <p:nvPr>
            <p:ph idx="2"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62" name="Google Shape;62;p89"/>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63" name="Google Shape;63;p89"/>
          <p:cNvSpPr txBox="1"/>
          <p:nvPr>
            <p:ph idx="3" type="title"/>
          </p:nvPr>
        </p:nvSpPr>
        <p:spPr>
          <a:xfrm>
            <a:off x="2150700" y="2428375"/>
            <a:ext cx="61017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64" name="Google Shape;64;p89"/>
          <p:cNvSpPr txBox="1"/>
          <p:nvPr>
            <p:ph idx="4" type="subTitle"/>
          </p:nvPr>
        </p:nvSpPr>
        <p:spPr>
          <a:xfrm>
            <a:off x="2150700" y="2776375"/>
            <a:ext cx="61017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9"/>
          <p:cNvSpPr txBox="1"/>
          <p:nvPr>
            <p:ph idx="5" type="title"/>
          </p:nvPr>
        </p:nvSpPr>
        <p:spPr>
          <a:xfrm>
            <a:off x="2150700" y="3390675"/>
            <a:ext cx="6101700" cy="348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66" name="Google Shape;66;p89"/>
          <p:cNvSpPr txBox="1"/>
          <p:nvPr>
            <p:ph idx="6" type="subTitle"/>
          </p:nvPr>
        </p:nvSpPr>
        <p:spPr>
          <a:xfrm>
            <a:off x="2150700" y="3738675"/>
            <a:ext cx="61017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2">
    <p:spTree>
      <p:nvGrpSpPr>
        <p:cNvPr id="68" name="Shape 68"/>
        <p:cNvGrpSpPr/>
        <p:nvPr/>
      </p:nvGrpSpPr>
      <p:grpSpPr>
        <a:xfrm>
          <a:off x="0" y="0"/>
          <a:ext cx="0" cy="0"/>
          <a:chOff x="0" y="0"/>
          <a:chExt cx="0" cy="0"/>
        </a:xfrm>
      </p:grpSpPr>
      <p:pic>
        <p:nvPicPr>
          <p:cNvPr id="69" name="Google Shape;69;p91"/>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70" name="Google Shape;70;p91"/>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1" name="Google Shape;71;p91"/>
          <p:cNvSpPr txBox="1"/>
          <p:nvPr>
            <p:ph idx="2" type="title"/>
          </p:nvPr>
        </p:nvSpPr>
        <p:spPr>
          <a:xfrm>
            <a:off x="2543218" y="1805050"/>
            <a:ext cx="1846500" cy="362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2" name="Google Shape;72;p91"/>
          <p:cNvSpPr txBox="1"/>
          <p:nvPr>
            <p:ph idx="1" type="subTitle"/>
          </p:nvPr>
        </p:nvSpPr>
        <p:spPr>
          <a:xfrm>
            <a:off x="2543218" y="2189125"/>
            <a:ext cx="1846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91"/>
          <p:cNvSpPr txBox="1"/>
          <p:nvPr>
            <p:ph idx="3" type="title"/>
          </p:nvPr>
        </p:nvSpPr>
        <p:spPr>
          <a:xfrm>
            <a:off x="5242518" y="1805050"/>
            <a:ext cx="1846500" cy="362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4" name="Google Shape;74;p91"/>
          <p:cNvSpPr txBox="1"/>
          <p:nvPr>
            <p:ph idx="4" type="subTitle"/>
          </p:nvPr>
        </p:nvSpPr>
        <p:spPr>
          <a:xfrm>
            <a:off x="5242518" y="2189125"/>
            <a:ext cx="1846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91"/>
          <p:cNvSpPr txBox="1"/>
          <p:nvPr>
            <p:ph idx="5" type="title"/>
          </p:nvPr>
        </p:nvSpPr>
        <p:spPr>
          <a:xfrm>
            <a:off x="1346022" y="3173867"/>
            <a:ext cx="1846500" cy="362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6" name="Google Shape;76;p91"/>
          <p:cNvSpPr txBox="1"/>
          <p:nvPr>
            <p:ph idx="6" type="subTitle"/>
          </p:nvPr>
        </p:nvSpPr>
        <p:spPr>
          <a:xfrm>
            <a:off x="1346022" y="3536279"/>
            <a:ext cx="1846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91"/>
          <p:cNvSpPr txBox="1"/>
          <p:nvPr>
            <p:ph idx="7" type="title"/>
          </p:nvPr>
        </p:nvSpPr>
        <p:spPr>
          <a:xfrm>
            <a:off x="3892922" y="3173867"/>
            <a:ext cx="1846500" cy="362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8" name="Google Shape;78;p91"/>
          <p:cNvSpPr txBox="1"/>
          <p:nvPr>
            <p:ph idx="8" type="subTitle"/>
          </p:nvPr>
        </p:nvSpPr>
        <p:spPr>
          <a:xfrm>
            <a:off x="3892922" y="3536279"/>
            <a:ext cx="1846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 name="Google Shape;79;p91"/>
          <p:cNvSpPr txBox="1"/>
          <p:nvPr>
            <p:ph idx="9" type="title"/>
          </p:nvPr>
        </p:nvSpPr>
        <p:spPr>
          <a:xfrm>
            <a:off x="6439822" y="3173867"/>
            <a:ext cx="1846500" cy="362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0" name="Google Shape;80;p91"/>
          <p:cNvSpPr txBox="1"/>
          <p:nvPr>
            <p:ph idx="13" type="subTitle"/>
          </p:nvPr>
        </p:nvSpPr>
        <p:spPr>
          <a:xfrm>
            <a:off x="6439822" y="3536279"/>
            <a:ext cx="1846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cxnSp>
        <p:nvCxnSpPr>
          <p:cNvPr id="81" name="Google Shape;81;p91"/>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82" name="Google Shape;82;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pic>
        <p:nvPicPr>
          <p:cNvPr id="84" name="Google Shape;84;p92"/>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85" name="Google Shape;85;p92"/>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86" name="Google Shape;86;p92"/>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87" name="Google Shape;87;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
    <p:spTree>
      <p:nvGrpSpPr>
        <p:cNvPr id="88" name="Shape 88"/>
        <p:cNvGrpSpPr/>
        <p:nvPr/>
      </p:nvGrpSpPr>
      <p:grpSpPr>
        <a:xfrm>
          <a:off x="0" y="0"/>
          <a:ext cx="0" cy="0"/>
          <a:chOff x="0" y="0"/>
          <a:chExt cx="0" cy="0"/>
        </a:xfrm>
      </p:grpSpPr>
      <p:pic>
        <p:nvPicPr>
          <p:cNvPr id="89" name="Google Shape;89;p90"/>
          <p:cNvPicPr preferRelativeResize="0"/>
          <p:nvPr/>
        </p:nvPicPr>
        <p:blipFill rotWithShape="1">
          <a:blip r:embed="rId2">
            <a:alphaModFix/>
          </a:blip>
          <a:srcRect b="0" l="0" r="0" t="0"/>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90" name="Google Shape;90;p90"/>
          <p:cNvSpPr txBox="1"/>
          <p:nvPr>
            <p:ph type="title"/>
          </p:nvPr>
        </p:nvSpPr>
        <p:spPr>
          <a:xfrm>
            <a:off x="1525250" y="1686750"/>
            <a:ext cx="35985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91" name="Google Shape;91;p90"/>
          <p:cNvSpPr txBox="1"/>
          <p:nvPr>
            <p:ph idx="1" type="subTitle"/>
          </p:nvPr>
        </p:nvSpPr>
        <p:spPr>
          <a:xfrm>
            <a:off x="1525250" y="2062060"/>
            <a:ext cx="3598500" cy="71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90"/>
          <p:cNvSpPr txBox="1"/>
          <p:nvPr>
            <p:ph idx="2" type="title"/>
          </p:nvPr>
        </p:nvSpPr>
        <p:spPr>
          <a:xfrm>
            <a:off x="1525250" y="2934565"/>
            <a:ext cx="3598500" cy="527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500"/>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93" name="Google Shape;93;p90"/>
          <p:cNvSpPr txBox="1"/>
          <p:nvPr>
            <p:ph idx="3" type="subTitle"/>
          </p:nvPr>
        </p:nvSpPr>
        <p:spPr>
          <a:xfrm>
            <a:off x="1525250" y="3309875"/>
            <a:ext cx="3598500" cy="71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0"/>
          <p:cNvSpPr txBox="1"/>
          <p:nvPr>
            <p:ph idx="4"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a:latin typeface="Roboto Condensed"/>
                <a:ea typeface="Roboto Condensed"/>
                <a:cs typeface="Roboto Condensed"/>
                <a:sym typeface="Roboto Condense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95" name="Google Shape;95;p90"/>
          <p:cNvCxnSpPr/>
          <p:nvPr/>
        </p:nvCxnSpPr>
        <p:spPr>
          <a:xfrm>
            <a:off x="518225" y="885425"/>
            <a:ext cx="0" cy="271200"/>
          </a:xfrm>
          <a:prstGeom prst="straightConnector1">
            <a:avLst/>
          </a:prstGeom>
          <a:noFill/>
          <a:ln cap="flat" cmpd="sng" w="28575">
            <a:solidFill>
              <a:schemeClr val="accent2"/>
            </a:solidFill>
            <a:prstDash val="solid"/>
            <a:round/>
            <a:headEnd len="sm" w="sm" type="none"/>
            <a:tailEnd len="sm" w="sm" type="none"/>
          </a:ln>
        </p:spPr>
      </p:cxnSp>
      <p:sp>
        <p:nvSpPr>
          <p:cNvPr id="96" name="Google Shape;96;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76"/>
          <p:cNvSpPr txBox="1"/>
          <p:nvPr>
            <p:ph type="title"/>
          </p:nvPr>
        </p:nvSpPr>
        <p:spPr>
          <a:xfrm>
            <a:off x="602575" y="379575"/>
            <a:ext cx="7821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1pPr>
            <a:lvl2pPr lvl="1"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2pPr>
            <a:lvl3pPr lvl="2"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3pPr>
            <a:lvl4pPr lvl="3"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4pPr>
            <a:lvl5pPr lvl="4"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5pPr>
            <a:lvl6pPr lvl="5"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6pPr>
            <a:lvl7pPr lvl="6"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7pPr>
            <a:lvl8pPr lvl="7"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8pPr>
            <a:lvl9pPr lvl="8" marR="0" rtl="0" algn="l">
              <a:lnSpc>
                <a:spcPct val="100000"/>
              </a:lnSpc>
              <a:spcBef>
                <a:spcPts val="0"/>
              </a:spcBef>
              <a:spcAft>
                <a:spcPts val="0"/>
              </a:spcAft>
              <a:buClr>
                <a:schemeClr val="accent2"/>
              </a:buClr>
              <a:buSzPts val="3000"/>
              <a:buFont typeface="Roboto Condensed"/>
              <a:buNone/>
              <a:defRPr b="1" i="0" sz="3000" u="none" cap="none" strike="noStrike">
                <a:solidFill>
                  <a:schemeClr val="accent2"/>
                </a:solidFill>
                <a:latin typeface="Roboto Condensed"/>
                <a:ea typeface="Roboto Condensed"/>
                <a:cs typeface="Roboto Condensed"/>
                <a:sym typeface="Roboto Condensed"/>
              </a:defRPr>
            </a:lvl9pPr>
          </a:lstStyle>
          <a:p/>
        </p:txBody>
      </p:sp>
      <p:sp>
        <p:nvSpPr>
          <p:cNvPr id="7" name="Google Shape;7;p76"/>
          <p:cNvSpPr txBox="1"/>
          <p:nvPr>
            <p:ph idx="1" type="body"/>
          </p:nvPr>
        </p:nvSpPr>
        <p:spPr>
          <a:xfrm>
            <a:off x="602575" y="1152470"/>
            <a:ext cx="7821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1pPr>
            <a:lvl2pPr indent="-317500" lvl="1" marL="9144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2pPr>
            <a:lvl3pPr indent="-317500" lvl="2" marL="13716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3pPr>
            <a:lvl4pPr indent="-317500" lvl="3" marL="18288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4pPr>
            <a:lvl5pPr indent="-317500" lvl="4" marL="22860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5pPr>
            <a:lvl6pPr indent="-317500" lvl="5" marL="27432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6pPr>
            <a:lvl7pPr indent="-317500" lvl="6" marL="32004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7pPr>
            <a:lvl8pPr indent="-317500" lvl="7" marL="36576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8pPr>
            <a:lvl9pPr indent="-317500" lvl="8" marL="4114800" marR="0" rtl="0" algn="l">
              <a:lnSpc>
                <a:spcPct val="115000"/>
              </a:lnSpc>
              <a:spcBef>
                <a:spcPts val="0"/>
              </a:spcBef>
              <a:spcAft>
                <a:spcPts val="0"/>
              </a:spcAft>
              <a:buClr>
                <a:schemeClr val="lt1"/>
              </a:buClr>
              <a:buSzPts val="1400"/>
              <a:buFont typeface="Roboto"/>
              <a:buChar char="■"/>
              <a:defRPr b="0" i="0" sz="1400" u="none" cap="none" strike="noStrike">
                <a:solidFill>
                  <a:schemeClr val="lt1"/>
                </a:solidFill>
                <a:latin typeface="Roboto"/>
                <a:ea typeface="Roboto"/>
                <a:cs typeface="Roboto"/>
                <a:sym typeface="Roboto"/>
              </a:defRPr>
            </a:lvl9pPr>
          </a:lstStyle>
          <a:p/>
        </p:txBody>
      </p:sp>
      <p:sp>
        <p:nvSpPr>
          <p:cNvPr id="8" name="Google Shape;8;p7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slide" Target="/ppt/slides/slide10.xml"/><Relationship Id="rId4" Type="http://schemas.openxmlformats.org/officeDocument/2006/relationships/slide" Target="/ppt/slides/slide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slide" Target="/ppt/slides/slide11.xml"/><Relationship Id="rId4" Type="http://schemas.openxmlformats.org/officeDocument/2006/relationships/slide" Target="/ppt/slides/slide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slide" Target="/ppt/slides/slide12.xml"/><Relationship Id="rId5" Type="http://schemas.openxmlformats.org/officeDocument/2006/relationships/slide" Target="/ppt/slides/slide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slide" Target="/ppt/slides/slide13.xml"/><Relationship Id="rId4" Type="http://schemas.openxmlformats.org/officeDocument/2006/relationships/slide" Target="/ppt/slides/slide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slide" Target="/ppt/slides/slide14.xml"/><Relationship Id="rId4" Type="http://schemas.openxmlformats.org/officeDocument/2006/relationships/slide" Target="/ppt/slides/slide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slide" Target="/ppt/slides/slide15.xml"/><Relationship Id="rId4" Type="http://schemas.openxmlformats.org/officeDocument/2006/relationships/slide" Target="/ppt/slides/slide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slide" Target="/ppt/slides/slide16.xml"/><Relationship Id="rId4" Type="http://schemas.openxmlformats.org/officeDocument/2006/relationships/slide" Target="/ppt/slides/slide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slide" Target="/ppt/slides/slide17.xml"/><Relationship Id="rId4" Type="http://schemas.openxmlformats.org/officeDocument/2006/relationships/slide" Target="/ppt/slides/slide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slide" Target="/ppt/slides/slide18.xml"/><Relationship Id="rId6" Type="http://schemas.openxmlformats.org/officeDocument/2006/relationships/slide" Target="/ppt/slides/slide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slide" Target="/ppt/slides/slide19.xml"/><Relationship Id="rId4" Type="http://schemas.openxmlformats.org/officeDocument/2006/relationships/slide" Target="/ppt/slides/slide32.xml"/><Relationship Id="rId5" Type="http://schemas.openxmlformats.org/officeDocument/2006/relationships/image" Target="../media/image17.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slide" Target="/ppt/slides/slide20.xml"/><Relationship Id="rId5" Type="http://schemas.openxmlformats.org/officeDocument/2006/relationships/slide" Target="/ppt/slides/slide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slide" Target="/ppt/slides/slide21.xml"/><Relationship Id="rId4" Type="http://schemas.openxmlformats.org/officeDocument/2006/relationships/slide" Target="/ppt/slides/slide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slide" Target="/ppt/slides/slide22.xml"/><Relationship Id="rId4" Type="http://schemas.openxmlformats.org/officeDocument/2006/relationships/slide" Target="/ppt/slides/slide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slide" Target="/ppt/slides/slide32.xml"/><Relationship Id="rId4" Type="http://schemas.openxmlformats.org/officeDocument/2006/relationships/slide" Target="/ppt/slid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slide" Target="/ppt/slides/slide24.xml"/><Relationship Id="rId5" Type="http://schemas.openxmlformats.org/officeDocument/2006/relationships/slide" Target="/ppt/slides/slide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slide" Target="/ppt/slides/slide25.xml"/><Relationship Id="rId5" Type="http://schemas.openxmlformats.org/officeDocument/2006/relationships/slide" Target="/ppt/slides/slide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slide" Target="/ppt/slides/slide26.xml"/><Relationship Id="rId5" Type="http://schemas.openxmlformats.org/officeDocument/2006/relationships/slide" Target="/ppt/slides/slide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slide" Target="/ppt/slides/slide27.xml"/><Relationship Id="rId5" Type="http://schemas.openxmlformats.org/officeDocument/2006/relationships/slide" Target="/ppt/slides/slide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slide" Target="/ppt/slides/slide28.xml"/><Relationship Id="rId4" Type="http://schemas.openxmlformats.org/officeDocument/2006/relationships/slide" Target="/ppt/slides/slide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slide" Target="/ppt/slides/slide29.xml"/><Relationship Id="rId5" Type="http://schemas.openxmlformats.org/officeDocument/2006/relationships/slide" Target="/ppt/slides/slide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slide" Target="/ppt/slides/slide3.xml"/><Relationship Id="rId5" Type="http://schemas.openxmlformats.org/officeDocument/2006/relationships/slide" Target="/ppt/slides/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slide" Target="/ppt/slides/slide30.xml"/><Relationship Id="rId5" Type="http://schemas.openxmlformats.org/officeDocument/2006/relationships/slide" Target="/ppt/slides/slide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slide" Target="/ppt/slides/slide31.xml"/><Relationship Id="rId4" Type="http://schemas.openxmlformats.org/officeDocument/2006/relationships/slide" Target="/ppt/slides/slide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wallstreetsurvivor.com/mcdonalds-beyond-the-burge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mcdonalds.com.hk/en/about-our-food/commitment-to-quality/how-do-we-control-our-qual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4.xml"/><Relationship Id="rId4" Type="http://schemas.openxmlformats.org/officeDocument/2006/relationships/slide" Target="/ppt/slid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slide" Target="/ppt/slides/slide5.xml"/><Relationship Id="rId5" Type="http://schemas.openxmlformats.org/officeDocument/2006/relationships/slide" Target="/ppt/slides/slide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slide" Target="/ppt/slides/slide6.xml"/><Relationship Id="rId5" Type="http://schemas.openxmlformats.org/officeDocument/2006/relationships/slide" Target="/ppt/slides/slide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slide" Target="/ppt/slides/slide7.xml"/><Relationship Id="rId4" Type="http://schemas.openxmlformats.org/officeDocument/2006/relationships/slide" Target="/ppt/slides/slide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slide" Target="/ppt/slides/slide8.xml"/><Relationship Id="rId4" Type="http://schemas.openxmlformats.org/officeDocument/2006/relationships/slide" Target="/ppt/slides/slide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slide" Target="/ppt/slides/slide9.xml"/><Relationship Id="rId4" Type="http://schemas.openxmlformats.org/officeDocument/2006/relationships/slide" Target="/ppt/slides/slide3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6" name="Shape 406"/>
        <p:cNvGrpSpPr/>
        <p:nvPr/>
      </p:nvGrpSpPr>
      <p:grpSpPr>
        <a:xfrm>
          <a:off x="0" y="0"/>
          <a:ext cx="0" cy="0"/>
          <a:chOff x="0" y="0"/>
          <a:chExt cx="0" cy="0"/>
        </a:xfrm>
      </p:grpSpPr>
      <p:sp>
        <p:nvSpPr>
          <p:cNvPr id="407" name="Google Shape;407;p1"/>
          <p:cNvSpPr/>
          <p:nvPr/>
        </p:nvSpPr>
        <p:spPr>
          <a:xfrm>
            <a:off x="576725" y="3111850"/>
            <a:ext cx="4245900" cy="744000"/>
          </a:xfrm>
          <a:prstGeom prst="roundRect">
            <a:avLst>
              <a:gd fmla="val 8666"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txBox="1"/>
          <p:nvPr>
            <p:ph type="ctrTitle"/>
          </p:nvPr>
        </p:nvSpPr>
        <p:spPr>
          <a:xfrm>
            <a:off x="649450" y="1282300"/>
            <a:ext cx="4074000" cy="1608300"/>
          </a:xfrm>
          <a:prstGeom prst="rect">
            <a:avLst/>
          </a:prstGeom>
          <a:noFill/>
          <a:ln cap="flat" cmpd="sng" w="28575">
            <a:solidFill>
              <a:schemeClr val="accent2"/>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a:t>McDonalds</a:t>
            </a:r>
            <a:r>
              <a:rPr lang="en"/>
              <a:t> </a:t>
            </a:r>
            <a:endParaRPr b="0">
              <a:solidFill>
                <a:schemeClr val="lt1"/>
              </a:solidFill>
            </a:endParaRPr>
          </a:p>
          <a:p>
            <a:pPr indent="0" lvl="0" marL="0" rtl="0" algn="ctr">
              <a:lnSpc>
                <a:spcPct val="90000"/>
              </a:lnSpc>
              <a:spcBef>
                <a:spcPts val="0"/>
              </a:spcBef>
              <a:spcAft>
                <a:spcPts val="0"/>
              </a:spcAft>
              <a:buSzPts val="5200"/>
              <a:buNone/>
            </a:pPr>
            <a:r>
              <a:rPr b="0" lang="en" sz="3050">
                <a:solidFill>
                  <a:schemeClr val="lt1"/>
                </a:solidFill>
              </a:rPr>
              <a:t>Strategic </a:t>
            </a:r>
            <a:r>
              <a:rPr b="0" lang="en" sz="3050">
                <a:solidFill>
                  <a:schemeClr val="lt1"/>
                </a:solidFill>
              </a:rPr>
              <a:t>Assessment</a:t>
            </a:r>
            <a:r>
              <a:rPr b="0" lang="en" sz="3050">
                <a:solidFill>
                  <a:schemeClr val="lt1"/>
                </a:solidFill>
              </a:rPr>
              <a:t> </a:t>
            </a:r>
            <a:endParaRPr b="0" sz="3050">
              <a:solidFill>
                <a:schemeClr val="lt1"/>
              </a:solidFill>
            </a:endParaRPr>
          </a:p>
        </p:txBody>
      </p:sp>
      <p:sp>
        <p:nvSpPr>
          <p:cNvPr id="409" name="Google Shape;409;p1"/>
          <p:cNvSpPr txBox="1"/>
          <p:nvPr>
            <p:ph idx="1" type="subTitle"/>
          </p:nvPr>
        </p:nvSpPr>
        <p:spPr>
          <a:xfrm>
            <a:off x="794975" y="3111850"/>
            <a:ext cx="3809400" cy="74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 sz="1150">
                <a:solidFill>
                  <a:schemeClr val="dk1"/>
                </a:solidFill>
              </a:rPr>
              <a:t>Nidal Khan, Zoya Younis, Roohaan Dar, Umair Hussain</a:t>
            </a:r>
            <a:endParaRPr sz="1150">
              <a:solidFill>
                <a:schemeClr val="dk1"/>
              </a:solidFill>
            </a:endParaRPr>
          </a:p>
        </p:txBody>
      </p:sp>
      <p:pic>
        <p:nvPicPr>
          <p:cNvPr id="410" name="Google Shape;410;p1"/>
          <p:cNvPicPr preferRelativeResize="0"/>
          <p:nvPr/>
        </p:nvPicPr>
        <p:blipFill rotWithShape="1">
          <a:blip r:embed="rId3">
            <a:alphaModFix/>
          </a:blip>
          <a:srcRect b="0" l="0" r="0" t="0"/>
          <a:stretch/>
        </p:blipFill>
        <p:spPr>
          <a:xfrm>
            <a:off x="4822625" y="441100"/>
            <a:ext cx="4033400" cy="4033400"/>
          </a:xfrm>
          <a:prstGeom prst="rect">
            <a:avLst/>
          </a:prstGeom>
          <a:noFill/>
          <a:ln>
            <a:noFill/>
          </a:ln>
        </p:spPr>
      </p:pic>
      <p:sp>
        <p:nvSpPr>
          <p:cNvPr id="411" name="Google Shape;411;p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2515f1e70b9_0_100"/>
          <p:cNvSpPr txBox="1"/>
          <p:nvPr>
            <p:ph type="title"/>
          </p:nvPr>
        </p:nvSpPr>
        <p:spPr>
          <a:xfrm>
            <a:off x="602575" y="734675"/>
            <a:ext cx="8147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 sz="2400"/>
              <a:t>P5F - </a:t>
            </a:r>
            <a:r>
              <a:rPr lang="en" sz="2400"/>
              <a:t>Threat of New Entrants (Moderate)</a:t>
            </a:r>
            <a:endParaRPr sz="2400"/>
          </a:p>
        </p:txBody>
      </p:sp>
      <p:sp>
        <p:nvSpPr>
          <p:cNvPr id="588" name="Google Shape;588;g2515f1e70b9_0_100"/>
          <p:cNvSpPr/>
          <p:nvPr/>
        </p:nvSpPr>
        <p:spPr>
          <a:xfrm>
            <a:off x="764925" y="1507450"/>
            <a:ext cx="7361100" cy="27654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High capital costs are required in </a:t>
            </a:r>
            <a:r>
              <a:rPr lang="en" sz="1800">
                <a:solidFill>
                  <a:srgbClr val="FFFFFF"/>
                </a:solidFill>
              </a:rPr>
              <a:t>establishing</a:t>
            </a:r>
            <a:r>
              <a:rPr lang="en" sz="1800">
                <a:solidFill>
                  <a:srgbClr val="FFFFFF"/>
                </a:solidFill>
              </a:rPr>
              <a:t> a new </a:t>
            </a:r>
            <a:r>
              <a:rPr lang="en" sz="1800">
                <a:solidFill>
                  <a:srgbClr val="FFFFFF"/>
                </a:solidFill>
              </a:rPr>
              <a:t>restaurant</a:t>
            </a:r>
            <a:r>
              <a:rPr lang="en" sz="1800">
                <a:solidFill>
                  <a:srgbClr val="FFFFFF"/>
                </a:solidFill>
              </a:rPr>
              <a:t> business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Building a strong brand in the fast food industry also </a:t>
            </a:r>
            <a:r>
              <a:rPr lang="en" sz="1800">
                <a:solidFill>
                  <a:srgbClr val="FFFFFF"/>
                </a:solidFill>
              </a:rPr>
              <a:t>requires</a:t>
            </a:r>
            <a:r>
              <a:rPr lang="en" sz="1800">
                <a:solidFill>
                  <a:srgbClr val="FFFFFF"/>
                </a:solidFill>
              </a:rPr>
              <a:t> </a:t>
            </a:r>
            <a:r>
              <a:rPr lang="en" sz="1800">
                <a:solidFill>
                  <a:srgbClr val="FFFFFF"/>
                </a:solidFill>
              </a:rPr>
              <a:t>substantial</a:t>
            </a:r>
            <a:r>
              <a:rPr lang="en" sz="1800">
                <a:solidFill>
                  <a:srgbClr val="FFFFFF"/>
                </a:solidFill>
              </a:rPr>
              <a:t> </a:t>
            </a:r>
            <a:r>
              <a:rPr lang="en" sz="1800">
                <a:solidFill>
                  <a:srgbClr val="FFFFFF"/>
                </a:solidFill>
              </a:rPr>
              <a:t>amounts</a:t>
            </a:r>
            <a:r>
              <a:rPr lang="en" sz="1800">
                <a:solidFill>
                  <a:srgbClr val="FFFFFF"/>
                </a:solidFill>
              </a:rPr>
              <a:t> of cash</a:t>
            </a:r>
            <a:endParaRPr sz="2000"/>
          </a:p>
        </p:txBody>
      </p:sp>
      <p:sp>
        <p:nvSpPr>
          <p:cNvPr id="589" name="Google Shape;589;g2515f1e70b9_0_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0" name="Google Shape;590;g2515f1e70b9_0_100"/>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591" name="Google Shape;591;g2515f1e70b9_0_100"/>
          <p:cNvGrpSpPr/>
          <p:nvPr/>
        </p:nvGrpSpPr>
        <p:grpSpPr>
          <a:xfrm>
            <a:off x="0" y="269063"/>
            <a:ext cx="6441888" cy="324837"/>
            <a:chOff x="463550" y="316300"/>
            <a:chExt cx="6441888" cy="324837"/>
          </a:xfrm>
        </p:grpSpPr>
        <p:sp>
          <p:nvSpPr>
            <p:cNvPr id="592" name="Google Shape;592;g2515f1e70b9_0_100"/>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593" name="Google Shape;593;g2515f1e70b9_0_100">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2"/>
                  </a:solidFill>
                  <a:latin typeface="Roboto"/>
                  <a:ea typeface="Roboto"/>
                  <a:cs typeface="Roboto"/>
                  <a:sym typeface="Roboto"/>
                </a:rPr>
                <a:t>  </a:t>
              </a:r>
              <a:r>
                <a:rPr b="1" lang="en" sz="1300">
                  <a:solidFill>
                    <a:schemeClr val="accent2"/>
                  </a:solidFill>
                  <a:latin typeface="Roboto"/>
                  <a:ea typeface="Roboto"/>
                  <a:cs typeface="Roboto"/>
                  <a:sym typeface="Roboto"/>
                </a:rPr>
                <a:t>External</a:t>
              </a:r>
              <a:endParaRPr b="1" i="0" sz="1300" u="none" cap="none" strike="noStrike">
                <a:solidFill>
                  <a:schemeClr val="accent2"/>
                </a:solidFill>
                <a:latin typeface="Roboto"/>
                <a:ea typeface="Roboto"/>
                <a:cs typeface="Roboto"/>
                <a:sym typeface="Roboto"/>
              </a:endParaRPr>
            </a:p>
          </p:txBody>
        </p:sp>
        <p:sp>
          <p:nvSpPr>
            <p:cNvPr id="594" name="Google Shape;594;g2515f1e70b9_0_100">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595" name="Google Shape;595;g2515f1e70b9_0_100">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596" name="Google Shape;596;g2515f1e70b9_0_100"/>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597" name="Google Shape;597;g2515f1e70b9_0_100"/>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2515f1e70b9_0_116"/>
          <p:cNvSpPr txBox="1"/>
          <p:nvPr>
            <p:ph type="title"/>
          </p:nvPr>
        </p:nvSpPr>
        <p:spPr>
          <a:xfrm>
            <a:off x="602575" y="734675"/>
            <a:ext cx="8147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 sz="2400"/>
              <a:t>P5F - Rivalry Amongst Existing Competitors </a:t>
            </a:r>
            <a:r>
              <a:rPr lang="en" sz="2400"/>
              <a:t>(Strong)</a:t>
            </a:r>
            <a:endParaRPr sz="2400"/>
          </a:p>
        </p:txBody>
      </p:sp>
      <p:sp>
        <p:nvSpPr>
          <p:cNvPr id="603" name="Google Shape;603;g2515f1e70b9_0_116"/>
          <p:cNvSpPr/>
          <p:nvPr/>
        </p:nvSpPr>
        <p:spPr>
          <a:xfrm>
            <a:off x="764925" y="1507450"/>
            <a:ext cx="7361100" cy="27654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Large number of fast food firms in the industry</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Medium and large companies actively engage in </a:t>
            </a:r>
            <a:r>
              <a:rPr lang="en" sz="1800">
                <a:solidFill>
                  <a:srgbClr val="FFFFFF"/>
                </a:solidFill>
              </a:rPr>
              <a:t>aggressive</a:t>
            </a:r>
            <a:r>
              <a:rPr lang="en" sz="1800">
                <a:solidFill>
                  <a:srgbClr val="FFFFFF"/>
                </a:solidFill>
              </a:rPr>
              <a:t> marketing of their good and beverage products striving to gain a competitive edge</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Low switching costs between </a:t>
            </a:r>
            <a:r>
              <a:rPr lang="en" sz="1800">
                <a:solidFill>
                  <a:srgbClr val="FFFFFF"/>
                </a:solidFill>
              </a:rPr>
              <a:t>restaurants</a:t>
            </a:r>
            <a:r>
              <a:rPr lang="en" sz="1800">
                <a:solidFill>
                  <a:srgbClr val="FFFFFF"/>
                </a:solidFill>
              </a:rPr>
              <a:t> exert a strong force on competitive rivalry. </a:t>
            </a:r>
            <a:endParaRPr sz="1800">
              <a:solidFill>
                <a:srgbClr val="FFFFFF"/>
              </a:solidFill>
            </a:endParaRPr>
          </a:p>
        </p:txBody>
      </p:sp>
      <p:sp>
        <p:nvSpPr>
          <p:cNvPr id="604" name="Google Shape;604;g2515f1e70b9_0_1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5" name="Google Shape;605;g2515f1e70b9_0_116"/>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606" name="Google Shape;606;g2515f1e70b9_0_116"/>
          <p:cNvGrpSpPr/>
          <p:nvPr/>
        </p:nvGrpSpPr>
        <p:grpSpPr>
          <a:xfrm>
            <a:off x="0" y="269063"/>
            <a:ext cx="6441888" cy="324837"/>
            <a:chOff x="463550" y="316300"/>
            <a:chExt cx="6441888" cy="324837"/>
          </a:xfrm>
        </p:grpSpPr>
        <p:sp>
          <p:nvSpPr>
            <p:cNvPr id="607" name="Google Shape;607;g2515f1e70b9_0_116"/>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608" name="Google Shape;608;g2515f1e70b9_0_116">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2"/>
                  </a:solidFill>
                  <a:latin typeface="Roboto"/>
                  <a:ea typeface="Roboto"/>
                  <a:cs typeface="Roboto"/>
                  <a:sym typeface="Roboto"/>
                </a:rPr>
                <a:t>  </a:t>
              </a:r>
              <a:r>
                <a:rPr b="1" lang="en" sz="1300">
                  <a:solidFill>
                    <a:schemeClr val="accent2"/>
                  </a:solidFill>
                  <a:latin typeface="Roboto"/>
                  <a:ea typeface="Roboto"/>
                  <a:cs typeface="Roboto"/>
                  <a:sym typeface="Roboto"/>
                </a:rPr>
                <a:t>External</a:t>
              </a:r>
              <a:endParaRPr b="1" i="0" sz="1300" u="none" cap="none" strike="noStrike">
                <a:solidFill>
                  <a:schemeClr val="accent2"/>
                </a:solidFill>
                <a:latin typeface="Roboto"/>
                <a:ea typeface="Roboto"/>
                <a:cs typeface="Roboto"/>
                <a:sym typeface="Roboto"/>
              </a:endParaRPr>
            </a:p>
          </p:txBody>
        </p:sp>
        <p:sp>
          <p:nvSpPr>
            <p:cNvPr id="609" name="Google Shape;609;g2515f1e70b9_0_116">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610" name="Google Shape;610;g2515f1e70b9_0_116">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611" name="Google Shape;611;g2515f1e70b9_0_116"/>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612" name="Google Shape;612;g2515f1e70b9_0_116"/>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2515f1e70b9_0_133"/>
          <p:cNvSpPr txBox="1"/>
          <p:nvPr>
            <p:ph type="title"/>
          </p:nvPr>
        </p:nvSpPr>
        <p:spPr>
          <a:xfrm>
            <a:off x="602575" y="734675"/>
            <a:ext cx="8147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 sz="2400"/>
              <a:t>P.E.S.T Analysis</a:t>
            </a:r>
            <a:endParaRPr sz="2400"/>
          </a:p>
        </p:txBody>
      </p:sp>
      <p:pic>
        <p:nvPicPr>
          <p:cNvPr id="618" name="Google Shape;618;g2515f1e70b9_0_133"/>
          <p:cNvPicPr preferRelativeResize="0"/>
          <p:nvPr/>
        </p:nvPicPr>
        <p:blipFill>
          <a:blip r:embed="rId3">
            <a:alphaModFix/>
          </a:blip>
          <a:stretch>
            <a:fillRect/>
          </a:stretch>
        </p:blipFill>
        <p:spPr>
          <a:xfrm>
            <a:off x="2473225" y="1459775"/>
            <a:ext cx="4197538" cy="2902876"/>
          </a:xfrm>
          <a:prstGeom prst="rect">
            <a:avLst/>
          </a:prstGeom>
          <a:noFill/>
          <a:ln>
            <a:noFill/>
          </a:ln>
        </p:spPr>
      </p:pic>
      <p:sp>
        <p:nvSpPr>
          <p:cNvPr id="619" name="Google Shape;619;g2515f1e70b9_0_133"/>
          <p:cNvSpPr/>
          <p:nvPr/>
        </p:nvSpPr>
        <p:spPr>
          <a:xfrm>
            <a:off x="2473225" y="1459775"/>
            <a:ext cx="1153500" cy="11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t> </a:t>
            </a:r>
            <a:r>
              <a:rPr lang="en" sz="6000">
                <a:solidFill>
                  <a:schemeClr val="lt1"/>
                </a:solidFill>
              </a:rPr>
              <a:t>P</a:t>
            </a:r>
            <a:endParaRPr sz="6000">
              <a:solidFill>
                <a:schemeClr val="lt1"/>
              </a:solidFill>
            </a:endParaRPr>
          </a:p>
        </p:txBody>
      </p:sp>
      <p:sp>
        <p:nvSpPr>
          <p:cNvPr id="620" name="Google Shape;620;g2515f1e70b9_0_133"/>
          <p:cNvSpPr/>
          <p:nvPr/>
        </p:nvSpPr>
        <p:spPr>
          <a:xfrm>
            <a:off x="3975300" y="1459775"/>
            <a:ext cx="1193400" cy="11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chemeClr val="lt1"/>
                </a:solidFill>
              </a:rPr>
              <a:t> E</a:t>
            </a:r>
            <a:endParaRPr/>
          </a:p>
        </p:txBody>
      </p:sp>
      <p:sp>
        <p:nvSpPr>
          <p:cNvPr id="621" name="Google Shape;621;g2515f1e70b9_0_133"/>
          <p:cNvSpPr/>
          <p:nvPr/>
        </p:nvSpPr>
        <p:spPr>
          <a:xfrm>
            <a:off x="3975275" y="3180650"/>
            <a:ext cx="1193400" cy="11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chemeClr val="lt1"/>
                </a:solidFill>
              </a:rPr>
              <a:t> S</a:t>
            </a:r>
            <a:endParaRPr/>
          </a:p>
        </p:txBody>
      </p:sp>
      <p:sp>
        <p:nvSpPr>
          <p:cNvPr id="622" name="Google Shape;622;g2515f1e70b9_0_133"/>
          <p:cNvSpPr/>
          <p:nvPr/>
        </p:nvSpPr>
        <p:spPr>
          <a:xfrm>
            <a:off x="5517275" y="3180650"/>
            <a:ext cx="1153500" cy="118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chemeClr val="lt1"/>
                </a:solidFill>
              </a:rPr>
              <a:t> T</a:t>
            </a:r>
            <a:endParaRPr/>
          </a:p>
        </p:txBody>
      </p:sp>
      <p:sp>
        <p:nvSpPr>
          <p:cNvPr id="623" name="Google Shape;623;g2515f1e70b9_0_133"/>
          <p:cNvSpPr txBox="1"/>
          <p:nvPr/>
        </p:nvSpPr>
        <p:spPr>
          <a:xfrm>
            <a:off x="231750" y="1459775"/>
            <a:ext cx="22416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Stricter</a:t>
            </a:r>
            <a:r>
              <a:rPr lang="en" sz="1200">
                <a:solidFill>
                  <a:schemeClr val="lt1"/>
                </a:solidFill>
                <a:latin typeface="Roboto"/>
                <a:ea typeface="Roboto"/>
                <a:cs typeface="Roboto"/>
                <a:sym typeface="Roboto"/>
              </a:rPr>
              <a:t> Governmental Guidelines for Diet and Health</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Evolving Public health policies</a:t>
            </a:r>
            <a:endParaRPr sz="1200">
              <a:solidFill>
                <a:schemeClr val="lt1"/>
              </a:solidFill>
              <a:latin typeface="Roboto"/>
              <a:ea typeface="Roboto"/>
              <a:cs typeface="Roboto"/>
              <a:sym typeface="Roboto"/>
            </a:endParaRPr>
          </a:p>
        </p:txBody>
      </p:sp>
      <p:sp>
        <p:nvSpPr>
          <p:cNvPr id="624" name="Google Shape;624;g2515f1e70b9_0_133"/>
          <p:cNvSpPr txBox="1"/>
          <p:nvPr/>
        </p:nvSpPr>
        <p:spPr>
          <a:xfrm>
            <a:off x="5168675" y="1410450"/>
            <a:ext cx="22416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Economic </a:t>
            </a:r>
            <a:r>
              <a:rPr lang="en" sz="1200">
                <a:solidFill>
                  <a:schemeClr val="lt1"/>
                </a:solidFill>
                <a:latin typeface="Roboto"/>
                <a:ea typeface="Roboto"/>
                <a:cs typeface="Roboto"/>
                <a:sym typeface="Roboto"/>
              </a:rPr>
              <a:t>conditions</a:t>
            </a:r>
            <a:r>
              <a:rPr lang="en" sz="1200">
                <a:solidFill>
                  <a:schemeClr val="lt1"/>
                </a:solidFill>
                <a:latin typeface="Roboto"/>
                <a:ea typeface="Roboto"/>
                <a:cs typeface="Roboto"/>
                <a:sym typeface="Roboto"/>
              </a:rPr>
              <a:t> and Consumer spending power</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Fluctuations in commodity </a:t>
            </a:r>
            <a:r>
              <a:rPr lang="en" sz="1200">
                <a:solidFill>
                  <a:schemeClr val="lt1"/>
                </a:solidFill>
                <a:latin typeface="Roboto"/>
                <a:ea typeface="Roboto"/>
                <a:cs typeface="Roboto"/>
                <a:sym typeface="Roboto"/>
              </a:rPr>
              <a:t>prices</a:t>
            </a:r>
            <a:endParaRPr sz="1200">
              <a:solidFill>
                <a:schemeClr val="lt1"/>
              </a:solidFill>
              <a:latin typeface="Roboto"/>
              <a:ea typeface="Roboto"/>
              <a:cs typeface="Roboto"/>
              <a:sym typeface="Roboto"/>
            </a:endParaRPr>
          </a:p>
        </p:txBody>
      </p:sp>
      <p:sp>
        <p:nvSpPr>
          <p:cNvPr id="625" name="Google Shape;625;g2515f1e70b9_0_133"/>
          <p:cNvSpPr txBox="1"/>
          <p:nvPr/>
        </p:nvSpPr>
        <p:spPr>
          <a:xfrm>
            <a:off x="1733675" y="2852750"/>
            <a:ext cx="22416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Changing consumer preferences and lifestyles</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Increasing </a:t>
            </a:r>
            <a:r>
              <a:rPr lang="en" sz="1200">
                <a:solidFill>
                  <a:schemeClr val="lt1"/>
                </a:solidFill>
                <a:latin typeface="Roboto"/>
                <a:ea typeface="Roboto"/>
                <a:cs typeface="Roboto"/>
                <a:sym typeface="Roboto"/>
              </a:rPr>
              <a:t>awareness</a:t>
            </a:r>
            <a:r>
              <a:rPr lang="en" sz="1200">
                <a:solidFill>
                  <a:schemeClr val="lt1"/>
                </a:solidFill>
                <a:latin typeface="Roboto"/>
                <a:ea typeface="Roboto"/>
                <a:cs typeface="Roboto"/>
                <a:sym typeface="Roboto"/>
              </a:rPr>
              <a:t> of the </a:t>
            </a:r>
            <a:r>
              <a:rPr lang="en" sz="1200">
                <a:solidFill>
                  <a:schemeClr val="lt1"/>
                </a:solidFill>
                <a:latin typeface="Roboto"/>
                <a:ea typeface="Roboto"/>
                <a:cs typeface="Roboto"/>
                <a:sym typeface="Roboto"/>
              </a:rPr>
              <a:t>environmental</a:t>
            </a:r>
            <a:r>
              <a:rPr lang="en" sz="1200">
                <a:solidFill>
                  <a:schemeClr val="lt1"/>
                </a:solidFill>
                <a:latin typeface="Roboto"/>
                <a:ea typeface="Roboto"/>
                <a:cs typeface="Roboto"/>
                <a:sym typeface="Roboto"/>
              </a:rPr>
              <a:t> impact of food production and packaging</a:t>
            </a:r>
            <a:endParaRPr sz="1200">
              <a:solidFill>
                <a:schemeClr val="lt1"/>
              </a:solidFill>
              <a:latin typeface="Roboto"/>
              <a:ea typeface="Roboto"/>
              <a:cs typeface="Roboto"/>
              <a:sym typeface="Roboto"/>
            </a:endParaRPr>
          </a:p>
        </p:txBody>
      </p:sp>
      <p:sp>
        <p:nvSpPr>
          <p:cNvPr id="626" name="Google Shape;626;g2515f1e70b9_0_133"/>
          <p:cNvSpPr txBox="1"/>
          <p:nvPr/>
        </p:nvSpPr>
        <p:spPr>
          <a:xfrm>
            <a:off x="6670775" y="3129800"/>
            <a:ext cx="22416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Use of Automation and </a:t>
            </a:r>
            <a:r>
              <a:rPr lang="en" sz="1200">
                <a:solidFill>
                  <a:schemeClr val="lt1"/>
                </a:solidFill>
                <a:latin typeface="Roboto"/>
                <a:ea typeface="Roboto"/>
                <a:cs typeface="Roboto"/>
                <a:sym typeface="Roboto"/>
              </a:rPr>
              <a:t>robotics</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lang="en" sz="1200">
                <a:solidFill>
                  <a:schemeClr val="lt1"/>
                </a:solidFill>
                <a:latin typeface="Roboto"/>
                <a:ea typeface="Roboto"/>
                <a:cs typeface="Roboto"/>
                <a:sym typeface="Roboto"/>
              </a:rPr>
              <a:t>Digitalization</a:t>
            </a:r>
            <a:r>
              <a:rPr lang="en" sz="1200">
                <a:solidFill>
                  <a:schemeClr val="lt1"/>
                </a:solidFill>
                <a:latin typeface="Roboto"/>
                <a:ea typeface="Roboto"/>
                <a:cs typeface="Roboto"/>
                <a:sym typeface="Roboto"/>
              </a:rPr>
              <a:t> and mobile technology</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p:txBody>
      </p:sp>
      <p:sp>
        <p:nvSpPr>
          <p:cNvPr id="627" name="Google Shape;627;g2515f1e70b9_0_1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8" name="Google Shape;628;g2515f1e70b9_0_133"/>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629" name="Google Shape;629;g2515f1e70b9_0_133"/>
          <p:cNvGrpSpPr/>
          <p:nvPr/>
        </p:nvGrpSpPr>
        <p:grpSpPr>
          <a:xfrm>
            <a:off x="0" y="269063"/>
            <a:ext cx="6441888" cy="324837"/>
            <a:chOff x="463550" y="316300"/>
            <a:chExt cx="6441888" cy="324837"/>
          </a:xfrm>
        </p:grpSpPr>
        <p:sp>
          <p:nvSpPr>
            <p:cNvPr id="630" name="Google Shape;630;g2515f1e70b9_0_133"/>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631" name="Google Shape;631;g2515f1e70b9_0_133">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2"/>
                  </a:solidFill>
                  <a:latin typeface="Roboto"/>
                  <a:ea typeface="Roboto"/>
                  <a:cs typeface="Roboto"/>
                  <a:sym typeface="Roboto"/>
                </a:rPr>
                <a:t>  </a:t>
              </a:r>
              <a:r>
                <a:rPr b="1" lang="en" sz="1300">
                  <a:solidFill>
                    <a:schemeClr val="accent2"/>
                  </a:solidFill>
                  <a:latin typeface="Roboto"/>
                  <a:ea typeface="Roboto"/>
                  <a:cs typeface="Roboto"/>
                  <a:sym typeface="Roboto"/>
                </a:rPr>
                <a:t>External</a:t>
              </a:r>
              <a:endParaRPr b="1" i="0" sz="1300" u="none" cap="none" strike="noStrike">
                <a:solidFill>
                  <a:schemeClr val="accent2"/>
                </a:solidFill>
                <a:latin typeface="Roboto"/>
                <a:ea typeface="Roboto"/>
                <a:cs typeface="Roboto"/>
                <a:sym typeface="Roboto"/>
              </a:endParaRPr>
            </a:p>
          </p:txBody>
        </p:sp>
        <p:sp>
          <p:nvSpPr>
            <p:cNvPr id="632" name="Google Shape;632;g2515f1e70b9_0_133">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633" name="Google Shape;633;g2515f1e70b9_0_133">
              <a:hlinkClick action="ppaction://hlinksldjump" r:id="rId5"/>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634" name="Google Shape;634;g2515f1e70b9_0_133"/>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635" name="Google Shape;635;g2515f1e70b9_0_133"/>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g252f88fdcae_6_454"/>
          <p:cNvSpPr txBox="1"/>
          <p:nvPr>
            <p:ph type="title"/>
          </p:nvPr>
        </p:nvSpPr>
        <p:spPr>
          <a:xfrm>
            <a:off x="6025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Political </a:t>
            </a:r>
            <a:r>
              <a:rPr lang="en"/>
              <a:t>Factors</a:t>
            </a:r>
            <a:endParaRPr/>
          </a:p>
        </p:txBody>
      </p:sp>
      <p:sp>
        <p:nvSpPr>
          <p:cNvPr id="641" name="Google Shape;641;g252f88fdcae_6_4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2" name="Google Shape;642;g252f88fdcae_6_454"/>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643" name="Google Shape;643;g252f88fdcae_6_454"/>
          <p:cNvGrpSpPr/>
          <p:nvPr/>
        </p:nvGrpSpPr>
        <p:grpSpPr>
          <a:xfrm>
            <a:off x="0" y="269063"/>
            <a:ext cx="6441888" cy="324837"/>
            <a:chOff x="463550" y="316300"/>
            <a:chExt cx="6441888" cy="324837"/>
          </a:xfrm>
        </p:grpSpPr>
        <p:sp>
          <p:nvSpPr>
            <p:cNvPr id="644" name="Google Shape;644;g252f88fdcae_6_454"/>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645" name="Google Shape;645;g252f88fdcae_6_454">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2"/>
                  </a:solidFill>
                  <a:latin typeface="Roboto"/>
                  <a:ea typeface="Roboto"/>
                  <a:cs typeface="Roboto"/>
                  <a:sym typeface="Roboto"/>
                </a:rPr>
                <a:t>  </a:t>
              </a:r>
              <a:r>
                <a:rPr b="1" lang="en" sz="1300">
                  <a:solidFill>
                    <a:schemeClr val="accent2"/>
                  </a:solidFill>
                  <a:latin typeface="Roboto"/>
                  <a:ea typeface="Roboto"/>
                  <a:cs typeface="Roboto"/>
                  <a:sym typeface="Roboto"/>
                </a:rPr>
                <a:t>External</a:t>
              </a:r>
              <a:endParaRPr b="1" i="0" sz="1300" u="none" cap="none" strike="noStrike">
                <a:solidFill>
                  <a:schemeClr val="accent2"/>
                </a:solidFill>
                <a:latin typeface="Roboto"/>
                <a:ea typeface="Roboto"/>
                <a:cs typeface="Roboto"/>
                <a:sym typeface="Roboto"/>
              </a:endParaRPr>
            </a:p>
          </p:txBody>
        </p:sp>
        <p:sp>
          <p:nvSpPr>
            <p:cNvPr id="646" name="Google Shape;646;g252f88fdcae_6_454">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647" name="Google Shape;647;g252f88fdcae_6_454">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648" name="Google Shape;648;g252f88fdcae_6_454"/>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649" name="Google Shape;649;g252f88fdcae_6_454"/>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
        <p:nvSpPr>
          <p:cNvPr id="650" name="Google Shape;650;g252f88fdcae_6_454"/>
          <p:cNvSpPr txBox="1"/>
          <p:nvPr/>
        </p:nvSpPr>
        <p:spPr>
          <a:xfrm>
            <a:off x="602575" y="1307375"/>
            <a:ext cx="7361100" cy="3324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Stricter Governmental Guidelines for Diet and Health</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1" marL="914400" rtl="0" algn="l">
              <a:spcBef>
                <a:spcPts val="0"/>
              </a:spcBef>
              <a:spcAft>
                <a:spcPts val="0"/>
              </a:spcAft>
              <a:buClr>
                <a:schemeClr val="lt1"/>
              </a:buClr>
              <a:buSzPts val="1200"/>
              <a:buFont typeface="Roboto"/>
              <a:buAutoNum type="alphaLcPeriod"/>
            </a:pPr>
            <a:r>
              <a:rPr lang="en" sz="1200">
                <a:solidFill>
                  <a:schemeClr val="lt1"/>
                </a:solidFill>
                <a:latin typeface="Roboto"/>
                <a:ea typeface="Roboto"/>
                <a:cs typeface="Roboto"/>
                <a:sym typeface="Roboto"/>
              </a:rPr>
              <a:t>Governments around the world have been implementing stricter guidelines and regulations related to food, diet, and health. This includes measures like mandatory calorie labeling, restrictions on advertising to children, and requirements for nutritional information disclosure. McDonald's needs to comply with these guidelines and adjust its menu offerings and marketing strategies accordingly.</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Evolving Public health policies</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1" marL="914400" rtl="0" algn="l">
              <a:spcBef>
                <a:spcPts val="0"/>
              </a:spcBef>
              <a:spcAft>
                <a:spcPts val="0"/>
              </a:spcAft>
              <a:buClr>
                <a:schemeClr val="lt1"/>
              </a:buClr>
              <a:buSzPts val="1200"/>
              <a:buFont typeface="Roboto"/>
              <a:buAutoNum type="alphaLcPeriod"/>
            </a:pPr>
            <a:r>
              <a:rPr lang="en" sz="1200">
                <a:solidFill>
                  <a:schemeClr val="lt1"/>
                </a:solidFill>
                <a:latin typeface="Roboto"/>
                <a:ea typeface="Roboto"/>
                <a:cs typeface="Roboto"/>
                <a:sym typeface="Roboto"/>
              </a:rPr>
              <a:t>Public health policies, such as initiatives to reduce obesity rates, promote healthier eating habits, and combat non-communicable diseases, can impact the fast-food industry. Governments may introduce taxes on unhealthy food items or implement marketing restrictions on high-calorie products. McDonald's needs to monitor and adapt to these evolving policies to align with public health goals.</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252f88fdcae_6_270"/>
          <p:cNvSpPr txBox="1"/>
          <p:nvPr>
            <p:ph type="title"/>
          </p:nvPr>
        </p:nvSpPr>
        <p:spPr>
          <a:xfrm>
            <a:off x="6025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Economic  Factors</a:t>
            </a:r>
            <a:endParaRPr/>
          </a:p>
        </p:txBody>
      </p:sp>
      <p:sp>
        <p:nvSpPr>
          <p:cNvPr id="656" name="Google Shape;656;g252f88fdcae_6_2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7" name="Google Shape;657;g252f88fdcae_6_270"/>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658" name="Google Shape;658;g252f88fdcae_6_270"/>
          <p:cNvGrpSpPr/>
          <p:nvPr/>
        </p:nvGrpSpPr>
        <p:grpSpPr>
          <a:xfrm>
            <a:off x="0" y="269063"/>
            <a:ext cx="6441888" cy="324837"/>
            <a:chOff x="463550" y="316300"/>
            <a:chExt cx="6441888" cy="324837"/>
          </a:xfrm>
        </p:grpSpPr>
        <p:sp>
          <p:nvSpPr>
            <p:cNvPr id="659" name="Google Shape;659;g252f88fdcae_6_270"/>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660" name="Google Shape;660;g252f88fdcae_6_270">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2"/>
                  </a:solidFill>
                  <a:latin typeface="Roboto"/>
                  <a:ea typeface="Roboto"/>
                  <a:cs typeface="Roboto"/>
                  <a:sym typeface="Roboto"/>
                </a:rPr>
                <a:t>  </a:t>
              </a:r>
              <a:r>
                <a:rPr b="1" lang="en" sz="1300">
                  <a:solidFill>
                    <a:schemeClr val="accent2"/>
                  </a:solidFill>
                  <a:latin typeface="Roboto"/>
                  <a:ea typeface="Roboto"/>
                  <a:cs typeface="Roboto"/>
                  <a:sym typeface="Roboto"/>
                </a:rPr>
                <a:t>External</a:t>
              </a:r>
              <a:endParaRPr b="1" i="0" sz="1300" u="none" cap="none" strike="noStrike">
                <a:solidFill>
                  <a:schemeClr val="accent2"/>
                </a:solidFill>
                <a:latin typeface="Roboto"/>
                <a:ea typeface="Roboto"/>
                <a:cs typeface="Roboto"/>
                <a:sym typeface="Roboto"/>
              </a:endParaRPr>
            </a:p>
          </p:txBody>
        </p:sp>
        <p:sp>
          <p:nvSpPr>
            <p:cNvPr id="661" name="Google Shape;661;g252f88fdcae_6_270">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662" name="Google Shape;662;g252f88fdcae_6_270">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663" name="Google Shape;663;g252f88fdcae_6_270"/>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664" name="Google Shape;664;g252f88fdcae_6_270"/>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
        <p:nvSpPr>
          <p:cNvPr id="665" name="Google Shape;665;g252f88fdcae_6_270"/>
          <p:cNvSpPr txBox="1"/>
          <p:nvPr/>
        </p:nvSpPr>
        <p:spPr>
          <a:xfrm>
            <a:off x="602575" y="1410450"/>
            <a:ext cx="7297200" cy="3324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Economic conditions and Consumer spending power</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1" marL="914400" rtl="0" algn="l">
              <a:spcBef>
                <a:spcPts val="0"/>
              </a:spcBef>
              <a:spcAft>
                <a:spcPts val="0"/>
              </a:spcAft>
              <a:buClr>
                <a:schemeClr val="lt1"/>
              </a:buClr>
              <a:buSzPts val="1200"/>
              <a:buFont typeface="Roboto"/>
              <a:buAutoNum type="alphaLcPeriod"/>
            </a:pPr>
            <a:r>
              <a:rPr lang="en" sz="1200">
                <a:solidFill>
                  <a:schemeClr val="lt1"/>
                </a:solidFill>
                <a:latin typeface="Roboto"/>
                <a:ea typeface="Roboto"/>
                <a:cs typeface="Roboto"/>
                <a:sym typeface="Roboto"/>
              </a:rPr>
              <a:t>McDonald's, being a global fast-food chain, is affected by the economic conditions in different countries. Factors such as GDP growth, inflation rates, unemployment rates, and exchange rates can impact consumer spending patterns and overall profitability.</a:t>
            </a:r>
            <a:endParaRPr sz="1200">
              <a:solidFill>
                <a:schemeClr val="lt1"/>
              </a:solidFill>
              <a:latin typeface="Roboto"/>
              <a:ea typeface="Roboto"/>
              <a:cs typeface="Roboto"/>
              <a:sym typeface="Roboto"/>
            </a:endParaRPr>
          </a:p>
          <a:p>
            <a:pPr indent="0" lvl="0" marL="914400" rtl="0" algn="l">
              <a:spcBef>
                <a:spcPts val="0"/>
              </a:spcBef>
              <a:spcAft>
                <a:spcPts val="0"/>
              </a:spcAft>
              <a:buNone/>
            </a:pPr>
            <a:r>
              <a:t/>
            </a:r>
            <a:endParaRPr sz="1200">
              <a:solidFill>
                <a:schemeClr val="lt1"/>
              </a:solidFill>
              <a:latin typeface="Roboto"/>
              <a:ea typeface="Roboto"/>
              <a:cs typeface="Roboto"/>
              <a:sym typeface="Roboto"/>
            </a:endParaRPr>
          </a:p>
          <a:p>
            <a:pPr indent="-304800" lvl="1" marL="914400" rtl="0" algn="l">
              <a:spcBef>
                <a:spcPts val="0"/>
              </a:spcBef>
              <a:spcAft>
                <a:spcPts val="0"/>
              </a:spcAft>
              <a:buClr>
                <a:schemeClr val="lt1"/>
              </a:buClr>
              <a:buSzPts val="1200"/>
              <a:buFont typeface="Roboto"/>
              <a:buAutoNum type="alphaLcPeriod"/>
            </a:pPr>
            <a:r>
              <a:rPr lang="en" sz="1200">
                <a:solidFill>
                  <a:schemeClr val="lt1"/>
                </a:solidFill>
                <a:latin typeface="Roboto"/>
                <a:ea typeface="Roboto"/>
                <a:cs typeface="Roboto"/>
                <a:sym typeface="Roboto"/>
              </a:rPr>
              <a:t>The disposable income of consumers plays a significant role in determining their spending on fast food. During economic downturns, consumers may cut back on discretionary expenses, including eating out, which can affect McDonald's sales.</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Fluctuations in commodity prices</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1" marL="914400" rtl="0" algn="l">
              <a:spcBef>
                <a:spcPts val="0"/>
              </a:spcBef>
              <a:spcAft>
                <a:spcPts val="0"/>
              </a:spcAft>
              <a:buClr>
                <a:schemeClr val="lt1"/>
              </a:buClr>
              <a:buSzPts val="1200"/>
              <a:buFont typeface="Roboto"/>
              <a:buAutoNum type="alphaLcPeriod"/>
            </a:pPr>
            <a:r>
              <a:rPr lang="en" sz="1200">
                <a:solidFill>
                  <a:schemeClr val="lt1"/>
                </a:solidFill>
                <a:latin typeface="Roboto"/>
                <a:ea typeface="Roboto"/>
                <a:cs typeface="Roboto"/>
                <a:sym typeface="Roboto"/>
              </a:rPr>
              <a:t>McDonald's heavily relies on commodities like beef, poultry, potatoes, and cooking oil. Fluctuations in the prices of these commodities can impact the company's cost of goods sold and, subsequently, its profitability.</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252f88fdcae_6_473"/>
          <p:cNvSpPr txBox="1"/>
          <p:nvPr>
            <p:ph type="title"/>
          </p:nvPr>
        </p:nvSpPr>
        <p:spPr>
          <a:xfrm>
            <a:off x="6025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Social</a:t>
            </a:r>
            <a:r>
              <a:rPr lang="en"/>
              <a:t> Factors</a:t>
            </a:r>
            <a:endParaRPr/>
          </a:p>
        </p:txBody>
      </p:sp>
      <p:sp>
        <p:nvSpPr>
          <p:cNvPr id="671" name="Google Shape;671;g252f88fdcae_6_4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2" name="Google Shape;672;g252f88fdcae_6_473"/>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673" name="Google Shape;673;g252f88fdcae_6_473"/>
          <p:cNvGrpSpPr/>
          <p:nvPr/>
        </p:nvGrpSpPr>
        <p:grpSpPr>
          <a:xfrm>
            <a:off x="0" y="269063"/>
            <a:ext cx="6441888" cy="324837"/>
            <a:chOff x="463550" y="316300"/>
            <a:chExt cx="6441888" cy="324837"/>
          </a:xfrm>
        </p:grpSpPr>
        <p:sp>
          <p:nvSpPr>
            <p:cNvPr id="674" name="Google Shape;674;g252f88fdcae_6_473"/>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675" name="Google Shape;675;g252f88fdcae_6_473">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2"/>
                  </a:solidFill>
                  <a:latin typeface="Roboto"/>
                  <a:ea typeface="Roboto"/>
                  <a:cs typeface="Roboto"/>
                  <a:sym typeface="Roboto"/>
                </a:rPr>
                <a:t>  </a:t>
              </a:r>
              <a:r>
                <a:rPr b="1" lang="en" sz="1300">
                  <a:solidFill>
                    <a:schemeClr val="accent2"/>
                  </a:solidFill>
                  <a:latin typeface="Roboto"/>
                  <a:ea typeface="Roboto"/>
                  <a:cs typeface="Roboto"/>
                  <a:sym typeface="Roboto"/>
                </a:rPr>
                <a:t>External</a:t>
              </a:r>
              <a:endParaRPr b="1" i="0" sz="1300" u="none" cap="none" strike="noStrike">
                <a:solidFill>
                  <a:schemeClr val="accent2"/>
                </a:solidFill>
                <a:latin typeface="Roboto"/>
                <a:ea typeface="Roboto"/>
                <a:cs typeface="Roboto"/>
                <a:sym typeface="Roboto"/>
              </a:endParaRPr>
            </a:p>
          </p:txBody>
        </p:sp>
        <p:sp>
          <p:nvSpPr>
            <p:cNvPr id="676" name="Google Shape;676;g252f88fdcae_6_473">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677" name="Google Shape;677;g252f88fdcae_6_473">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678" name="Google Shape;678;g252f88fdcae_6_473"/>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679" name="Google Shape;679;g252f88fdcae_6_473"/>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
        <p:nvSpPr>
          <p:cNvPr id="680" name="Google Shape;680;g252f88fdcae_6_473"/>
          <p:cNvSpPr txBox="1"/>
          <p:nvPr/>
        </p:nvSpPr>
        <p:spPr>
          <a:xfrm>
            <a:off x="602575" y="1307375"/>
            <a:ext cx="7297200" cy="2770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Changing consumer preferences and lifestyles</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1" marL="914400" rtl="0" algn="l">
              <a:spcBef>
                <a:spcPts val="0"/>
              </a:spcBef>
              <a:spcAft>
                <a:spcPts val="0"/>
              </a:spcAft>
              <a:buClr>
                <a:schemeClr val="lt1"/>
              </a:buClr>
              <a:buSzPts val="1200"/>
              <a:buFont typeface="Roboto"/>
              <a:buAutoNum type="alphaLcPeriod"/>
            </a:pPr>
            <a:r>
              <a:rPr lang="en" sz="1200">
                <a:solidFill>
                  <a:schemeClr val="lt1"/>
                </a:solidFill>
                <a:latin typeface="Roboto"/>
                <a:ea typeface="Roboto"/>
                <a:cs typeface="Roboto"/>
                <a:sym typeface="Roboto"/>
              </a:rPr>
              <a:t>Consumers' tastes and preferences are constantly evolving. McDonald's needs to adapt to changing trends and demands by offering healthier menu options, accommodating dietary restrictions, and addressing concerns about sustainability and ethical sourcing.</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Increasing awareness of the environmental impact of food production and packaging</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1" marL="914400" rtl="0" algn="l">
              <a:spcBef>
                <a:spcPts val="0"/>
              </a:spcBef>
              <a:spcAft>
                <a:spcPts val="0"/>
              </a:spcAft>
              <a:buClr>
                <a:schemeClr val="lt1"/>
              </a:buClr>
              <a:buSzPts val="1200"/>
              <a:buFont typeface="Roboto"/>
              <a:buAutoNum type="alphaLcPeriod"/>
            </a:pPr>
            <a:r>
              <a:rPr lang="en" sz="1200">
                <a:solidFill>
                  <a:schemeClr val="lt1"/>
                </a:solidFill>
                <a:latin typeface="Roboto"/>
                <a:ea typeface="Roboto"/>
                <a:cs typeface="Roboto"/>
                <a:sym typeface="Roboto"/>
              </a:rPr>
              <a:t>Consumers today are more conscious of the environmental impact of food production and packaging. McDonald's has responded by adopting sustainable practices such as reducing packaging waste, using renewable energy, and sourcing ingredients responsibly. Addressing these concerns is crucial for maintaining and enhancing the brand's reputation.</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g252f88fdcae_6_492"/>
          <p:cNvSpPr txBox="1"/>
          <p:nvPr>
            <p:ph type="title"/>
          </p:nvPr>
        </p:nvSpPr>
        <p:spPr>
          <a:xfrm>
            <a:off x="6025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Technological</a:t>
            </a:r>
            <a:r>
              <a:rPr lang="en"/>
              <a:t> Factors</a:t>
            </a:r>
            <a:endParaRPr/>
          </a:p>
        </p:txBody>
      </p:sp>
      <p:sp>
        <p:nvSpPr>
          <p:cNvPr id="686" name="Google Shape;686;g252f88fdcae_6_4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7" name="Google Shape;687;g252f88fdcae_6_492"/>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688" name="Google Shape;688;g252f88fdcae_6_492"/>
          <p:cNvGrpSpPr/>
          <p:nvPr/>
        </p:nvGrpSpPr>
        <p:grpSpPr>
          <a:xfrm>
            <a:off x="0" y="269063"/>
            <a:ext cx="6441888" cy="324837"/>
            <a:chOff x="463550" y="316300"/>
            <a:chExt cx="6441888" cy="324837"/>
          </a:xfrm>
        </p:grpSpPr>
        <p:sp>
          <p:nvSpPr>
            <p:cNvPr id="689" name="Google Shape;689;g252f88fdcae_6_492"/>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690" name="Google Shape;690;g252f88fdcae_6_492">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2"/>
                  </a:solidFill>
                  <a:latin typeface="Roboto"/>
                  <a:ea typeface="Roboto"/>
                  <a:cs typeface="Roboto"/>
                  <a:sym typeface="Roboto"/>
                </a:rPr>
                <a:t>  </a:t>
              </a:r>
              <a:r>
                <a:rPr b="1" lang="en" sz="1300">
                  <a:solidFill>
                    <a:schemeClr val="accent2"/>
                  </a:solidFill>
                  <a:latin typeface="Roboto"/>
                  <a:ea typeface="Roboto"/>
                  <a:cs typeface="Roboto"/>
                  <a:sym typeface="Roboto"/>
                </a:rPr>
                <a:t>External</a:t>
              </a:r>
              <a:endParaRPr b="1" i="0" sz="1300" u="none" cap="none" strike="noStrike">
                <a:solidFill>
                  <a:schemeClr val="accent2"/>
                </a:solidFill>
                <a:latin typeface="Roboto"/>
                <a:ea typeface="Roboto"/>
                <a:cs typeface="Roboto"/>
                <a:sym typeface="Roboto"/>
              </a:endParaRPr>
            </a:p>
          </p:txBody>
        </p:sp>
        <p:sp>
          <p:nvSpPr>
            <p:cNvPr id="691" name="Google Shape;691;g252f88fdcae_6_492">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692" name="Google Shape;692;g252f88fdcae_6_492">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693" name="Google Shape;693;g252f88fdcae_6_492"/>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694" name="Google Shape;694;g252f88fdcae_6_492"/>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
        <p:nvSpPr>
          <p:cNvPr id="695" name="Google Shape;695;g252f88fdcae_6_492"/>
          <p:cNvSpPr txBox="1"/>
          <p:nvPr/>
        </p:nvSpPr>
        <p:spPr>
          <a:xfrm>
            <a:off x="602575" y="1307375"/>
            <a:ext cx="7297200" cy="2955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Use of Automation and robotics </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1" marL="914400" rtl="0" algn="l">
              <a:spcBef>
                <a:spcPts val="0"/>
              </a:spcBef>
              <a:spcAft>
                <a:spcPts val="0"/>
              </a:spcAft>
              <a:buClr>
                <a:schemeClr val="lt1"/>
              </a:buClr>
              <a:buSzPts val="1200"/>
              <a:buFont typeface="Roboto"/>
              <a:buAutoNum type="alphaLcPeriod"/>
            </a:pPr>
            <a:r>
              <a:rPr lang="en" sz="1200">
                <a:solidFill>
                  <a:schemeClr val="lt1"/>
                </a:solidFill>
                <a:latin typeface="Roboto"/>
                <a:ea typeface="Roboto"/>
                <a:cs typeface="Roboto"/>
                <a:sym typeface="Roboto"/>
              </a:rPr>
              <a:t>McDonald's has been exploring the use of automation and robotics in its operations to improve efficiency, reduce costs, and enhance customer experience. This includes self-ordering kiosks, automated beverage dispensers, and kitchen automation systems.</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AutoNum type="arabicPeriod"/>
            </a:pPr>
            <a:r>
              <a:rPr lang="en" sz="1200">
                <a:solidFill>
                  <a:schemeClr val="lt1"/>
                </a:solidFill>
                <a:latin typeface="Roboto"/>
                <a:ea typeface="Roboto"/>
                <a:cs typeface="Roboto"/>
                <a:sym typeface="Roboto"/>
              </a:rPr>
              <a:t>Digitalization and mobile technology</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1" marL="914400" rtl="0" algn="l">
              <a:spcBef>
                <a:spcPts val="0"/>
              </a:spcBef>
              <a:spcAft>
                <a:spcPts val="0"/>
              </a:spcAft>
              <a:buClr>
                <a:schemeClr val="lt1"/>
              </a:buClr>
              <a:buSzPts val="1200"/>
              <a:buFont typeface="Roboto"/>
              <a:buAutoNum type="alphaLcPeriod"/>
            </a:pPr>
            <a:r>
              <a:rPr lang="en" sz="1200">
                <a:solidFill>
                  <a:schemeClr val="lt1"/>
                </a:solidFill>
                <a:latin typeface="Roboto"/>
                <a:ea typeface="Roboto"/>
                <a:cs typeface="Roboto"/>
                <a:sym typeface="Roboto"/>
              </a:rPr>
              <a:t>McDonald's has been investing in digitalization and mobile technology to enhance convenience for customers. This includes mobile ordering and payment apps, delivery partnerships with online platforms, and loyalty programs. Embracing digital technology is essential for staying competitive and meeting the expectations of tech-savvy consumers.</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
          <p:cNvSpPr/>
          <p:nvPr/>
        </p:nvSpPr>
        <p:spPr>
          <a:xfrm>
            <a:off x="3260874" y="1871079"/>
            <a:ext cx="2104200" cy="1933800"/>
          </a:xfrm>
          <a:prstGeom prst="donut">
            <a:avLst>
              <a:gd fmla="val 4852" name="adj"/>
            </a:avLst>
          </a:prstGeom>
          <a:solidFill>
            <a:srgbClr val="CC412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7"/>
          <p:cNvSpPr txBox="1"/>
          <p:nvPr>
            <p:ph type="title"/>
          </p:nvPr>
        </p:nvSpPr>
        <p:spPr>
          <a:xfrm>
            <a:off x="598800" y="729813"/>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SWOT ANALYSIS</a:t>
            </a:r>
            <a:endParaRPr sz="2800"/>
          </a:p>
        </p:txBody>
      </p:sp>
      <p:sp>
        <p:nvSpPr>
          <p:cNvPr id="702" name="Google Shape;702;p7"/>
          <p:cNvSpPr txBox="1"/>
          <p:nvPr>
            <p:ph idx="4294967295" type="subTitle"/>
          </p:nvPr>
        </p:nvSpPr>
        <p:spPr>
          <a:xfrm>
            <a:off x="164075" y="3354150"/>
            <a:ext cx="3030000" cy="9159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Roboto"/>
              <a:buChar char="●"/>
            </a:pPr>
            <a:r>
              <a:rPr lang="en"/>
              <a:t>Healthy Food</a:t>
            </a:r>
            <a:r>
              <a:rPr lang="en" sz="900"/>
              <a:t>[12]</a:t>
            </a:r>
            <a:endParaRPr sz="900"/>
          </a:p>
          <a:p>
            <a:pPr indent="-317500" lvl="0" marL="457200" marR="0" rtl="0" algn="l">
              <a:lnSpc>
                <a:spcPct val="100000"/>
              </a:lnSpc>
              <a:spcBef>
                <a:spcPts val="0"/>
              </a:spcBef>
              <a:spcAft>
                <a:spcPts val="0"/>
              </a:spcAft>
              <a:buSzPts val="1400"/>
              <a:buChar char="●"/>
            </a:pPr>
            <a:r>
              <a:rPr lang="en"/>
              <a:t>Supply Chain</a:t>
            </a:r>
            <a:endParaRPr/>
          </a:p>
          <a:p>
            <a:pPr indent="-317500" lvl="0" marL="457200" marR="0" rtl="0" algn="l">
              <a:lnSpc>
                <a:spcPct val="100000"/>
              </a:lnSpc>
              <a:spcBef>
                <a:spcPts val="0"/>
              </a:spcBef>
              <a:spcAft>
                <a:spcPts val="0"/>
              </a:spcAft>
              <a:buSzPts val="1400"/>
              <a:buChar char="●"/>
            </a:pPr>
            <a:r>
              <a:rPr lang="en"/>
              <a:t>Employee Satisfaction</a:t>
            </a:r>
            <a:endParaRPr/>
          </a:p>
        </p:txBody>
      </p:sp>
      <p:sp>
        <p:nvSpPr>
          <p:cNvPr id="703" name="Google Shape;703;p7"/>
          <p:cNvSpPr txBox="1"/>
          <p:nvPr>
            <p:ph idx="4294967295" type="title"/>
          </p:nvPr>
        </p:nvSpPr>
        <p:spPr>
          <a:xfrm>
            <a:off x="885965" y="1639273"/>
            <a:ext cx="1928700" cy="30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solidFill>
                  <a:srgbClr val="EA9999"/>
                </a:solidFill>
              </a:rPr>
              <a:t>Strengths</a:t>
            </a:r>
            <a:endParaRPr sz="2000">
              <a:solidFill>
                <a:srgbClr val="EA9999"/>
              </a:solidFill>
            </a:endParaRPr>
          </a:p>
        </p:txBody>
      </p:sp>
      <p:sp>
        <p:nvSpPr>
          <p:cNvPr id="704" name="Google Shape;704;p7"/>
          <p:cNvSpPr txBox="1"/>
          <p:nvPr>
            <p:ph idx="4294967295" type="subTitle"/>
          </p:nvPr>
        </p:nvSpPr>
        <p:spPr>
          <a:xfrm>
            <a:off x="164075" y="2033050"/>
            <a:ext cx="3645600" cy="6708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Roboto"/>
              <a:buChar char="●"/>
            </a:pPr>
            <a:r>
              <a:rPr lang="en"/>
              <a:t>Real Estate Holding</a:t>
            </a:r>
            <a:r>
              <a:rPr lang="en" sz="900"/>
              <a:t>[7][9]</a:t>
            </a:r>
            <a:endParaRPr sz="900"/>
          </a:p>
          <a:p>
            <a:pPr indent="-317500" lvl="0" marL="457200" marR="0" rtl="0" algn="l">
              <a:lnSpc>
                <a:spcPct val="100000"/>
              </a:lnSpc>
              <a:spcBef>
                <a:spcPts val="0"/>
              </a:spcBef>
              <a:spcAft>
                <a:spcPts val="0"/>
              </a:spcAft>
              <a:buSzPts val="1400"/>
              <a:buChar char="●"/>
            </a:pPr>
            <a:r>
              <a:rPr lang="en"/>
              <a:t>Technological Advancements</a:t>
            </a:r>
            <a:r>
              <a:rPr lang="en" sz="1000"/>
              <a:t>[10]</a:t>
            </a:r>
            <a:endParaRPr sz="1000"/>
          </a:p>
          <a:p>
            <a:pPr indent="-317500" lvl="0" marL="457200" marR="0" rtl="0" algn="l">
              <a:lnSpc>
                <a:spcPct val="100000"/>
              </a:lnSpc>
              <a:spcBef>
                <a:spcPts val="0"/>
              </a:spcBef>
              <a:spcAft>
                <a:spcPts val="0"/>
              </a:spcAft>
              <a:buSzPts val="1400"/>
              <a:buChar char="●"/>
            </a:pPr>
            <a:r>
              <a:rPr lang="en"/>
              <a:t>Quality Control</a:t>
            </a:r>
            <a:r>
              <a:rPr lang="en" sz="900"/>
              <a:t>[8]</a:t>
            </a:r>
            <a:endParaRPr sz="900"/>
          </a:p>
        </p:txBody>
      </p:sp>
      <p:sp>
        <p:nvSpPr>
          <p:cNvPr id="705" name="Google Shape;705;p7"/>
          <p:cNvSpPr txBox="1"/>
          <p:nvPr>
            <p:ph idx="4294967295" type="title"/>
          </p:nvPr>
        </p:nvSpPr>
        <p:spPr>
          <a:xfrm>
            <a:off x="885965" y="2955324"/>
            <a:ext cx="1928700" cy="30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solidFill>
                  <a:srgbClr val="E06666"/>
                </a:solidFill>
              </a:rPr>
              <a:t>Weaknesses</a:t>
            </a:r>
            <a:endParaRPr sz="2000">
              <a:solidFill>
                <a:srgbClr val="E06666"/>
              </a:solidFill>
            </a:endParaRPr>
          </a:p>
        </p:txBody>
      </p:sp>
      <p:sp>
        <p:nvSpPr>
          <p:cNvPr id="706" name="Google Shape;706;p7"/>
          <p:cNvSpPr txBox="1"/>
          <p:nvPr>
            <p:ph idx="4294967295" type="title"/>
          </p:nvPr>
        </p:nvSpPr>
        <p:spPr>
          <a:xfrm>
            <a:off x="6035840" y="2961849"/>
            <a:ext cx="1928700" cy="308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sz="2000">
                <a:solidFill>
                  <a:srgbClr val="990000"/>
                </a:solidFill>
              </a:rPr>
              <a:t>Threats</a:t>
            </a:r>
            <a:endParaRPr sz="2000">
              <a:solidFill>
                <a:srgbClr val="990000"/>
              </a:solidFill>
            </a:endParaRPr>
          </a:p>
        </p:txBody>
      </p:sp>
      <p:sp>
        <p:nvSpPr>
          <p:cNvPr id="707" name="Google Shape;707;p7"/>
          <p:cNvSpPr txBox="1"/>
          <p:nvPr>
            <p:ph idx="4294967295" type="subTitle"/>
          </p:nvPr>
        </p:nvSpPr>
        <p:spPr>
          <a:xfrm>
            <a:off x="5431850" y="2093250"/>
            <a:ext cx="3251400" cy="7263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Roboto"/>
              <a:buChar char="●"/>
            </a:pPr>
            <a:r>
              <a:rPr lang="en"/>
              <a:t>Vegetarian </a:t>
            </a:r>
            <a:r>
              <a:rPr lang="en"/>
              <a:t>Popularity</a:t>
            </a:r>
            <a:r>
              <a:rPr lang="en" sz="900"/>
              <a:t>[13]</a:t>
            </a:r>
            <a:endParaRPr sz="900"/>
          </a:p>
          <a:p>
            <a:pPr indent="-317500" lvl="0" marL="457200" marR="0" rtl="0" algn="l">
              <a:lnSpc>
                <a:spcPct val="100000"/>
              </a:lnSpc>
              <a:spcBef>
                <a:spcPts val="0"/>
              </a:spcBef>
              <a:spcAft>
                <a:spcPts val="0"/>
              </a:spcAft>
              <a:buSzPts val="1400"/>
              <a:buChar char="●"/>
            </a:pPr>
            <a:r>
              <a:rPr lang="en"/>
              <a:t>International Expansion</a:t>
            </a:r>
            <a:r>
              <a:rPr lang="en" sz="900"/>
              <a:t>[11]</a:t>
            </a:r>
            <a:endParaRPr sz="900"/>
          </a:p>
          <a:p>
            <a:pPr indent="-317500" lvl="0" marL="457200" marR="0" rtl="0" algn="l">
              <a:lnSpc>
                <a:spcPct val="100000"/>
              </a:lnSpc>
              <a:spcBef>
                <a:spcPts val="0"/>
              </a:spcBef>
              <a:spcAft>
                <a:spcPts val="0"/>
              </a:spcAft>
              <a:buSzPts val="1400"/>
              <a:buChar char="●"/>
            </a:pPr>
            <a:r>
              <a:rPr lang="en"/>
              <a:t>Delivery Expansion</a:t>
            </a:r>
            <a:endParaRPr/>
          </a:p>
        </p:txBody>
      </p:sp>
      <p:sp>
        <p:nvSpPr>
          <p:cNvPr id="708" name="Google Shape;708;p7"/>
          <p:cNvSpPr txBox="1"/>
          <p:nvPr>
            <p:ph idx="4294967295" type="title"/>
          </p:nvPr>
        </p:nvSpPr>
        <p:spPr>
          <a:xfrm>
            <a:off x="5949339" y="1640140"/>
            <a:ext cx="1928700" cy="308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sz="2000">
                <a:solidFill>
                  <a:srgbClr val="CC0000"/>
                </a:solidFill>
              </a:rPr>
              <a:t>Opportunities</a:t>
            </a:r>
            <a:endParaRPr sz="2000">
              <a:solidFill>
                <a:srgbClr val="CC0000"/>
              </a:solidFill>
            </a:endParaRPr>
          </a:p>
        </p:txBody>
      </p:sp>
      <p:sp>
        <p:nvSpPr>
          <p:cNvPr id="709" name="Google Shape;709;p7"/>
          <p:cNvSpPr/>
          <p:nvPr/>
        </p:nvSpPr>
        <p:spPr>
          <a:xfrm flipH="1" rot="10800000">
            <a:off x="3260874" y="1871202"/>
            <a:ext cx="2104200" cy="1933800"/>
          </a:xfrm>
          <a:prstGeom prst="blockArc">
            <a:avLst>
              <a:gd fmla="val 16198797" name="adj1"/>
              <a:gd fmla="val 81701" name="adj2"/>
              <a:gd fmla="val 4859" name="adj3"/>
            </a:avLst>
          </a:prstGeom>
          <a:solidFill>
            <a:srgbClr val="99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
          <p:cNvSpPr/>
          <p:nvPr/>
        </p:nvSpPr>
        <p:spPr>
          <a:xfrm rot="10800000">
            <a:off x="3261001" y="1871180"/>
            <a:ext cx="2104200" cy="1933800"/>
          </a:xfrm>
          <a:prstGeom prst="blockArc">
            <a:avLst>
              <a:gd fmla="val 16198797" name="adj1"/>
              <a:gd fmla="val 81701" name="adj2"/>
              <a:gd fmla="val 4859" name="adj3"/>
            </a:avLst>
          </a:prstGeom>
          <a:solidFill>
            <a:srgbClr val="EA9999"/>
          </a:solidFill>
          <a:ln>
            <a:noFill/>
          </a:ln>
          <a:effectLst>
            <a:outerShdw blurRad="214313" rotWithShape="0" algn="bl" dir="5400000" dist="19050">
              <a:srgbClr val="000000">
                <a:alpha val="43921"/>
              </a:srgbClr>
            </a:outerShdw>
            <a:reflection blurRad="0" dir="0" dist="0" endA="0" endPos="22000" fadeDir="5400012" kx="0" rotWithShape="0" algn="bl" stA="11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7"/>
          <p:cNvSpPr/>
          <p:nvPr/>
        </p:nvSpPr>
        <p:spPr>
          <a:xfrm flipH="1">
            <a:off x="3261001" y="1871057"/>
            <a:ext cx="2104200" cy="1933800"/>
          </a:xfrm>
          <a:prstGeom prst="blockArc">
            <a:avLst>
              <a:gd fmla="val 16198797" name="adj1"/>
              <a:gd fmla="val 81121" name="adj2"/>
              <a:gd fmla="val 4779" name="adj3"/>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7"/>
          <p:cNvSpPr/>
          <p:nvPr/>
        </p:nvSpPr>
        <p:spPr>
          <a:xfrm>
            <a:off x="398815" y="3023376"/>
            <a:ext cx="334994" cy="306478"/>
          </a:xfrm>
          <a:custGeom>
            <a:rect b="b" l="l" r="r" t="t"/>
            <a:pathLst>
              <a:path extrusionOk="0" h="10503" w="10551">
                <a:moveTo>
                  <a:pt x="9931" y="596"/>
                </a:moveTo>
                <a:lnTo>
                  <a:pt x="9931" y="1644"/>
                </a:lnTo>
                <a:lnTo>
                  <a:pt x="8884" y="1644"/>
                </a:lnTo>
                <a:lnTo>
                  <a:pt x="8884" y="596"/>
                </a:lnTo>
                <a:close/>
                <a:moveTo>
                  <a:pt x="1668" y="620"/>
                </a:moveTo>
                <a:lnTo>
                  <a:pt x="1668" y="1667"/>
                </a:lnTo>
                <a:lnTo>
                  <a:pt x="620" y="1667"/>
                </a:lnTo>
                <a:lnTo>
                  <a:pt x="620" y="620"/>
                </a:lnTo>
                <a:close/>
                <a:moveTo>
                  <a:pt x="1668" y="2263"/>
                </a:moveTo>
                <a:lnTo>
                  <a:pt x="1668" y="3311"/>
                </a:lnTo>
                <a:lnTo>
                  <a:pt x="620" y="3311"/>
                </a:lnTo>
                <a:lnTo>
                  <a:pt x="620" y="2263"/>
                </a:lnTo>
                <a:close/>
                <a:moveTo>
                  <a:pt x="9931" y="2263"/>
                </a:moveTo>
                <a:lnTo>
                  <a:pt x="9931" y="3311"/>
                </a:lnTo>
                <a:lnTo>
                  <a:pt x="8884" y="3311"/>
                </a:lnTo>
                <a:lnTo>
                  <a:pt x="8884" y="2263"/>
                </a:lnTo>
                <a:close/>
                <a:moveTo>
                  <a:pt x="1668" y="3906"/>
                </a:moveTo>
                <a:lnTo>
                  <a:pt x="1668" y="4954"/>
                </a:lnTo>
                <a:lnTo>
                  <a:pt x="620" y="4954"/>
                </a:lnTo>
                <a:lnTo>
                  <a:pt x="620" y="3906"/>
                </a:lnTo>
                <a:close/>
                <a:moveTo>
                  <a:pt x="9931" y="3906"/>
                </a:moveTo>
                <a:lnTo>
                  <a:pt x="9931" y="4954"/>
                </a:lnTo>
                <a:lnTo>
                  <a:pt x="8884" y="4954"/>
                </a:lnTo>
                <a:lnTo>
                  <a:pt x="8884" y="3906"/>
                </a:lnTo>
                <a:close/>
                <a:moveTo>
                  <a:pt x="4253" y="3743"/>
                </a:moveTo>
                <a:cubicBezTo>
                  <a:pt x="4278" y="3743"/>
                  <a:pt x="4305" y="3748"/>
                  <a:pt x="4335" y="3763"/>
                </a:cubicBezTo>
                <a:cubicBezTo>
                  <a:pt x="4430" y="3787"/>
                  <a:pt x="4478" y="3811"/>
                  <a:pt x="4526" y="3906"/>
                </a:cubicBezTo>
                <a:lnTo>
                  <a:pt x="5073" y="4882"/>
                </a:lnTo>
                <a:lnTo>
                  <a:pt x="4549" y="5192"/>
                </a:lnTo>
                <a:lnTo>
                  <a:pt x="3978" y="4192"/>
                </a:lnTo>
                <a:cubicBezTo>
                  <a:pt x="3883" y="4049"/>
                  <a:pt x="3954" y="3882"/>
                  <a:pt x="4097" y="3787"/>
                </a:cubicBezTo>
                <a:cubicBezTo>
                  <a:pt x="4146" y="3770"/>
                  <a:pt x="4195" y="3743"/>
                  <a:pt x="4253" y="3743"/>
                </a:cubicBezTo>
                <a:close/>
                <a:moveTo>
                  <a:pt x="8264" y="596"/>
                </a:moveTo>
                <a:lnTo>
                  <a:pt x="8264" y="6573"/>
                </a:lnTo>
                <a:lnTo>
                  <a:pt x="6764" y="6573"/>
                </a:lnTo>
                <a:lnTo>
                  <a:pt x="5049" y="3573"/>
                </a:lnTo>
                <a:cubicBezTo>
                  <a:pt x="4930" y="3358"/>
                  <a:pt x="4716" y="3215"/>
                  <a:pt x="4478" y="3120"/>
                </a:cubicBezTo>
                <a:cubicBezTo>
                  <a:pt x="4402" y="3105"/>
                  <a:pt x="4327" y="3097"/>
                  <a:pt x="4252" y="3097"/>
                </a:cubicBezTo>
                <a:cubicBezTo>
                  <a:pt x="4089" y="3097"/>
                  <a:pt x="3926" y="3134"/>
                  <a:pt x="3763" y="3215"/>
                </a:cubicBezTo>
                <a:cubicBezTo>
                  <a:pt x="3311" y="3477"/>
                  <a:pt x="3168" y="4049"/>
                  <a:pt x="3454" y="4501"/>
                </a:cubicBezTo>
                <a:lnTo>
                  <a:pt x="4645" y="6573"/>
                </a:lnTo>
                <a:lnTo>
                  <a:pt x="2263" y="6573"/>
                </a:lnTo>
                <a:lnTo>
                  <a:pt x="2263" y="596"/>
                </a:lnTo>
                <a:close/>
                <a:moveTo>
                  <a:pt x="9931" y="5549"/>
                </a:moveTo>
                <a:lnTo>
                  <a:pt x="9931" y="6573"/>
                </a:lnTo>
                <a:lnTo>
                  <a:pt x="8884" y="6573"/>
                </a:lnTo>
                <a:lnTo>
                  <a:pt x="8884" y="5549"/>
                </a:lnTo>
                <a:close/>
                <a:moveTo>
                  <a:pt x="1668" y="5573"/>
                </a:moveTo>
                <a:lnTo>
                  <a:pt x="1668" y="6621"/>
                </a:lnTo>
                <a:lnTo>
                  <a:pt x="620" y="6621"/>
                </a:lnTo>
                <a:lnTo>
                  <a:pt x="620" y="5573"/>
                </a:lnTo>
                <a:close/>
                <a:moveTo>
                  <a:pt x="5383" y="5430"/>
                </a:moveTo>
                <a:lnTo>
                  <a:pt x="7764" y="9526"/>
                </a:lnTo>
                <a:lnTo>
                  <a:pt x="7217" y="9836"/>
                </a:lnTo>
                <a:lnTo>
                  <a:pt x="4835" y="5716"/>
                </a:lnTo>
                <a:lnTo>
                  <a:pt x="5383" y="5430"/>
                </a:lnTo>
                <a:close/>
                <a:moveTo>
                  <a:pt x="287" y="0"/>
                </a:moveTo>
                <a:cubicBezTo>
                  <a:pt x="120" y="0"/>
                  <a:pt x="1" y="143"/>
                  <a:pt x="1" y="310"/>
                </a:cubicBezTo>
                <a:lnTo>
                  <a:pt x="1" y="6883"/>
                </a:lnTo>
                <a:cubicBezTo>
                  <a:pt x="1" y="7049"/>
                  <a:pt x="144" y="7169"/>
                  <a:pt x="287" y="7169"/>
                </a:cubicBezTo>
                <a:lnTo>
                  <a:pt x="5002" y="7169"/>
                </a:lnTo>
                <a:lnTo>
                  <a:pt x="6836" y="10360"/>
                </a:lnTo>
                <a:cubicBezTo>
                  <a:pt x="6859" y="10431"/>
                  <a:pt x="6955" y="10479"/>
                  <a:pt x="7026" y="10503"/>
                </a:cubicBezTo>
                <a:lnTo>
                  <a:pt x="7097" y="10503"/>
                </a:lnTo>
                <a:cubicBezTo>
                  <a:pt x="7169" y="10503"/>
                  <a:pt x="7217" y="10503"/>
                  <a:pt x="7264" y="10479"/>
                </a:cubicBezTo>
                <a:lnTo>
                  <a:pt x="8336" y="9860"/>
                </a:lnTo>
                <a:cubicBezTo>
                  <a:pt x="8479" y="9764"/>
                  <a:pt x="8526" y="9598"/>
                  <a:pt x="8455" y="9431"/>
                </a:cubicBezTo>
                <a:lnTo>
                  <a:pt x="7145" y="7169"/>
                </a:lnTo>
                <a:lnTo>
                  <a:pt x="10241" y="7169"/>
                </a:lnTo>
                <a:cubicBezTo>
                  <a:pt x="10408" y="7169"/>
                  <a:pt x="10527" y="7026"/>
                  <a:pt x="10527" y="6883"/>
                </a:cubicBezTo>
                <a:lnTo>
                  <a:pt x="10527" y="310"/>
                </a:lnTo>
                <a:cubicBezTo>
                  <a:pt x="10551" y="143"/>
                  <a:pt x="10408" y="0"/>
                  <a:pt x="1024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3" name="Google Shape;713;p7"/>
          <p:cNvGrpSpPr/>
          <p:nvPr/>
        </p:nvGrpSpPr>
        <p:grpSpPr>
          <a:xfrm>
            <a:off x="8224382" y="2946829"/>
            <a:ext cx="333486" cy="307160"/>
            <a:chOff x="3009914" y="2063010"/>
            <a:chExt cx="346048" cy="346838"/>
          </a:xfrm>
        </p:grpSpPr>
        <p:sp>
          <p:nvSpPr>
            <p:cNvPr id="714" name="Google Shape;714;p7"/>
            <p:cNvSpPr/>
            <p:nvPr/>
          </p:nvSpPr>
          <p:spPr>
            <a:xfrm>
              <a:off x="3155047" y="2190121"/>
              <a:ext cx="55747" cy="84774"/>
            </a:xfrm>
            <a:custGeom>
              <a:rect b="b" l="l" r="r" t="t"/>
              <a:pathLst>
                <a:path extrusionOk="0" h="2573" w="1692">
                  <a:moveTo>
                    <a:pt x="810" y="0"/>
                  </a:moveTo>
                  <a:cubicBezTo>
                    <a:pt x="453" y="0"/>
                    <a:pt x="120" y="286"/>
                    <a:pt x="25" y="643"/>
                  </a:cubicBezTo>
                  <a:cubicBezTo>
                    <a:pt x="1" y="786"/>
                    <a:pt x="96" y="905"/>
                    <a:pt x="239" y="929"/>
                  </a:cubicBezTo>
                  <a:cubicBezTo>
                    <a:pt x="257" y="932"/>
                    <a:pt x="274" y="933"/>
                    <a:pt x="291" y="933"/>
                  </a:cubicBezTo>
                  <a:cubicBezTo>
                    <a:pt x="410" y="933"/>
                    <a:pt x="504" y="860"/>
                    <a:pt x="525" y="715"/>
                  </a:cubicBezTo>
                  <a:cubicBezTo>
                    <a:pt x="572" y="595"/>
                    <a:pt x="644" y="524"/>
                    <a:pt x="810" y="524"/>
                  </a:cubicBezTo>
                  <a:cubicBezTo>
                    <a:pt x="953" y="524"/>
                    <a:pt x="1049" y="643"/>
                    <a:pt x="1072" y="762"/>
                  </a:cubicBezTo>
                  <a:lnTo>
                    <a:pt x="1072" y="810"/>
                  </a:lnTo>
                  <a:cubicBezTo>
                    <a:pt x="1049" y="905"/>
                    <a:pt x="977" y="1024"/>
                    <a:pt x="882" y="1143"/>
                  </a:cubicBezTo>
                  <a:cubicBezTo>
                    <a:pt x="572" y="1596"/>
                    <a:pt x="382" y="1858"/>
                    <a:pt x="263" y="1977"/>
                  </a:cubicBezTo>
                  <a:cubicBezTo>
                    <a:pt x="144" y="2143"/>
                    <a:pt x="96" y="2215"/>
                    <a:pt x="120" y="2358"/>
                  </a:cubicBezTo>
                  <a:cubicBezTo>
                    <a:pt x="144" y="2453"/>
                    <a:pt x="215" y="2501"/>
                    <a:pt x="286" y="2548"/>
                  </a:cubicBezTo>
                  <a:cubicBezTo>
                    <a:pt x="334" y="2548"/>
                    <a:pt x="358" y="2572"/>
                    <a:pt x="763" y="2572"/>
                  </a:cubicBezTo>
                  <a:lnTo>
                    <a:pt x="1430" y="2572"/>
                  </a:lnTo>
                  <a:cubicBezTo>
                    <a:pt x="1572" y="2572"/>
                    <a:pt x="1692" y="2453"/>
                    <a:pt x="1692" y="2310"/>
                  </a:cubicBezTo>
                  <a:cubicBezTo>
                    <a:pt x="1668" y="2215"/>
                    <a:pt x="1549" y="2096"/>
                    <a:pt x="1406" y="2096"/>
                  </a:cubicBezTo>
                  <a:lnTo>
                    <a:pt x="858" y="2096"/>
                  </a:lnTo>
                  <a:cubicBezTo>
                    <a:pt x="977" y="1953"/>
                    <a:pt x="1144" y="1739"/>
                    <a:pt x="1311" y="1477"/>
                  </a:cubicBezTo>
                  <a:cubicBezTo>
                    <a:pt x="1430" y="1286"/>
                    <a:pt x="1525" y="1119"/>
                    <a:pt x="1572" y="929"/>
                  </a:cubicBezTo>
                  <a:lnTo>
                    <a:pt x="1572" y="905"/>
                  </a:lnTo>
                  <a:lnTo>
                    <a:pt x="1572" y="810"/>
                  </a:lnTo>
                  <a:lnTo>
                    <a:pt x="1572" y="786"/>
                  </a:lnTo>
                  <a:cubicBezTo>
                    <a:pt x="1572" y="357"/>
                    <a:pt x="1215"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7"/>
            <p:cNvSpPr/>
            <p:nvPr/>
          </p:nvSpPr>
          <p:spPr>
            <a:xfrm>
              <a:off x="3009914" y="2063010"/>
              <a:ext cx="346048" cy="346838"/>
            </a:xfrm>
            <a:custGeom>
              <a:rect b="b" l="l" r="r" t="t"/>
              <a:pathLst>
                <a:path extrusionOk="0" h="10527" w="10503">
                  <a:moveTo>
                    <a:pt x="1667" y="596"/>
                  </a:moveTo>
                  <a:lnTo>
                    <a:pt x="1667" y="1643"/>
                  </a:lnTo>
                  <a:lnTo>
                    <a:pt x="619" y="1643"/>
                  </a:lnTo>
                  <a:lnTo>
                    <a:pt x="619" y="596"/>
                  </a:lnTo>
                  <a:close/>
                  <a:moveTo>
                    <a:pt x="3310" y="596"/>
                  </a:moveTo>
                  <a:lnTo>
                    <a:pt x="3310" y="1643"/>
                  </a:lnTo>
                  <a:lnTo>
                    <a:pt x="2262" y="1643"/>
                  </a:lnTo>
                  <a:lnTo>
                    <a:pt x="2262" y="596"/>
                  </a:lnTo>
                  <a:close/>
                  <a:moveTo>
                    <a:pt x="4953" y="596"/>
                  </a:moveTo>
                  <a:lnTo>
                    <a:pt x="4953" y="1643"/>
                  </a:lnTo>
                  <a:lnTo>
                    <a:pt x="3906" y="1643"/>
                  </a:lnTo>
                  <a:lnTo>
                    <a:pt x="3906" y="596"/>
                  </a:lnTo>
                  <a:close/>
                  <a:moveTo>
                    <a:pt x="6573" y="596"/>
                  </a:moveTo>
                  <a:lnTo>
                    <a:pt x="6573" y="1643"/>
                  </a:lnTo>
                  <a:lnTo>
                    <a:pt x="5549" y="1643"/>
                  </a:lnTo>
                  <a:lnTo>
                    <a:pt x="5549" y="596"/>
                  </a:lnTo>
                  <a:close/>
                  <a:moveTo>
                    <a:pt x="8240" y="596"/>
                  </a:moveTo>
                  <a:lnTo>
                    <a:pt x="8240" y="1643"/>
                  </a:lnTo>
                  <a:lnTo>
                    <a:pt x="7216" y="1643"/>
                  </a:lnTo>
                  <a:lnTo>
                    <a:pt x="7216" y="596"/>
                  </a:lnTo>
                  <a:close/>
                  <a:moveTo>
                    <a:pt x="9883" y="596"/>
                  </a:moveTo>
                  <a:lnTo>
                    <a:pt x="9883" y="1643"/>
                  </a:lnTo>
                  <a:lnTo>
                    <a:pt x="8835" y="1643"/>
                  </a:lnTo>
                  <a:lnTo>
                    <a:pt x="8835" y="596"/>
                  </a:lnTo>
                  <a:close/>
                  <a:moveTo>
                    <a:pt x="9883" y="2263"/>
                  </a:moveTo>
                  <a:lnTo>
                    <a:pt x="9883" y="8264"/>
                  </a:lnTo>
                  <a:lnTo>
                    <a:pt x="619" y="8264"/>
                  </a:lnTo>
                  <a:lnTo>
                    <a:pt x="619" y="2263"/>
                  </a:lnTo>
                  <a:close/>
                  <a:moveTo>
                    <a:pt x="9883" y="8859"/>
                  </a:moveTo>
                  <a:lnTo>
                    <a:pt x="9883" y="9907"/>
                  </a:lnTo>
                  <a:lnTo>
                    <a:pt x="8835" y="9907"/>
                  </a:lnTo>
                  <a:lnTo>
                    <a:pt x="8835" y="8859"/>
                  </a:lnTo>
                  <a:close/>
                  <a:moveTo>
                    <a:pt x="1667" y="8907"/>
                  </a:moveTo>
                  <a:lnTo>
                    <a:pt x="1667" y="9931"/>
                  </a:lnTo>
                  <a:lnTo>
                    <a:pt x="619" y="9931"/>
                  </a:lnTo>
                  <a:lnTo>
                    <a:pt x="619" y="8907"/>
                  </a:lnTo>
                  <a:close/>
                  <a:moveTo>
                    <a:pt x="3310" y="8907"/>
                  </a:moveTo>
                  <a:lnTo>
                    <a:pt x="3310" y="9931"/>
                  </a:lnTo>
                  <a:lnTo>
                    <a:pt x="2262" y="9931"/>
                  </a:lnTo>
                  <a:lnTo>
                    <a:pt x="2262" y="8907"/>
                  </a:lnTo>
                  <a:close/>
                  <a:moveTo>
                    <a:pt x="4953" y="8907"/>
                  </a:moveTo>
                  <a:lnTo>
                    <a:pt x="4953" y="9931"/>
                  </a:lnTo>
                  <a:lnTo>
                    <a:pt x="3906" y="9931"/>
                  </a:lnTo>
                  <a:lnTo>
                    <a:pt x="3906" y="8907"/>
                  </a:lnTo>
                  <a:close/>
                  <a:moveTo>
                    <a:pt x="6620" y="8907"/>
                  </a:moveTo>
                  <a:lnTo>
                    <a:pt x="6620" y="9931"/>
                  </a:lnTo>
                  <a:lnTo>
                    <a:pt x="5573" y="9931"/>
                  </a:lnTo>
                  <a:lnTo>
                    <a:pt x="5573" y="8907"/>
                  </a:lnTo>
                  <a:close/>
                  <a:moveTo>
                    <a:pt x="8240" y="8907"/>
                  </a:moveTo>
                  <a:lnTo>
                    <a:pt x="8240" y="9931"/>
                  </a:lnTo>
                  <a:lnTo>
                    <a:pt x="7216" y="9931"/>
                  </a:lnTo>
                  <a:lnTo>
                    <a:pt x="7216" y="8907"/>
                  </a:lnTo>
                  <a:close/>
                  <a:moveTo>
                    <a:pt x="310" y="0"/>
                  </a:moveTo>
                  <a:cubicBezTo>
                    <a:pt x="119" y="0"/>
                    <a:pt x="0" y="143"/>
                    <a:pt x="0" y="286"/>
                  </a:cubicBezTo>
                  <a:lnTo>
                    <a:pt x="0" y="10240"/>
                  </a:lnTo>
                  <a:cubicBezTo>
                    <a:pt x="0" y="10407"/>
                    <a:pt x="143" y="10526"/>
                    <a:pt x="310" y="10526"/>
                  </a:cubicBezTo>
                  <a:lnTo>
                    <a:pt x="10193" y="10526"/>
                  </a:lnTo>
                  <a:cubicBezTo>
                    <a:pt x="10359" y="10526"/>
                    <a:pt x="10478" y="10383"/>
                    <a:pt x="10478" y="10240"/>
                  </a:cubicBezTo>
                  <a:lnTo>
                    <a:pt x="10478" y="286"/>
                  </a:lnTo>
                  <a:cubicBezTo>
                    <a:pt x="10502" y="119"/>
                    <a:pt x="10359" y="0"/>
                    <a:pt x="1019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7"/>
            <p:cNvSpPr/>
            <p:nvPr/>
          </p:nvSpPr>
          <p:spPr>
            <a:xfrm>
              <a:off x="3104045" y="2157931"/>
              <a:ext cx="156962" cy="156962"/>
            </a:xfrm>
            <a:custGeom>
              <a:rect b="b" l="l" r="r" t="t"/>
              <a:pathLst>
                <a:path extrusionOk="0" h="4764" w="4764">
                  <a:moveTo>
                    <a:pt x="2382" y="620"/>
                  </a:moveTo>
                  <a:cubicBezTo>
                    <a:pt x="3335" y="620"/>
                    <a:pt x="4144" y="1406"/>
                    <a:pt x="4144" y="2382"/>
                  </a:cubicBezTo>
                  <a:cubicBezTo>
                    <a:pt x="4144" y="3335"/>
                    <a:pt x="3359" y="4144"/>
                    <a:pt x="2382" y="4144"/>
                  </a:cubicBezTo>
                  <a:cubicBezTo>
                    <a:pt x="1430" y="4144"/>
                    <a:pt x="620" y="3359"/>
                    <a:pt x="620" y="2382"/>
                  </a:cubicBezTo>
                  <a:cubicBezTo>
                    <a:pt x="620" y="1406"/>
                    <a:pt x="1406" y="620"/>
                    <a:pt x="2382" y="620"/>
                  </a:cubicBezTo>
                  <a:close/>
                  <a:moveTo>
                    <a:pt x="2382" y="1"/>
                  </a:moveTo>
                  <a:cubicBezTo>
                    <a:pt x="1072" y="1"/>
                    <a:pt x="1" y="1072"/>
                    <a:pt x="1" y="2382"/>
                  </a:cubicBezTo>
                  <a:cubicBezTo>
                    <a:pt x="1" y="3692"/>
                    <a:pt x="1072" y="4764"/>
                    <a:pt x="2382" y="4764"/>
                  </a:cubicBezTo>
                  <a:cubicBezTo>
                    <a:pt x="3692" y="4764"/>
                    <a:pt x="4764" y="3692"/>
                    <a:pt x="4764" y="2382"/>
                  </a:cubicBezTo>
                  <a:cubicBezTo>
                    <a:pt x="4764" y="1072"/>
                    <a:pt x="3692" y="1"/>
                    <a:pt x="238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7" name="Google Shape;717;p7"/>
          <p:cNvSpPr/>
          <p:nvPr/>
        </p:nvSpPr>
        <p:spPr>
          <a:xfrm>
            <a:off x="8224373" y="1642447"/>
            <a:ext cx="417477" cy="389570"/>
          </a:xfrm>
          <a:custGeom>
            <a:rect b="b" l="l" r="r" t="t"/>
            <a:pathLst>
              <a:path extrusionOk="0" h="10122" w="10098">
                <a:moveTo>
                  <a:pt x="1572" y="572"/>
                </a:moveTo>
                <a:lnTo>
                  <a:pt x="1572" y="1548"/>
                </a:lnTo>
                <a:lnTo>
                  <a:pt x="596" y="1548"/>
                </a:lnTo>
                <a:lnTo>
                  <a:pt x="596" y="572"/>
                </a:lnTo>
                <a:close/>
                <a:moveTo>
                  <a:pt x="3144" y="596"/>
                </a:moveTo>
                <a:lnTo>
                  <a:pt x="3144" y="1572"/>
                </a:lnTo>
                <a:lnTo>
                  <a:pt x="2168" y="1572"/>
                </a:lnTo>
                <a:lnTo>
                  <a:pt x="2168" y="596"/>
                </a:lnTo>
                <a:close/>
                <a:moveTo>
                  <a:pt x="4763" y="596"/>
                </a:moveTo>
                <a:lnTo>
                  <a:pt x="4763" y="1572"/>
                </a:lnTo>
                <a:lnTo>
                  <a:pt x="3787" y="1572"/>
                </a:lnTo>
                <a:lnTo>
                  <a:pt x="3787" y="596"/>
                </a:lnTo>
                <a:close/>
                <a:moveTo>
                  <a:pt x="8597" y="1762"/>
                </a:moveTo>
                <a:cubicBezTo>
                  <a:pt x="9074" y="1762"/>
                  <a:pt x="9502" y="2143"/>
                  <a:pt x="9502" y="2644"/>
                </a:cubicBezTo>
                <a:cubicBezTo>
                  <a:pt x="9502" y="3120"/>
                  <a:pt x="9098" y="3549"/>
                  <a:pt x="8597" y="3549"/>
                </a:cubicBezTo>
                <a:cubicBezTo>
                  <a:pt x="8097" y="3549"/>
                  <a:pt x="7716" y="3144"/>
                  <a:pt x="7716" y="2644"/>
                </a:cubicBezTo>
                <a:cubicBezTo>
                  <a:pt x="7716" y="2143"/>
                  <a:pt x="8097" y="1762"/>
                  <a:pt x="8597" y="1762"/>
                </a:cubicBezTo>
                <a:close/>
                <a:moveTo>
                  <a:pt x="5335" y="3739"/>
                </a:moveTo>
                <a:lnTo>
                  <a:pt x="5692" y="3953"/>
                </a:lnTo>
                <a:lnTo>
                  <a:pt x="5335" y="4168"/>
                </a:lnTo>
                <a:lnTo>
                  <a:pt x="5335" y="3739"/>
                </a:lnTo>
                <a:close/>
                <a:moveTo>
                  <a:pt x="7478" y="5001"/>
                </a:moveTo>
                <a:lnTo>
                  <a:pt x="8002" y="5335"/>
                </a:lnTo>
                <a:cubicBezTo>
                  <a:pt x="7788" y="5406"/>
                  <a:pt x="7621" y="5525"/>
                  <a:pt x="7478" y="5716"/>
                </a:cubicBezTo>
                <a:lnTo>
                  <a:pt x="6883" y="5335"/>
                </a:lnTo>
                <a:lnTo>
                  <a:pt x="7478" y="5001"/>
                </a:lnTo>
                <a:close/>
                <a:moveTo>
                  <a:pt x="7478" y="3596"/>
                </a:moveTo>
                <a:cubicBezTo>
                  <a:pt x="7645" y="3787"/>
                  <a:pt x="7812" y="3906"/>
                  <a:pt x="8002" y="3977"/>
                </a:cubicBezTo>
                <a:lnTo>
                  <a:pt x="4525" y="5978"/>
                </a:lnTo>
                <a:cubicBezTo>
                  <a:pt x="4226" y="6151"/>
                  <a:pt x="3897" y="6240"/>
                  <a:pt x="3570" y="6240"/>
                </a:cubicBezTo>
                <a:cubicBezTo>
                  <a:pt x="3402" y="6240"/>
                  <a:pt x="3234" y="6217"/>
                  <a:pt x="3072" y="6168"/>
                </a:cubicBezTo>
                <a:lnTo>
                  <a:pt x="7478" y="3596"/>
                </a:lnTo>
                <a:close/>
                <a:moveTo>
                  <a:pt x="8597" y="5763"/>
                </a:moveTo>
                <a:cubicBezTo>
                  <a:pt x="9098" y="5763"/>
                  <a:pt x="9502" y="6168"/>
                  <a:pt x="9502" y="6668"/>
                </a:cubicBezTo>
                <a:cubicBezTo>
                  <a:pt x="9502" y="7168"/>
                  <a:pt x="9074" y="7549"/>
                  <a:pt x="8597" y="7549"/>
                </a:cubicBezTo>
                <a:cubicBezTo>
                  <a:pt x="8121" y="7549"/>
                  <a:pt x="7716" y="7168"/>
                  <a:pt x="7716" y="6668"/>
                </a:cubicBezTo>
                <a:cubicBezTo>
                  <a:pt x="7716" y="6192"/>
                  <a:pt x="8097" y="5763"/>
                  <a:pt x="8597" y="5763"/>
                </a:cubicBezTo>
                <a:close/>
                <a:moveTo>
                  <a:pt x="4739" y="2143"/>
                </a:moveTo>
                <a:lnTo>
                  <a:pt x="4739" y="4501"/>
                </a:lnTo>
                <a:lnTo>
                  <a:pt x="2287" y="5930"/>
                </a:lnTo>
                <a:cubicBezTo>
                  <a:pt x="2191" y="5978"/>
                  <a:pt x="2144" y="6073"/>
                  <a:pt x="2144" y="6168"/>
                </a:cubicBezTo>
                <a:cubicBezTo>
                  <a:pt x="2144" y="6240"/>
                  <a:pt x="2191" y="6359"/>
                  <a:pt x="2263" y="6430"/>
                </a:cubicBezTo>
                <a:cubicBezTo>
                  <a:pt x="2644" y="6668"/>
                  <a:pt x="3049" y="6811"/>
                  <a:pt x="3549" y="6835"/>
                </a:cubicBezTo>
                <a:lnTo>
                  <a:pt x="3596" y="6835"/>
                </a:lnTo>
                <a:cubicBezTo>
                  <a:pt x="3977" y="6835"/>
                  <a:pt x="4382" y="6763"/>
                  <a:pt x="4739" y="6573"/>
                </a:cubicBezTo>
                <a:lnTo>
                  <a:pt x="4739" y="7954"/>
                </a:lnTo>
                <a:lnTo>
                  <a:pt x="596" y="7954"/>
                </a:lnTo>
                <a:lnTo>
                  <a:pt x="596" y="7907"/>
                </a:lnTo>
                <a:lnTo>
                  <a:pt x="596" y="2143"/>
                </a:lnTo>
                <a:close/>
                <a:moveTo>
                  <a:pt x="1572" y="8502"/>
                </a:moveTo>
                <a:lnTo>
                  <a:pt x="1572" y="9502"/>
                </a:lnTo>
                <a:lnTo>
                  <a:pt x="596" y="9502"/>
                </a:lnTo>
                <a:lnTo>
                  <a:pt x="596" y="8502"/>
                </a:lnTo>
                <a:close/>
                <a:moveTo>
                  <a:pt x="3144" y="8502"/>
                </a:moveTo>
                <a:lnTo>
                  <a:pt x="3144" y="9502"/>
                </a:lnTo>
                <a:lnTo>
                  <a:pt x="2168" y="9502"/>
                </a:lnTo>
                <a:lnTo>
                  <a:pt x="2168" y="8502"/>
                </a:lnTo>
                <a:close/>
                <a:moveTo>
                  <a:pt x="4763" y="8526"/>
                </a:moveTo>
                <a:lnTo>
                  <a:pt x="4763" y="9526"/>
                </a:lnTo>
                <a:lnTo>
                  <a:pt x="3787" y="9526"/>
                </a:lnTo>
                <a:lnTo>
                  <a:pt x="3787" y="8526"/>
                </a:lnTo>
                <a:close/>
                <a:moveTo>
                  <a:pt x="286" y="0"/>
                </a:moveTo>
                <a:cubicBezTo>
                  <a:pt x="143" y="0"/>
                  <a:pt x="0" y="119"/>
                  <a:pt x="0" y="286"/>
                </a:cubicBezTo>
                <a:lnTo>
                  <a:pt x="0" y="9812"/>
                </a:lnTo>
                <a:cubicBezTo>
                  <a:pt x="0" y="9955"/>
                  <a:pt x="119" y="10121"/>
                  <a:pt x="286" y="10121"/>
                </a:cubicBezTo>
                <a:lnTo>
                  <a:pt x="5025" y="10121"/>
                </a:lnTo>
                <a:cubicBezTo>
                  <a:pt x="5168" y="10121"/>
                  <a:pt x="5335" y="10002"/>
                  <a:pt x="5335" y="9812"/>
                </a:cubicBezTo>
                <a:lnTo>
                  <a:pt x="5335" y="6240"/>
                </a:lnTo>
                <a:lnTo>
                  <a:pt x="6287" y="5716"/>
                </a:lnTo>
                <a:lnTo>
                  <a:pt x="7192" y="6240"/>
                </a:lnTo>
                <a:cubicBezTo>
                  <a:pt x="7145" y="6382"/>
                  <a:pt x="7121" y="6549"/>
                  <a:pt x="7121" y="6716"/>
                </a:cubicBezTo>
                <a:cubicBezTo>
                  <a:pt x="7121" y="7526"/>
                  <a:pt x="7764" y="8216"/>
                  <a:pt x="8597" y="8216"/>
                </a:cubicBezTo>
                <a:cubicBezTo>
                  <a:pt x="9407" y="8216"/>
                  <a:pt x="10098" y="7549"/>
                  <a:pt x="10098" y="6716"/>
                </a:cubicBezTo>
                <a:cubicBezTo>
                  <a:pt x="10098" y="6120"/>
                  <a:pt x="9788" y="5644"/>
                  <a:pt x="9336" y="5382"/>
                </a:cubicBezTo>
                <a:lnTo>
                  <a:pt x="8074" y="4644"/>
                </a:lnTo>
                <a:lnTo>
                  <a:pt x="9336" y="3906"/>
                </a:lnTo>
                <a:cubicBezTo>
                  <a:pt x="9788" y="3620"/>
                  <a:pt x="10098" y="3144"/>
                  <a:pt x="10098" y="2620"/>
                </a:cubicBezTo>
                <a:cubicBezTo>
                  <a:pt x="10098" y="1810"/>
                  <a:pt x="9431" y="1119"/>
                  <a:pt x="8597" y="1119"/>
                </a:cubicBezTo>
                <a:cubicBezTo>
                  <a:pt x="7788" y="1119"/>
                  <a:pt x="7121" y="1786"/>
                  <a:pt x="7121" y="2620"/>
                </a:cubicBezTo>
                <a:cubicBezTo>
                  <a:pt x="7121" y="2786"/>
                  <a:pt x="7145" y="2953"/>
                  <a:pt x="7192" y="3096"/>
                </a:cubicBezTo>
                <a:lnTo>
                  <a:pt x="6287" y="3620"/>
                </a:lnTo>
                <a:lnTo>
                  <a:pt x="5335" y="3096"/>
                </a:lnTo>
                <a:lnTo>
                  <a:pt x="5335" y="286"/>
                </a:lnTo>
                <a:cubicBezTo>
                  <a:pt x="5335" y="143"/>
                  <a:pt x="5216" y="0"/>
                  <a:pt x="50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8" name="Google Shape;718;p7"/>
          <p:cNvGrpSpPr/>
          <p:nvPr/>
        </p:nvGrpSpPr>
        <p:grpSpPr>
          <a:xfrm>
            <a:off x="398819" y="1647275"/>
            <a:ext cx="336535" cy="308561"/>
            <a:chOff x="7875370" y="3451780"/>
            <a:chExt cx="349211" cy="348420"/>
          </a:xfrm>
        </p:grpSpPr>
        <p:sp>
          <p:nvSpPr>
            <p:cNvPr id="719" name="Google Shape;719;p7"/>
            <p:cNvSpPr/>
            <p:nvPr/>
          </p:nvSpPr>
          <p:spPr>
            <a:xfrm>
              <a:off x="7875370" y="3451780"/>
              <a:ext cx="319393" cy="348420"/>
            </a:xfrm>
            <a:custGeom>
              <a:rect b="b" l="l" r="r" t="t"/>
              <a:pathLst>
                <a:path extrusionOk="0" h="10575" w="9694">
                  <a:moveTo>
                    <a:pt x="8336" y="644"/>
                  </a:moveTo>
                  <a:cubicBezTo>
                    <a:pt x="8741" y="644"/>
                    <a:pt x="9050" y="977"/>
                    <a:pt x="9050" y="1358"/>
                  </a:cubicBezTo>
                  <a:lnTo>
                    <a:pt x="9050" y="2072"/>
                  </a:lnTo>
                  <a:lnTo>
                    <a:pt x="7621" y="2072"/>
                  </a:lnTo>
                  <a:lnTo>
                    <a:pt x="7621" y="1358"/>
                  </a:lnTo>
                  <a:cubicBezTo>
                    <a:pt x="7621" y="977"/>
                    <a:pt x="7955" y="644"/>
                    <a:pt x="8336" y="644"/>
                  </a:cubicBezTo>
                  <a:close/>
                  <a:moveTo>
                    <a:pt x="7193" y="620"/>
                  </a:moveTo>
                  <a:cubicBezTo>
                    <a:pt x="7074" y="834"/>
                    <a:pt x="6978" y="1072"/>
                    <a:pt x="6978" y="1334"/>
                  </a:cubicBezTo>
                  <a:lnTo>
                    <a:pt x="6978" y="9931"/>
                  </a:lnTo>
                  <a:lnTo>
                    <a:pt x="596" y="9931"/>
                  </a:lnTo>
                  <a:lnTo>
                    <a:pt x="596" y="1334"/>
                  </a:lnTo>
                  <a:cubicBezTo>
                    <a:pt x="596" y="953"/>
                    <a:pt x="929" y="620"/>
                    <a:pt x="1310" y="620"/>
                  </a:cubicBezTo>
                  <a:close/>
                  <a:moveTo>
                    <a:pt x="1358" y="1"/>
                  </a:moveTo>
                  <a:cubicBezTo>
                    <a:pt x="596" y="1"/>
                    <a:pt x="1" y="596"/>
                    <a:pt x="1" y="1334"/>
                  </a:cubicBezTo>
                  <a:lnTo>
                    <a:pt x="1" y="10265"/>
                  </a:lnTo>
                  <a:cubicBezTo>
                    <a:pt x="1" y="10455"/>
                    <a:pt x="167" y="10574"/>
                    <a:pt x="310" y="10574"/>
                  </a:cubicBezTo>
                  <a:lnTo>
                    <a:pt x="7312" y="10574"/>
                  </a:lnTo>
                  <a:cubicBezTo>
                    <a:pt x="7478" y="10574"/>
                    <a:pt x="7597" y="10407"/>
                    <a:pt x="7597" y="10265"/>
                  </a:cubicBezTo>
                  <a:lnTo>
                    <a:pt x="7597" y="2715"/>
                  </a:lnTo>
                  <a:lnTo>
                    <a:pt x="9360" y="2715"/>
                  </a:lnTo>
                  <a:cubicBezTo>
                    <a:pt x="9526" y="2715"/>
                    <a:pt x="9693" y="2549"/>
                    <a:pt x="9693" y="2382"/>
                  </a:cubicBezTo>
                  <a:lnTo>
                    <a:pt x="9693" y="1334"/>
                  </a:lnTo>
                  <a:cubicBezTo>
                    <a:pt x="9693" y="596"/>
                    <a:pt x="9098" y="1"/>
                    <a:pt x="833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7"/>
            <p:cNvSpPr/>
            <p:nvPr/>
          </p:nvSpPr>
          <p:spPr>
            <a:xfrm>
              <a:off x="7916950" y="3492569"/>
              <a:ext cx="168724" cy="170306"/>
            </a:xfrm>
            <a:custGeom>
              <a:rect b="b" l="l" r="r" t="t"/>
              <a:pathLst>
                <a:path extrusionOk="0" h="5169" w="5121">
                  <a:moveTo>
                    <a:pt x="4502" y="668"/>
                  </a:moveTo>
                  <a:lnTo>
                    <a:pt x="4502" y="4573"/>
                  </a:lnTo>
                  <a:lnTo>
                    <a:pt x="596" y="4573"/>
                  </a:lnTo>
                  <a:lnTo>
                    <a:pt x="596" y="668"/>
                  </a:lnTo>
                  <a:close/>
                  <a:moveTo>
                    <a:pt x="287" y="1"/>
                  </a:moveTo>
                  <a:cubicBezTo>
                    <a:pt x="120" y="1"/>
                    <a:pt x="1" y="168"/>
                    <a:pt x="1" y="311"/>
                  </a:cubicBezTo>
                  <a:lnTo>
                    <a:pt x="1" y="4859"/>
                  </a:lnTo>
                  <a:cubicBezTo>
                    <a:pt x="1" y="5050"/>
                    <a:pt x="144" y="5169"/>
                    <a:pt x="287" y="5169"/>
                  </a:cubicBezTo>
                  <a:lnTo>
                    <a:pt x="4811" y="5169"/>
                  </a:lnTo>
                  <a:cubicBezTo>
                    <a:pt x="5002" y="5169"/>
                    <a:pt x="5121" y="5002"/>
                    <a:pt x="5121" y="4859"/>
                  </a:cubicBezTo>
                  <a:lnTo>
                    <a:pt x="5121" y="334"/>
                  </a:lnTo>
                  <a:cubicBezTo>
                    <a:pt x="5121" y="168"/>
                    <a:pt x="4978" y="1"/>
                    <a:pt x="48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
            <p:cNvSpPr/>
            <p:nvPr/>
          </p:nvSpPr>
          <p:spPr>
            <a:xfrm>
              <a:off x="7963241" y="3541496"/>
              <a:ext cx="80853" cy="74297"/>
            </a:xfrm>
            <a:custGeom>
              <a:rect b="b" l="l" r="r" t="t"/>
              <a:pathLst>
                <a:path extrusionOk="0" h="2255" w="2454">
                  <a:moveTo>
                    <a:pt x="620" y="755"/>
                  </a:moveTo>
                  <a:lnTo>
                    <a:pt x="1382" y="1112"/>
                  </a:lnTo>
                  <a:lnTo>
                    <a:pt x="620" y="1469"/>
                  </a:lnTo>
                  <a:lnTo>
                    <a:pt x="620" y="755"/>
                  </a:lnTo>
                  <a:close/>
                  <a:moveTo>
                    <a:pt x="321" y="1"/>
                  </a:moveTo>
                  <a:cubicBezTo>
                    <a:pt x="264" y="1"/>
                    <a:pt x="200" y="12"/>
                    <a:pt x="144" y="40"/>
                  </a:cubicBezTo>
                  <a:cubicBezTo>
                    <a:pt x="49" y="112"/>
                    <a:pt x="1" y="183"/>
                    <a:pt x="1" y="302"/>
                  </a:cubicBezTo>
                  <a:lnTo>
                    <a:pt x="1" y="1945"/>
                  </a:lnTo>
                  <a:cubicBezTo>
                    <a:pt x="1" y="2040"/>
                    <a:pt x="49" y="2136"/>
                    <a:pt x="144" y="2183"/>
                  </a:cubicBezTo>
                  <a:cubicBezTo>
                    <a:pt x="191" y="2207"/>
                    <a:pt x="263" y="2255"/>
                    <a:pt x="310" y="2255"/>
                  </a:cubicBezTo>
                  <a:cubicBezTo>
                    <a:pt x="358" y="2255"/>
                    <a:pt x="406" y="2255"/>
                    <a:pt x="430" y="2207"/>
                  </a:cubicBezTo>
                  <a:lnTo>
                    <a:pt x="2287" y="1374"/>
                  </a:lnTo>
                  <a:cubicBezTo>
                    <a:pt x="2406" y="1326"/>
                    <a:pt x="2454" y="1231"/>
                    <a:pt x="2454" y="1112"/>
                  </a:cubicBezTo>
                  <a:cubicBezTo>
                    <a:pt x="2454" y="993"/>
                    <a:pt x="2406" y="874"/>
                    <a:pt x="2287" y="850"/>
                  </a:cubicBezTo>
                  <a:lnTo>
                    <a:pt x="430" y="16"/>
                  </a:lnTo>
                  <a:cubicBezTo>
                    <a:pt x="400" y="6"/>
                    <a:pt x="362" y="1"/>
                    <a:pt x="32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
            <p:cNvSpPr/>
            <p:nvPr/>
          </p:nvSpPr>
          <p:spPr>
            <a:xfrm>
              <a:off x="7916950" y="3696580"/>
              <a:ext cx="168724" cy="19670"/>
            </a:xfrm>
            <a:custGeom>
              <a:rect b="b" l="l" r="r" t="t"/>
              <a:pathLst>
                <a:path extrusionOk="0" h="597" w="5121">
                  <a:moveTo>
                    <a:pt x="287" y="1"/>
                  </a:moveTo>
                  <a:cubicBezTo>
                    <a:pt x="120" y="1"/>
                    <a:pt x="1" y="167"/>
                    <a:pt x="1" y="310"/>
                  </a:cubicBezTo>
                  <a:cubicBezTo>
                    <a:pt x="1" y="453"/>
                    <a:pt x="144" y="596"/>
                    <a:pt x="287" y="596"/>
                  </a:cubicBezTo>
                  <a:lnTo>
                    <a:pt x="4811" y="596"/>
                  </a:lnTo>
                  <a:cubicBezTo>
                    <a:pt x="5002" y="596"/>
                    <a:pt x="5121" y="453"/>
                    <a:pt x="5121" y="310"/>
                  </a:cubicBezTo>
                  <a:cubicBezTo>
                    <a:pt x="5121" y="167"/>
                    <a:pt x="4978" y="1"/>
                    <a:pt x="48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
            <p:cNvSpPr/>
            <p:nvPr/>
          </p:nvSpPr>
          <p:spPr>
            <a:xfrm>
              <a:off x="7916950" y="3738159"/>
              <a:ext cx="168724" cy="19670"/>
            </a:xfrm>
            <a:custGeom>
              <a:rect b="b" l="l" r="r" t="t"/>
              <a:pathLst>
                <a:path extrusionOk="0" h="597" w="5121">
                  <a:moveTo>
                    <a:pt x="287" y="1"/>
                  </a:moveTo>
                  <a:cubicBezTo>
                    <a:pt x="120" y="1"/>
                    <a:pt x="1" y="144"/>
                    <a:pt x="1" y="287"/>
                  </a:cubicBezTo>
                  <a:cubicBezTo>
                    <a:pt x="1" y="453"/>
                    <a:pt x="144" y="596"/>
                    <a:pt x="287" y="596"/>
                  </a:cubicBezTo>
                  <a:lnTo>
                    <a:pt x="4811" y="596"/>
                  </a:lnTo>
                  <a:cubicBezTo>
                    <a:pt x="5002" y="596"/>
                    <a:pt x="5121" y="453"/>
                    <a:pt x="5121" y="287"/>
                  </a:cubicBezTo>
                  <a:cubicBezTo>
                    <a:pt x="5121" y="144"/>
                    <a:pt x="4978" y="1"/>
                    <a:pt x="481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
            <p:cNvSpPr/>
            <p:nvPr/>
          </p:nvSpPr>
          <p:spPr>
            <a:xfrm>
              <a:off x="8161750" y="3562417"/>
              <a:ext cx="62831" cy="236991"/>
            </a:xfrm>
            <a:custGeom>
              <a:rect b="b" l="l" r="r" t="t"/>
              <a:pathLst>
                <a:path extrusionOk="0" h="7193" w="1907">
                  <a:moveTo>
                    <a:pt x="1144" y="620"/>
                  </a:moveTo>
                  <a:cubicBezTo>
                    <a:pt x="1192" y="620"/>
                    <a:pt x="1239" y="691"/>
                    <a:pt x="1239" y="715"/>
                  </a:cubicBezTo>
                  <a:lnTo>
                    <a:pt x="1239" y="1215"/>
                  </a:lnTo>
                  <a:lnTo>
                    <a:pt x="596" y="1215"/>
                  </a:lnTo>
                  <a:lnTo>
                    <a:pt x="596" y="715"/>
                  </a:lnTo>
                  <a:cubicBezTo>
                    <a:pt x="596" y="667"/>
                    <a:pt x="668" y="620"/>
                    <a:pt x="715" y="620"/>
                  </a:cubicBezTo>
                  <a:close/>
                  <a:moveTo>
                    <a:pt x="1239" y="1858"/>
                  </a:moveTo>
                  <a:lnTo>
                    <a:pt x="1239" y="4954"/>
                  </a:lnTo>
                  <a:lnTo>
                    <a:pt x="596" y="4954"/>
                  </a:lnTo>
                  <a:lnTo>
                    <a:pt x="596" y="1858"/>
                  </a:lnTo>
                  <a:close/>
                  <a:moveTo>
                    <a:pt x="1120" y="5573"/>
                  </a:moveTo>
                  <a:lnTo>
                    <a:pt x="930" y="6025"/>
                  </a:lnTo>
                  <a:lnTo>
                    <a:pt x="763" y="5573"/>
                  </a:lnTo>
                  <a:close/>
                  <a:moveTo>
                    <a:pt x="715" y="0"/>
                  </a:moveTo>
                  <a:cubicBezTo>
                    <a:pt x="334" y="0"/>
                    <a:pt x="1" y="334"/>
                    <a:pt x="1" y="715"/>
                  </a:cubicBezTo>
                  <a:lnTo>
                    <a:pt x="1" y="5240"/>
                  </a:lnTo>
                  <a:cubicBezTo>
                    <a:pt x="1" y="5263"/>
                    <a:pt x="1" y="5311"/>
                    <a:pt x="49" y="5359"/>
                  </a:cubicBezTo>
                  <a:lnTo>
                    <a:pt x="668" y="7002"/>
                  </a:lnTo>
                  <a:cubicBezTo>
                    <a:pt x="715" y="7121"/>
                    <a:pt x="811" y="7192"/>
                    <a:pt x="954" y="7192"/>
                  </a:cubicBezTo>
                  <a:cubicBezTo>
                    <a:pt x="1120" y="7192"/>
                    <a:pt x="1192" y="7121"/>
                    <a:pt x="1263" y="7002"/>
                  </a:cubicBezTo>
                  <a:lnTo>
                    <a:pt x="1882" y="5359"/>
                  </a:lnTo>
                  <a:cubicBezTo>
                    <a:pt x="1882" y="5335"/>
                    <a:pt x="1906" y="5311"/>
                    <a:pt x="1906" y="5240"/>
                  </a:cubicBezTo>
                  <a:lnTo>
                    <a:pt x="1906" y="715"/>
                  </a:lnTo>
                  <a:cubicBezTo>
                    <a:pt x="1858" y="334"/>
                    <a:pt x="1525" y="0"/>
                    <a:pt x="11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5" name="Google Shape;725;p7"/>
          <p:cNvSpPr txBox="1"/>
          <p:nvPr>
            <p:ph idx="4294967295" type="subTitle"/>
          </p:nvPr>
        </p:nvSpPr>
        <p:spPr>
          <a:xfrm>
            <a:off x="5431850" y="3412538"/>
            <a:ext cx="3164400" cy="7263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Roboto"/>
              <a:buChar char="●"/>
            </a:pPr>
            <a:r>
              <a:rPr b="0" i="0" lang="en" sz="1400" u="none" cap="none" strike="noStrike">
                <a:solidFill>
                  <a:schemeClr val="lt1"/>
                </a:solidFill>
                <a:latin typeface="Roboto"/>
                <a:ea typeface="Roboto"/>
                <a:cs typeface="Roboto"/>
                <a:sym typeface="Roboto"/>
              </a:rPr>
              <a:t>Rising competitors</a:t>
            </a:r>
            <a:endParaRPr b="0"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lang="en"/>
              <a:t>Strict Laws</a:t>
            </a:r>
            <a:endParaRPr/>
          </a:p>
          <a:p>
            <a:pPr indent="-317500" lvl="0" marL="457200" marR="0" rtl="0" algn="l">
              <a:lnSpc>
                <a:spcPct val="100000"/>
              </a:lnSpc>
              <a:spcBef>
                <a:spcPts val="0"/>
              </a:spcBef>
              <a:spcAft>
                <a:spcPts val="0"/>
              </a:spcAft>
              <a:buSzPts val="1400"/>
              <a:buChar char="●"/>
            </a:pPr>
            <a:r>
              <a:rPr lang="en"/>
              <a:t>Health Consciousness</a:t>
            </a:r>
            <a:endParaRPr/>
          </a:p>
        </p:txBody>
      </p:sp>
      <p:sp>
        <p:nvSpPr>
          <p:cNvPr id="726" name="Google Shape;72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7" name="Google Shape;727;p7"/>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728" name="Google Shape;728;p7"/>
          <p:cNvGrpSpPr/>
          <p:nvPr/>
        </p:nvGrpSpPr>
        <p:grpSpPr>
          <a:xfrm>
            <a:off x="0" y="269063"/>
            <a:ext cx="6441888" cy="324837"/>
            <a:chOff x="463550" y="316300"/>
            <a:chExt cx="6441888" cy="324837"/>
          </a:xfrm>
        </p:grpSpPr>
        <p:sp>
          <p:nvSpPr>
            <p:cNvPr id="729" name="Google Shape;729;p7"/>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730" name="Google Shape;730;p7">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731" name="Google Shape;731;p7">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Internal</a:t>
              </a:r>
              <a:endParaRPr b="1" i="0" sz="1300" u="none" cap="none" strike="noStrike">
                <a:solidFill>
                  <a:schemeClr val="accent2"/>
                </a:solidFill>
                <a:latin typeface="Roboto"/>
                <a:ea typeface="Roboto"/>
                <a:cs typeface="Roboto"/>
                <a:sym typeface="Roboto"/>
              </a:endParaRPr>
            </a:p>
          </p:txBody>
        </p:sp>
        <p:sp>
          <p:nvSpPr>
            <p:cNvPr id="732" name="Google Shape;732;p7">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733" name="Google Shape;733;p7"/>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734" name="Google Shape;734;p7"/>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g2292ceb6690_1_0"/>
          <p:cNvSpPr txBox="1"/>
          <p:nvPr>
            <p:ph type="title"/>
          </p:nvPr>
        </p:nvSpPr>
        <p:spPr>
          <a:xfrm>
            <a:off x="598800" y="729813"/>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FINANCIAL</a:t>
            </a:r>
            <a:r>
              <a:rPr lang="en" sz="2800"/>
              <a:t> ANALYSIS</a:t>
            </a:r>
            <a:endParaRPr sz="2800"/>
          </a:p>
        </p:txBody>
      </p:sp>
      <p:pic>
        <p:nvPicPr>
          <p:cNvPr id="740" name="Google Shape;740;g2292ceb6690_1_0"/>
          <p:cNvPicPr preferRelativeResize="0"/>
          <p:nvPr/>
        </p:nvPicPr>
        <p:blipFill>
          <a:blip r:embed="rId3">
            <a:alphaModFix/>
          </a:blip>
          <a:stretch>
            <a:fillRect/>
          </a:stretch>
        </p:blipFill>
        <p:spPr>
          <a:xfrm>
            <a:off x="2319675" y="1302525"/>
            <a:ext cx="4379526" cy="3123050"/>
          </a:xfrm>
          <a:prstGeom prst="rect">
            <a:avLst/>
          </a:prstGeom>
          <a:noFill/>
          <a:ln>
            <a:noFill/>
          </a:ln>
        </p:spPr>
      </p:pic>
      <p:pic>
        <p:nvPicPr>
          <p:cNvPr id="741" name="Google Shape;741;g2292ceb6690_1_0"/>
          <p:cNvPicPr preferRelativeResize="0"/>
          <p:nvPr/>
        </p:nvPicPr>
        <p:blipFill>
          <a:blip r:embed="rId4">
            <a:alphaModFix/>
          </a:blip>
          <a:stretch>
            <a:fillRect/>
          </a:stretch>
        </p:blipFill>
        <p:spPr>
          <a:xfrm>
            <a:off x="6824154" y="1302524"/>
            <a:ext cx="1945221" cy="572700"/>
          </a:xfrm>
          <a:prstGeom prst="rect">
            <a:avLst/>
          </a:prstGeom>
          <a:noFill/>
          <a:ln>
            <a:noFill/>
          </a:ln>
        </p:spPr>
      </p:pic>
      <p:sp>
        <p:nvSpPr>
          <p:cNvPr id="742" name="Google Shape;742;g2292ceb6690_1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3" name="Google Shape;743;g2292ceb6690_1_0"/>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744" name="Google Shape;744;g2292ceb6690_1_0"/>
          <p:cNvGrpSpPr/>
          <p:nvPr/>
        </p:nvGrpSpPr>
        <p:grpSpPr>
          <a:xfrm>
            <a:off x="0" y="269063"/>
            <a:ext cx="6441888" cy="324837"/>
            <a:chOff x="463550" y="316300"/>
            <a:chExt cx="6441888" cy="324837"/>
          </a:xfrm>
        </p:grpSpPr>
        <p:sp>
          <p:nvSpPr>
            <p:cNvPr id="745" name="Google Shape;745;g2292ceb6690_1_0"/>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746" name="Google Shape;746;g2292ceb6690_1_0">
              <a:hlinkClick action="ppaction://hlinksldjump" r:id="rId5"/>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747" name="Google Shape;747;g2292ceb6690_1_0">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Internal</a:t>
              </a:r>
              <a:endParaRPr b="1" i="0" sz="1300" u="none" cap="none" strike="noStrike">
                <a:solidFill>
                  <a:schemeClr val="accent2"/>
                </a:solidFill>
                <a:latin typeface="Roboto"/>
                <a:ea typeface="Roboto"/>
                <a:cs typeface="Roboto"/>
                <a:sym typeface="Roboto"/>
              </a:endParaRPr>
            </a:p>
          </p:txBody>
        </p:sp>
        <p:sp>
          <p:nvSpPr>
            <p:cNvPr id="748" name="Google Shape;748;g2292ceb6690_1_0">
              <a:hlinkClick action="ppaction://hlinksldjump" r:id="rId6"/>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749" name="Google Shape;749;g2292ceb6690_1_0"/>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750" name="Google Shape;750;g2292ceb6690_1_0"/>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g252f88fdcae_2_12"/>
          <p:cNvSpPr txBox="1"/>
          <p:nvPr>
            <p:ph type="title"/>
          </p:nvPr>
        </p:nvSpPr>
        <p:spPr>
          <a:xfrm>
            <a:off x="598800" y="729813"/>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FINANCIAL ANALYSIS</a:t>
            </a:r>
            <a:endParaRPr sz="2800"/>
          </a:p>
        </p:txBody>
      </p:sp>
      <p:sp>
        <p:nvSpPr>
          <p:cNvPr id="756" name="Google Shape;756;g252f88fdcae_2_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7" name="Google Shape;757;g252f88fdcae_2_12"/>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758" name="Google Shape;758;g252f88fdcae_2_12"/>
          <p:cNvGrpSpPr/>
          <p:nvPr/>
        </p:nvGrpSpPr>
        <p:grpSpPr>
          <a:xfrm>
            <a:off x="0" y="269063"/>
            <a:ext cx="6441888" cy="324837"/>
            <a:chOff x="463550" y="316300"/>
            <a:chExt cx="6441888" cy="324837"/>
          </a:xfrm>
        </p:grpSpPr>
        <p:sp>
          <p:nvSpPr>
            <p:cNvPr id="759" name="Google Shape;759;g252f88fdcae_2_12"/>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760" name="Google Shape;760;g252f88fdcae_2_12">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761" name="Google Shape;761;g252f88fdcae_2_12">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Internal</a:t>
              </a:r>
              <a:endParaRPr b="1" i="0" sz="1300" u="none" cap="none" strike="noStrike">
                <a:solidFill>
                  <a:schemeClr val="accent2"/>
                </a:solidFill>
                <a:latin typeface="Roboto"/>
                <a:ea typeface="Roboto"/>
                <a:cs typeface="Roboto"/>
                <a:sym typeface="Roboto"/>
              </a:endParaRPr>
            </a:p>
          </p:txBody>
        </p:sp>
        <p:sp>
          <p:nvSpPr>
            <p:cNvPr id="762" name="Google Shape;762;g252f88fdcae_2_12">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763" name="Google Shape;763;g252f88fdcae_2_12"/>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764" name="Google Shape;764;g252f88fdcae_2_12"/>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pic>
        <p:nvPicPr>
          <p:cNvPr id="765" name="Google Shape;765;g252f88fdcae_2_12"/>
          <p:cNvPicPr preferRelativeResize="0"/>
          <p:nvPr/>
        </p:nvPicPr>
        <p:blipFill>
          <a:blip r:embed="rId5">
            <a:alphaModFix/>
          </a:blip>
          <a:stretch>
            <a:fillRect/>
          </a:stretch>
        </p:blipFill>
        <p:spPr>
          <a:xfrm>
            <a:off x="891425" y="1506274"/>
            <a:ext cx="3285049" cy="1492350"/>
          </a:xfrm>
          <a:prstGeom prst="rect">
            <a:avLst/>
          </a:prstGeom>
          <a:noFill/>
          <a:ln>
            <a:noFill/>
          </a:ln>
        </p:spPr>
      </p:pic>
      <p:sp>
        <p:nvSpPr>
          <p:cNvPr id="766" name="Google Shape;766;g252f88fdcae_2_12"/>
          <p:cNvSpPr txBox="1"/>
          <p:nvPr/>
        </p:nvSpPr>
        <p:spPr>
          <a:xfrm>
            <a:off x="891425" y="1110750"/>
            <a:ext cx="36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Gross Profit Margin</a:t>
            </a:r>
            <a:endParaRPr>
              <a:solidFill>
                <a:schemeClr val="lt1"/>
              </a:solidFill>
              <a:latin typeface="Roboto"/>
              <a:ea typeface="Roboto"/>
              <a:cs typeface="Roboto"/>
              <a:sym typeface="Roboto"/>
            </a:endParaRPr>
          </a:p>
        </p:txBody>
      </p:sp>
      <p:pic>
        <p:nvPicPr>
          <p:cNvPr id="767" name="Google Shape;767;g252f88fdcae_2_12"/>
          <p:cNvPicPr preferRelativeResize="0"/>
          <p:nvPr/>
        </p:nvPicPr>
        <p:blipFill>
          <a:blip r:embed="rId6">
            <a:alphaModFix/>
          </a:blip>
          <a:stretch>
            <a:fillRect/>
          </a:stretch>
        </p:blipFill>
        <p:spPr>
          <a:xfrm>
            <a:off x="4967475" y="1510950"/>
            <a:ext cx="3285051" cy="1483000"/>
          </a:xfrm>
          <a:prstGeom prst="rect">
            <a:avLst/>
          </a:prstGeom>
          <a:noFill/>
          <a:ln>
            <a:noFill/>
          </a:ln>
        </p:spPr>
      </p:pic>
      <p:sp>
        <p:nvSpPr>
          <p:cNvPr id="768" name="Google Shape;768;g252f88fdcae_2_12"/>
          <p:cNvSpPr txBox="1"/>
          <p:nvPr/>
        </p:nvSpPr>
        <p:spPr>
          <a:xfrm>
            <a:off x="4967475" y="1110750"/>
            <a:ext cx="36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SG&amp;A Margin</a:t>
            </a:r>
            <a:endParaRPr>
              <a:solidFill>
                <a:schemeClr val="lt1"/>
              </a:solidFill>
              <a:latin typeface="Roboto"/>
              <a:ea typeface="Roboto"/>
              <a:cs typeface="Roboto"/>
              <a:sym typeface="Roboto"/>
            </a:endParaRPr>
          </a:p>
        </p:txBody>
      </p:sp>
      <p:pic>
        <p:nvPicPr>
          <p:cNvPr id="769" name="Google Shape;769;g252f88fdcae_2_12"/>
          <p:cNvPicPr preferRelativeResize="0"/>
          <p:nvPr/>
        </p:nvPicPr>
        <p:blipFill>
          <a:blip r:embed="rId7">
            <a:alphaModFix/>
          </a:blip>
          <a:stretch>
            <a:fillRect/>
          </a:stretch>
        </p:blipFill>
        <p:spPr>
          <a:xfrm>
            <a:off x="891425" y="3327500"/>
            <a:ext cx="3285051" cy="1492350"/>
          </a:xfrm>
          <a:prstGeom prst="rect">
            <a:avLst/>
          </a:prstGeom>
          <a:noFill/>
          <a:ln>
            <a:noFill/>
          </a:ln>
        </p:spPr>
      </p:pic>
      <p:sp>
        <p:nvSpPr>
          <p:cNvPr id="770" name="Google Shape;770;g252f88fdcae_2_12"/>
          <p:cNvSpPr txBox="1"/>
          <p:nvPr/>
        </p:nvSpPr>
        <p:spPr>
          <a:xfrm>
            <a:off x="891425" y="2993950"/>
            <a:ext cx="36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EDITDA</a:t>
            </a:r>
            <a:endParaRPr>
              <a:solidFill>
                <a:schemeClr val="lt1"/>
              </a:solidFill>
              <a:latin typeface="Roboto"/>
              <a:ea typeface="Roboto"/>
              <a:cs typeface="Roboto"/>
              <a:sym typeface="Roboto"/>
            </a:endParaRPr>
          </a:p>
        </p:txBody>
      </p:sp>
      <p:pic>
        <p:nvPicPr>
          <p:cNvPr id="771" name="Google Shape;771;g252f88fdcae_2_12"/>
          <p:cNvPicPr preferRelativeResize="0"/>
          <p:nvPr/>
        </p:nvPicPr>
        <p:blipFill>
          <a:blip r:embed="rId8">
            <a:alphaModFix/>
          </a:blip>
          <a:stretch>
            <a:fillRect/>
          </a:stretch>
        </p:blipFill>
        <p:spPr>
          <a:xfrm>
            <a:off x="4967475" y="3327500"/>
            <a:ext cx="3285050" cy="1492350"/>
          </a:xfrm>
          <a:prstGeom prst="rect">
            <a:avLst/>
          </a:prstGeom>
          <a:noFill/>
          <a:ln>
            <a:noFill/>
          </a:ln>
        </p:spPr>
      </p:pic>
      <p:sp>
        <p:nvSpPr>
          <p:cNvPr id="772" name="Google Shape;772;g252f88fdcae_2_12"/>
          <p:cNvSpPr txBox="1"/>
          <p:nvPr/>
        </p:nvSpPr>
        <p:spPr>
          <a:xfrm>
            <a:off x="4967475" y="2993950"/>
            <a:ext cx="36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Net Income</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212ca1d7bd9_7_6"/>
          <p:cNvSpPr txBox="1"/>
          <p:nvPr>
            <p:ph idx="2" type="title"/>
          </p:nvPr>
        </p:nvSpPr>
        <p:spPr>
          <a:xfrm>
            <a:off x="602575" y="734675"/>
            <a:ext cx="3569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AGENDA</a:t>
            </a:r>
            <a:endParaRPr/>
          </a:p>
        </p:txBody>
      </p:sp>
      <p:sp>
        <p:nvSpPr>
          <p:cNvPr id="417" name="Google Shape;417;g212ca1d7bd9_7_6"/>
          <p:cNvSpPr txBox="1"/>
          <p:nvPr>
            <p:ph type="title"/>
          </p:nvPr>
        </p:nvSpPr>
        <p:spPr>
          <a:xfrm>
            <a:off x="2115975" y="1591138"/>
            <a:ext cx="22323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Company Overview &amp; Key Issue</a:t>
            </a:r>
            <a:endParaRPr/>
          </a:p>
        </p:txBody>
      </p:sp>
      <p:sp>
        <p:nvSpPr>
          <p:cNvPr id="418" name="Google Shape;418;g212ca1d7bd9_7_6"/>
          <p:cNvSpPr txBox="1"/>
          <p:nvPr>
            <p:ph idx="3" type="title"/>
          </p:nvPr>
        </p:nvSpPr>
        <p:spPr>
          <a:xfrm>
            <a:off x="2115975" y="2553438"/>
            <a:ext cx="22323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Internal Analysis</a:t>
            </a:r>
            <a:endParaRPr/>
          </a:p>
        </p:txBody>
      </p:sp>
      <p:sp>
        <p:nvSpPr>
          <p:cNvPr id="419" name="Google Shape;419;g212ca1d7bd9_7_6"/>
          <p:cNvSpPr txBox="1"/>
          <p:nvPr>
            <p:ph idx="5" type="title"/>
          </p:nvPr>
        </p:nvSpPr>
        <p:spPr>
          <a:xfrm>
            <a:off x="2115975" y="3515738"/>
            <a:ext cx="22323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External Analysis</a:t>
            </a:r>
            <a:endParaRPr/>
          </a:p>
        </p:txBody>
      </p:sp>
      <p:sp>
        <p:nvSpPr>
          <p:cNvPr id="420" name="Google Shape;420;g212ca1d7bd9_7_6"/>
          <p:cNvSpPr txBox="1"/>
          <p:nvPr>
            <p:ph idx="7" type="title"/>
          </p:nvPr>
        </p:nvSpPr>
        <p:spPr>
          <a:xfrm>
            <a:off x="5699275" y="1647825"/>
            <a:ext cx="22323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Recommendation</a:t>
            </a:r>
            <a:endParaRPr/>
          </a:p>
        </p:txBody>
      </p:sp>
      <p:sp>
        <p:nvSpPr>
          <p:cNvPr id="421" name="Google Shape;421;g212ca1d7bd9_7_6"/>
          <p:cNvSpPr txBox="1"/>
          <p:nvPr>
            <p:ph idx="9" type="title"/>
          </p:nvPr>
        </p:nvSpPr>
        <p:spPr>
          <a:xfrm>
            <a:off x="5699275" y="2610125"/>
            <a:ext cx="25251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Implementation</a:t>
            </a:r>
            <a:endParaRPr/>
          </a:p>
        </p:txBody>
      </p:sp>
      <p:sp>
        <p:nvSpPr>
          <p:cNvPr id="422" name="Google Shape;422;g212ca1d7bd9_7_6"/>
          <p:cNvSpPr txBox="1"/>
          <p:nvPr>
            <p:ph idx="14" type="title"/>
          </p:nvPr>
        </p:nvSpPr>
        <p:spPr>
          <a:xfrm>
            <a:off x="5699275" y="3572425"/>
            <a:ext cx="2232300" cy="34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2500"/>
              <a:buNone/>
            </a:pPr>
            <a:r>
              <a:rPr lang="en"/>
              <a:t>Risks &amp; Mitigation</a:t>
            </a:r>
            <a:endParaRPr/>
          </a:p>
        </p:txBody>
      </p:sp>
      <p:grpSp>
        <p:nvGrpSpPr>
          <p:cNvPr id="423" name="Google Shape;423;g212ca1d7bd9_7_6"/>
          <p:cNvGrpSpPr/>
          <p:nvPr/>
        </p:nvGrpSpPr>
        <p:grpSpPr>
          <a:xfrm>
            <a:off x="1499124" y="2495942"/>
            <a:ext cx="464050" cy="463029"/>
            <a:chOff x="3705073" y="2063010"/>
            <a:chExt cx="347629" cy="346838"/>
          </a:xfrm>
        </p:grpSpPr>
        <p:sp>
          <p:nvSpPr>
            <p:cNvPr id="424" name="Google Shape;424;g212ca1d7bd9_7_6"/>
            <p:cNvSpPr/>
            <p:nvPr/>
          </p:nvSpPr>
          <p:spPr>
            <a:xfrm>
              <a:off x="3705073" y="2063010"/>
              <a:ext cx="347629" cy="346838"/>
            </a:xfrm>
            <a:custGeom>
              <a:rect b="b" l="l" r="r" t="t"/>
              <a:pathLst>
                <a:path extrusionOk="0" h="10527" w="10551">
                  <a:moveTo>
                    <a:pt x="929" y="3930"/>
                  </a:moveTo>
                  <a:cubicBezTo>
                    <a:pt x="1120" y="3930"/>
                    <a:pt x="1239" y="4072"/>
                    <a:pt x="1239" y="4215"/>
                  </a:cubicBezTo>
                  <a:lnTo>
                    <a:pt x="1239" y="5358"/>
                  </a:lnTo>
                  <a:lnTo>
                    <a:pt x="596" y="5358"/>
                  </a:lnTo>
                  <a:lnTo>
                    <a:pt x="596" y="4215"/>
                  </a:lnTo>
                  <a:cubicBezTo>
                    <a:pt x="596" y="4049"/>
                    <a:pt x="763" y="3930"/>
                    <a:pt x="929" y="3930"/>
                  </a:cubicBezTo>
                  <a:close/>
                  <a:moveTo>
                    <a:pt x="3097" y="596"/>
                  </a:moveTo>
                  <a:cubicBezTo>
                    <a:pt x="4121" y="596"/>
                    <a:pt x="4978" y="1429"/>
                    <a:pt x="4978" y="2477"/>
                  </a:cubicBezTo>
                  <a:lnTo>
                    <a:pt x="4978" y="3358"/>
                  </a:lnTo>
                  <a:cubicBezTo>
                    <a:pt x="4621" y="3477"/>
                    <a:pt x="4359" y="3834"/>
                    <a:pt x="4359" y="4215"/>
                  </a:cubicBezTo>
                  <a:lnTo>
                    <a:pt x="4359" y="5358"/>
                  </a:lnTo>
                  <a:lnTo>
                    <a:pt x="1882" y="5358"/>
                  </a:lnTo>
                  <a:lnTo>
                    <a:pt x="1882" y="4215"/>
                  </a:lnTo>
                  <a:cubicBezTo>
                    <a:pt x="1882" y="3810"/>
                    <a:pt x="1620" y="3477"/>
                    <a:pt x="1263" y="3358"/>
                  </a:cubicBezTo>
                  <a:lnTo>
                    <a:pt x="1263" y="2477"/>
                  </a:lnTo>
                  <a:cubicBezTo>
                    <a:pt x="1239" y="1429"/>
                    <a:pt x="2073" y="596"/>
                    <a:pt x="3097" y="596"/>
                  </a:cubicBezTo>
                  <a:close/>
                  <a:moveTo>
                    <a:pt x="5287" y="3930"/>
                  </a:moveTo>
                  <a:cubicBezTo>
                    <a:pt x="5454" y="3930"/>
                    <a:pt x="5573" y="4072"/>
                    <a:pt x="5573" y="4215"/>
                  </a:cubicBezTo>
                  <a:lnTo>
                    <a:pt x="5573" y="5358"/>
                  </a:lnTo>
                  <a:lnTo>
                    <a:pt x="4954" y="5358"/>
                  </a:lnTo>
                  <a:lnTo>
                    <a:pt x="4954" y="4215"/>
                  </a:lnTo>
                  <a:cubicBezTo>
                    <a:pt x="4954" y="4049"/>
                    <a:pt x="5097" y="3930"/>
                    <a:pt x="5287" y="3930"/>
                  </a:cubicBezTo>
                  <a:close/>
                  <a:moveTo>
                    <a:pt x="7455" y="596"/>
                  </a:moveTo>
                  <a:cubicBezTo>
                    <a:pt x="8455" y="596"/>
                    <a:pt x="9336" y="1429"/>
                    <a:pt x="9336" y="2477"/>
                  </a:cubicBezTo>
                  <a:lnTo>
                    <a:pt x="9336" y="3358"/>
                  </a:lnTo>
                  <a:cubicBezTo>
                    <a:pt x="8979" y="3477"/>
                    <a:pt x="8693" y="3834"/>
                    <a:pt x="8693" y="4215"/>
                  </a:cubicBezTo>
                  <a:lnTo>
                    <a:pt x="8693" y="5358"/>
                  </a:lnTo>
                  <a:lnTo>
                    <a:pt x="6216" y="5358"/>
                  </a:lnTo>
                  <a:lnTo>
                    <a:pt x="6216" y="4215"/>
                  </a:lnTo>
                  <a:cubicBezTo>
                    <a:pt x="6216" y="3810"/>
                    <a:pt x="5954" y="3477"/>
                    <a:pt x="5597" y="3358"/>
                  </a:cubicBezTo>
                  <a:lnTo>
                    <a:pt x="5597" y="2477"/>
                  </a:lnTo>
                  <a:cubicBezTo>
                    <a:pt x="5573" y="1429"/>
                    <a:pt x="6407" y="596"/>
                    <a:pt x="7455" y="596"/>
                  </a:cubicBezTo>
                  <a:close/>
                  <a:moveTo>
                    <a:pt x="9622" y="3930"/>
                  </a:moveTo>
                  <a:cubicBezTo>
                    <a:pt x="9812" y="3930"/>
                    <a:pt x="9931" y="4072"/>
                    <a:pt x="9931" y="4215"/>
                  </a:cubicBezTo>
                  <a:lnTo>
                    <a:pt x="9931" y="5358"/>
                  </a:lnTo>
                  <a:lnTo>
                    <a:pt x="9288" y="5358"/>
                  </a:lnTo>
                  <a:lnTo>
                    <a:pt x="9288" y="4215"/>
                  </a:lnTo>
                  <a:cubicBezTo>
                    <a:pt x="9288" y="4049"/>
                    <a:pt x="9455" y="3930"/>
                    <a:pt x="9622" y="3930"/>
                  </a:cubicBezTo>
                  <a:close/>
                  <a:moveTo>
                    <a:pt x="9955" y="5978"/>
                  </a:moveTo>
                  <a:lnTo>
                    <a:pt x="9955" y="6287"/>
                  </a:lnTo>
                  <a:lnTo>
                    <a:pt x="9931" y="6287"/>
                  </a:lnTo>
                  <a:cubicBezTo>
                    <a:pt x="9931" y="6454"/>
                    <a:pt x="9765" y="6573"/>
                    <a:pt x="9622" y="6573"/>
                  </a:cubicBezTo>
                  <a:lnTo>
                    <a:pt x="929" y="6573"/>
                  </a:lnTo>
                  <a:cubicBezTo>
                    <a:pt x="763" y="6573"/>
                    <a:pt x="644" y="6430"/>
                    <a:pt x="644" y="6287"/>
                  </a:cubicBezTo>
                  <a:lnTo>
                    <a:pt x="644" y="5978"/>
                  </a:lnTo>
                  <a:close/>
                  <a:moveTo>
                    <a:pt x="3406" y="7240"/>
                  </a:moveTo>
                  <a:lnTo>
                    <a:pt x="3406" y="8716"/>
                  </a:lnTo>
                  <a:lnTo>
                    <a:pt x="2787" y="8716"/>
                  </a:lnTo>
                  <a:lnTo>
                    <a:pt x="2787" y="7240"/>
                  </a:lnTo>
                  <a:close/>
                  <a:moveTo>
                    <a:pt x="6502" y="7240"/>
                  </a:moveTo>
                  <a:lnTo>
                    <a:pt x="6502" y="8716"/>
                  </a:lnTo>
                  <a:lnTo>
                    <a:pt x="4025" y="8716"/>
                  </a:lnTo>
                  <a:lnTo>
                    <a:pt x="4025" y="7240"/>
                  </a:lnTo>
                  <a:close/>
                  <a:moveTo>
                    <a:pt x="7740" y="7240"/>
                  </a:moveTo>
                  <a:lnTo>
                    <a:pt x="7740" y="8716"/>
                  </a:lnTo>
                  <a:lnTo>
                    <a:pt x="7121" y="8716"/>
                  </a:lnTo>
                  <a:lnTo>
                    <a:pt x="7121" y="7240"/>
                  </a:lnTo>
                  <a:close/>
                  <a:moveTo>
                    <a:pt x="9931" y="9312"/>
                  </a:moveTo>
                  <a:lnTo>
                    <a:pt x="9931" y="9931"/>
                  </a:lnTo>
                  <a:lnTo>
                    <a:pt x="596" y="9931"/>
                  </a:lnTo>
                  <a:lnTo>
                    <a:pt x="596" y="9312"/>
                  </a:lnTo>
                  <a:close/>
                  <a:moveTo>
                    <a:pt x="3097" y="0"/>
                  </a:moveTo>
                  <a:cubicBezTo>
                    <a:pt x="1739" y="0"/>
                    <a:pt x="620" y="1096"/>
                    <a:pt x="620" y="2477"/>
                  </a:cubicBezTo>
                  <a:lnTo>
                    <a:pt x="620" y="3358"/>
                  </a:lnTo>
                  <a:cubicBezTo>
                    <a:pt x="263" y="3477"/>
                    <a:pt x="1" y="3834"/>
                    <a:pt x="1" y="4215"/>
                  </a:cubicBezTo>
                  <a:lnTo>
                    <a:pt x="1" y="6287"/>
                  </a:lnTo>
                  <a:cubicBezTo>
                    <a:pt x="1" y="6787"/>
                    <a:pt x="429" y="7192"/>
                    <a:pt x="929" y="7192"/>
                  </a:cubicBezTo>
                  <a:lnTo>
                    <a:pt x="2168" y="7192"/>
                  </a:lnTo>
                  <a:lnTo>
                    <a:pt x="2168" y="8692"/>
                  </a:lnTo>
                  <a:lnTo>
                    <a:pt x="310" y="8692"/>
                  </a:lnTo>
                  <a:cubicBezTo>
                    <a:pt x="120" y="8692"/>
                    <a:pt x="1" y="8835"/>
                    <a:pt x="1" y="8978"/>
                  </a:cubicBezTo>
                  <a:lnTo>
                    <a:pt x="1" y="10240"/>
                  </a:lnTo>
                  <a:cubicBezTo>
                    <a:pt x="1" y="10407"/>
                    <a:pt x="144" y="10526"/>
                    <a:pt x="310" y="10526"/>
                  </a:cubicBezTo>
                  <a:lnTo>
                    <a:pt x="10217" y="10526"/>
                  </a:lnTo>
                  <a:cubicBezTo>
                    <a:pt x="10384" y="10526"/>
                    <a:pt x="10503" y="10383"/>
                    <a:pt x="10503" y="10240"/>
                  </a:cubicBezTo>
                  <a:lnTo>
                    <a:pt x="10503" y="8978"/>
                  </a:lnTo>
                  <a:cubicBezTo>
                    <a:pt x="10503" y="8812"/>
                    <a:pt x="10360" y="8692"/>
                    <a:pt x="10217" y="8692"/>
                  </a:cubicBezTo>
                  <a:lnTo>
                    <a:pt x="8383" y="8692"/>
                  </a:lnTo>
                  <a:lnTo>
                    <a:pt x="8383" y="7192"/>
                  </a:lnTo>
                  <a:lnTo>
                    <a:pt x="9622" y="7192"/>
                  </a:lnTo>
                  <a:cubicBezTo>
                    <a:pt x="10122" y="7192"/>
                    <a:pt x="10550" y="6787"/>
                    <a:pt x="10550" y="6287"/>
                  </a:cubicBezTo>
                  <a:lnTo>
                    <a:pt x="10550" y="4215"/>
                  </a:lnTo>
                  <a:cubicBezTo>
                    <a:pt x="10550" y="3810"/>
                    <a:pt x="10289" y="3477"/>
                    <a:pt x="9931" y="3358"/>
                  </a:cubicBezTo>
                  <a:lnTo>
                    <a:pt x="9931" y="2477"/>
                  </a:lnTo>
                  <a:cubicBezTo>
                    <a:pt x="9931" y="1096"/>
                    <a:pt x="8812" y="0"/>
                    <a:pt x="7455" y="0"/>
                  </a:cubicBezTo>
                  <a:cubicBezTo>
                    <a:pt x="6526" y="0"/>
                    <a:pt x="5692" y="500"/>
                    <a:pt x="5287" y="1286"/>
                  </a:cubicBezTo>
                  <a:cubicBezTo>
                    <a:pt x="4859" y="500"/>
                    <a:pt x="4025" y="0"/>
                    <a:pt x="309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212ca1d7bd9_7_6"/>
            <p:cNvSpPr/>
            <p:nvPr/>
          </p:nvSpPr>
          <p:spPr>
            <a:xfrm>
              <a:off x="3916135" y="2158722"/>
              <a:ext cx="67509" cy="19637"/>
            </a:xfrm>
            <a:custGeom>
              <a:rect b="b" l="l" r="r" t="t"/>
              <a:pathLst>
                <a:path extrusionOk="0" h="596" w="2049">
                  <a:moveTo>
                    <a:pt x="310" y="1"/>
                  </a:moveTo>
                  <a:cubicBezTo>
                    <a:pt x="120" y="1"/>
                    <a:pt x="1" y="167"/>
                    <a:pt x="1" y="310"/>
                  </a:cubicBezTo>
                  <a:cubicBezTo>
                    <a:pt x="1" y="453"/>
                    <a:pt x="144" y="596"/>
                    <a:pt x="310" y="596"/>
                  </a:cubicBezTo>
                  <a:lnTo>
                    <a:pt x="1763" y="596"/>
                  </a:lnTo>
                  <a:cubicBezTo>
                    <a:pt x="1930" y="596"/>
                    <a:pt x="2049" y="453"/>
                    <a:pt x="2049" y="310"/>
                  </a:cubicBezTo>
                  <a:cubicBezTo>
                    <a:pt x="2049" y="120"/>
                    <a:pt x="1906" y="1"/>
                    <a:pt x="17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212ca1d7bd9_7_6"/>
            <p:cNvSpPr/>
            <p:nvPr/>
          </p:nvSpPr>
          <p:spPr>
            <a:xfrm>
              <a:off x="3916135" y="2117933"/>
              <a:ext cx="67509" cy="19637"/>
            </a:xfrm>
            <a:custGeom>
              <a:rect b="b" l="l" r="r" t="t"/>
              <a:pathLst>
                <a:path extrusionOk="0" h="596" w="2049">
                  <a:moveTo>
                    <a:pt x="310" y="0"/>
                  </a:moveTo>
                  <a:cubicBezTo>
                    <a:pt x="120" y="0"/>
                    <a:pt x="1" y="143"/>
                    <a:pt x="1" y="286"/>
                  </a:cubicBezTo>
                  <a:cubicBezTo>
                    <a:pt x="1" y="453"/>
                    <a:pt x="144" y="596"/>
                    <a:pt x="310" y="596"/>
                  </a:cubicBezTo>
                  <a:lnTo>
                    <a:pt x="1763" y="596"/>
                  </a:lnTo>
                  <a:cubicBezTo>
                    <a:pt x="1930" y="596"/>
                    <a:pt x="2049" y="453"/>
                    <a:pt x="2049" y="286"/>
                  </a:cubicBezTo>
                  <a:cubicBezTo>
                    <a:pt x="2049" y="143"/>
                    <a:pt x="1906" y="0"/>
                    <a:pt x="17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212ca1d7bd9_7_6"/>
            <p:cNvSpPr/>
            <p:nvPr/>
          </p:nvSpPr>
          <p:spPr>
            <a:xfrm>
              <a:off x="3773340" y="2158722"/>
              <a:ext cx="67509" cy="19637"/>
            </a:xfrm>
            <a:custGeom>
              <a:rect b="b" l="l" r="r" t="t"/>
              <a:pathLst>
                <a:path extrusionOk="0" h="596" w="2049">
                  <a:moveTo>
                    <a:pt x="286" y="1"/>
                  </a:moveTo>
                  <a:cubicBezTo>
                    <a:pt x="120" y="1"/>
                    <a:pt x="1" y="167"/>
                    <a:pt x="1" y="310"/>
                  </a:cubicBezTo>
                  <a:cubicBezTo>
                    <a:pt x="1" y="453"/>
                    <a:pt x="143" y="596"/>
                    <a:pt x="286" y="596"/>
                  </a:cubicBezTo>
                  <a:lnTo>
                    <a:pt x="1739" y="596"/>
                  </a:lnTo>
                  <a:cubicBezTo>
                    <a:pt x="1929" y="596"/>
                    <a:pt x="2049" y="453"/>
                    <a:pt x="2049" y="310"/>
                  </a:cubicBezTo>
                  <a:cubicBezTo>
                    <a:pt x="2049" y="120"/>
                    <a:pt x="1906" y="1"/>
                    <a:pt x="173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212ca1d7bd9_7_6"/>
            <p:cNvSpPr/>
            <p:nvPr/>
          </p:nvSpPr>
          <p:spPr>
            <a:xfrm>
              <a:off x="3773340" y="2117933"/>
              <a:ext cx="67509" cy="19637"/>
            </a:xfrm>
            <a:custGeom>
              <a:rect b="b" l="l" r="r" t="t"/>
              <a:pathLst>
                <a:path extrusionOk="0" h="596" w="2049">
                  <a:moveTo>
                    <a:pt x="286" y="0"/>
                  </a:moveTo>
                  <a:cubicBezTo>
                    <a:pt x="120" y="0"/>
                    <a:pt x="1" y="143"/>
                    <a:pt x="1" y="286"/>
                  </a:cubicBezTo>
                  <a:cubicBezTo>
                    <a:pt x="1" y="453"/>
                    <a:pt x="143" y="596"/>
                    <a:pt x="286" y="596"/>
                  </a:cubicBezTo>
                  <a:lnTo>
                    <a:pt x="1739" y="596"/>
                  </a:lnTo>
                  <a:cubicBezTo>
                    <a:pt x="1929" y="596"/>
                    <a:pt x="2049" y="453"/>
                    <a:pt x="2049" y="286"/>
                  </a:cubicBezTo>
                  <a:cubicBezTo>
                    <a:pt x="2049" y="143"/>
                    <a:pt x="1906" y="0"/>
                    <a:pt x="173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g212ca1d7bd9_7_6"/>
          <p:cNvGrpSpPr/>
          <p:nvPr/>
        </p:nvGrpSpPr>
        <p:grpSpPr>
          <a:xfrm>
            <a:off x="1564721" y="1533462"/>
            <a:ext cx="464060" cy="464060"/>
            <a:chOff x="5097006" y="1368608"/>
            <a:chExt cx="345257" cy="345257"/>
          </a:xfrm>
        </p:grpSpPr>
        <p:sp>
          <p:nvSpPr>
            <p:cNvPr id="430" name="Google Shape;430;g212ca1d7bd9_7_6"/>
            <p:cNvSpPr/>
            <p:nvPr/>
          </p:nvSpPr>
          <p:spPr>
            <a:xfrm>
              <a:off x="5097006" y="1368608"/>
              <a:ext cx="345257" cy="345257"/>
            </a:xfrm>
            <a:custGeom>
              <a:rect b="b" l="l" r="r" t="t"/>
              <a:pathLst>
                <a:path extrusionOk="0" h="10479" w="10479">
                  <a:moveTo>
                    <a:pt x="3073" y="596"/>
                  </a:moveTo>
                  <a:lnTo>
                    <a:pt x="3073" y="1215"/>
                  </a:lnTo>
                  <a:lnTo>
                    <a:pt x="2453" y="1215"/>
                  </a:lnTo>
                  <a:lnTo>
                    <a:pt x="2453" y="596"/>
                  </a:lnTo>
                  <a:close/>
                  <a:moveTo>
                    <a:pt x="7978" y="596"/>
                  </a:moveTo>
                  <a:lnTo>
                    <a:pt x="7978" y="1215"/>
                  </a:lnTo>
                  <a:lnTo>
                    <a:pt x="7359" y="1215"/>
                  </a:lnTo>
                  <a:lnTo>
                    <a:pt x="7359" y="596"/>
                  </a:lnTo>
                  <a:close/>
                  <a:moveTo>
                    <a:pt x="3073" y="1810"/>
                  </a:moveTo>
                  <a:lnTo>
                    <a:pt x="3073" y="2430"/>
                  </a:lnTo>
                  <a:lnTo>
                    <a:pt x="2453" y="2430"/>
                  </a:lnTo>
                  <a:lnTo>
                    <a:pt x="2453" y="1810"/>
                  </a:lnTo>
                  <a:close/>
                  <a:moveTo>
                    <a:pt x="7978" y="1810"/>
                  </a:moveTo>
                  <a:lnTo>
                    <a:pt x="7978" y="2430"/>
                  </a:lnTo>
                  <a:lnTo>
                    <a:pt x="7359" y="2430"/>
                  </a:lnTo>
                  <a:lnTo>
                    <a:pt x="7359" y="1810"/>
                  </a:lnTo>
                  <a:close/>
                  <a:moveTo>
                    <a:pt x="7978" y="3025"/>
                  </a:moveTo>
                  <a:lnTo>
                    <a:pt x="7978" y="3668"/>
                  </a:lnTo>
                  <a:lnTo>
                    <a:pt x="7359" y="3668"/>
                  </a:lnTo>
                  <a:lnTo>
                    <a:pt x="7359" y="3025"/>
                  </a:lnTo>
                  <a:close/>
                  <a:moveTo>
                    <a:pt x="3073" y="3073"/>
                  </a:moveTo>
                  <a:lnTo>
                    <a:pt x="3073" y="3692"/>
                  </a:lnTo>
                  <a:lnTo>
                    <a:pt x="2453" y="3692"/>
                  </a:lnTo>
                  <a:lnTo>
                    <a:pt x="2453" y="3073"/>
                  </a:lnTo>
                  <a:close/>
                  <a:moveTo>
                    <a:pt x="1810" y="3858"/>
                  </a:moveTo>
                  <a:lnTo>
                    <a:pt x="1810" y="4906"/>
                  </a:lnTo>
                  <a:lnTo>
                    <a:pt x="1191" y="4906"/>
                  </a:lnTo>
                  <a:lnTo>
                    <a:pt x="1191" y="3858"/>
                  </a:lnTo>
                  <a:close/>
                  <a:moveTo>
                    <a:pt x="3073" y="4287"/>
                  </a:moveTo>
                  <a:lnTo>
                    <a:pt x="3073" y="4906"/>
                  </a:lnTo>
                  <a:lnTo>
                    <a:pt x="2453" y="4906"/>
                  </a:lnTo>
                  <a:lnTo>
                    <a:pt x="2453" y="4287"/>
                  </a:lnTo>
                  <a:close/>
                  <a:moveTo>
                    <a:pt x="6764" y="596"/>
                  </a:moveTo>
                  <a:lnTo>
                    <a:pt x="6764" y="4906"/>
                  </a:lnTo>
                  <a:lnTo>
                    <a:pt x="3668" y="4906"/>
                  </a:lnTo>
                  <a:lnTo>
                    <a:pt x="3668" y="596"/>
                  </a:lnTo>
                  <a:close/>
                  <a:moveTo>
                    <a:pt x="8002" y="4287"/>
                  </a:moveTo>
                  <a:lnTo>
                    <a:pt x="8002" y="4906"/>
                  </a:lnTo>
                  <a:lnTo>
                    <a:pt x="7383" y="4906"/>
                  </a:lnTo>
                  <a:lnTo>
                    <a:pt x="7383" y="4287"/>
                  </a:lnTo>
                  <a:close/>
                  <a:moveTo>
                    <a:pt x="9217" y="3858"/>
                  </a:moveTo>
                  <a:lnTo>
                    <a:pt x="9217" y="4906"/>
                  </a:lnTo>
                  <a:lnTo>
                    <a:pt x="8598" y="4906"/>
                  </a:lnTo>
                  <a:lnTo>
                    <a:pt x="8598" y="3858"/>
                  </a:lnTo>
                  <a:close/>
                  <a:moveTo>
                    <a:pt x="9264" y="5502"/>
                  </a:moveTo>
                  <a:lnTo>
                    <a:pt x="9264" y="9883"/>
                  </a:lnTo>
                  <a:lnTo>
                    <a:pt x="7383" y="9883"/>
                  </a:lnTo>
                  <a:lnTo>
                    <a:pt x="7383" y="7669"/>
                  </a:lnTo>
                  <a:cubicBezTo>
                    <a:pt x="7383" y="7502"/>
                    <a:pt x="7240" y="7383"/>
                    <a:pt x="7097" y="7383"/>
                  </a:cubicBezTo>
                  <a:lnTo>
                    <a:pt x="3358" y="7383"/>
                  </a:lnTo>
                  <a:cubicBezTo>
                    <a:pt x="3192" y="7383"/>
                    <a:pt x="3073" y="7526"/>
                    <a:pt x="3073" y="7669"/>
                  </a:cubicBezTo>
                  <a:lnTo>
                    <a:pt x="3073" y="9883"/>
                  </a:lnTo>
                  <a:lnTo>
                    <a:pt x="1215" y="9883"/>
                  </a:lnTo>
                  <a:lnTo>
                    <a:pt x="1215" y="5502"/>
                  </a:lnTo>
                  <a:close/>
                  <a:moveTo>
                    <a:pt x="4906" y="8002"/>
                  </a:moveTo>
                  <a:lnTo>
                    <a:pt x="4906" y="9907"/>
                  </a:lnTo>
                  <a:lnTo>
                    <a:pt x="3668" y="9907"/>
                  </a:lnTo>
                  <a:lnTo>
                    <a:pt x="3668" y="9883"/>
                  </a:lnTo>
                  <a:lnTo>
                    <a:pt x="3668" y="8002"/>
                  </a:lnTo>
                  <a:close/>
                  <a:moveTo>
                    <a:pt x="6764" y="8002"/>
                  </a:moveTo>
                  <a:lnTo>
                    <a:pt x="6764" y="9907"/>
                  </a:lnTo>
                  <a:lnTo>
                    <a:pt x="5502" y="9907"/>
                  </a:lnTo>
                  <a:lnTo>
                    <a:pt x="5502" y="9883"/>
                  </a:lnTo>
                  <a:lnTo>
                    <a:pt x="5502" y="8002"/>
                  </a:lnTo>
                  <a:close/>
                  <a:moveTo>
                    <a:pt x="2144" y="0"/>
                  </a:moveTo>
                  <a:cubicBezTo>
                    <a:pt x="1977" y="0"/>
                    <a:pt x="1858" y="143"/>
                    <a:pt x="1858" y="286"/>
                  </a:cubicBezTo>
                  <a:lnTo>
                    <a:pt x="1858" y="3263"/>
                  </a:lnTo>
                  <a:lnTo>
                    <a:pt x="929" y="3263"/>
                  </a:lnTo>
                  <a:cubicBezTo>
                    <a:pt x="739" y="3263"/>
                    <a:pt x="620" y="3430"/>
                    <a:pt x="620" y="3573"/>
                  </a:cubicBezTo>
                  <a:lnTo>
                    <a:pt x="620" y="9883"/>
                  </a:lnTo>
                  <a:lnTo>
                    <a:pt x="286" y="9883"/>
                  </a:lnTo>
                  <a:cubicBezTo>
                    <a:pt x="120" y="9883"/>
                    <a:pt x="1" y="10026"/>
                    <a:pt x="1" y="10169"/>
                  </a:cubicBezTo>
                  <a:cubicBezTo>
                    <a:pt x="1" y="10360"/>
                    <a:pt x="143" y="10479"/>
                    <a:pt x="286" y="10479"/>
                  </a:cubicBezTo>
                  <a:lnTo>
                    <a:pt x="10193" y="10479"/>
                  </a:lnTo>
                  <a:cubicBezTo>
                    <a:pt x="10360" y="10479"/>
                    <a:pt x="10479" y="10336"/>
                    <a:pt x="10479" y="10169"/>
                  </a:cubicBezTo>
                  <a:cubicBezTo>
                    <a:pt x="10479" y="10026"/>
                    <a:pt x="10360" y="9883"/>
                    <a:pt x="10193" y="9883"/>
                  </a:cubicBezTo>
                  <a:lnTo>
                    <a:pt x="9860" y="9883"/>
                  </a:lnTo>
                  <a:lnTo>
                    <a:pt x="9860" y="3573"/>
                  </a:lnTo>
                  <a:cubicBezTo>
                    <a:pt x="9860" y="3382"/>
                    <a:pt x="9717" y="3263"/>
                    <a:pt x="9550" y="3263"/>
                  </a:cubicBezTo>
                  <a:lnTo>
                    <a:pt x="8621" y="3263"/>
                  </a:lnTo>
                  <a:lnTo>
                    <a:pt x="8621" y="286"/>
                  </a:lnTo>
                  <a:cubicBezTo>
                    <a:pt x="8621" y="120"/>
                    <a:pt x="8479" y="0"/>
                    <a:pt x="83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212ca1d7bd9_7_6"/>
            <p:cNvSpPr/>
            <p:nvPr/>
          </p:nvSpPr>
          <p:spPr>
            <a:xfrm>
              <a:off x="5360652" y="1611827"/>
              <a:ext cx="19637" cy="47115"/>
            </a:xfrm>
            <a:custGeom>
              <a:rect b="b" l="l" r="r" t="t"/>
              <a:pathLst>
                <a:path extrusionOk="0" h="1430" w="596">
                  <a:moveTo>
                    <a:pt x="310" y="1"/>
                  </a:moveTo>
                  <a:cubicBezTo>
                    <a:pt x="119" y="1"/>
                    <a:pt x="0" y="144"/>
                    <a:pt x="0" y="287"/>
                  </a:cubicBezTo>
                  <a:lnTo>
                    <a:pt x="0" y="1120"/>
                  </a:lnTo>
                  <a:cubicBezTo>
                    <a:pt x="0" y="1311"/>
                    <a:pt x="167" y="1430"/>
                    <a:pt x="310" y="1430"/>
                  </a:cubicBezTo>
                  <a:cubicBezTo>
                    <a:pt x="453" y="1430"/>
                    <a:pt x="596" y="1287"/>
                    <a:pt x="596" y="1120"/>
                  </a:cubicBezTo>
                  <a:lnTo>
                    <a:pt x="596" y="287"/>
                  </a:lnTo>
                  <a:cubicBezTo>
                    <a:pt x="596" y="144"/>
                    <a:pt x="477"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212ca1d7bd9_7_6"/>
            <p:cNvSpPr/>
            <p:nvPr/>
          </p:nvSpPr>
          <p:spPr>
            <a:xfrm>
              <a:off x="5156641" y="1611827"/>
              <a:ext cx="21218" cy="47115"/>
            </a:xfrm>
            <a:custGeom>
              <a:rect b="b" l="l" r="r" t="t"/>
              <a:pathLst>
                <a:path extrusionOk="0" h="1430" w="644">
                  <a:moveTo>
                    <a:pt x="310" y="1"/>
                  </a:moveTo>
                  <a:cubicBezTo>
                    <a:pt x="120" y="1"/>
                    <a:pt x="0" y="144"/>
                    <a:pt x="0" y="287"/>
                  </a:cubicBezTo>
                  <a:lnTo>
                    <a:pt x="0" y="1120"/>
                  </a:lnTo>
                  <a:cubicBezTo>
                    <a:pt x="0" y="1311"/>
                    <a:pt x="167" y="1430"/>
                    <a:pt x="310" y="1430"/>
                  </a:cubicBezTo>
                  <a:cubicBezTo>
                    <a:pt x="477" y="1430"/>
                    <a:pt x="596" y="1287"/>
                    <a:pt x="596" y="1120"/>
                  </a:cubicBezTo>
                  <a:lnTo>
                    <a:pt x="596" y="287"/>
                  </a:lnTo>
                  <a:cubicBezTo>
                    <a:pt x="643" y="144"/>
                    <a:pt x="477" y="1"/>
                    <a:pt x="3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212ca1d7bd9_7_6"/>
            <p:cNvSpPr/>
            <p:nvPr/>
          </p:nvSpPr>
          <p:spPr>
            <a:xfrm>
              <a:off x="5225699" y="1571828"/>
              <a:ext cx="87113" cy="19637"/>
            </a:xfrm>
            <a:custGeom>
              <a:rect b="b" l="l" r="r" t="t"/>
              <a:pathLst>
                <a:path extrusionOk="0" h="596" w="2644">
                  <a:moveTo>
                    <a:pt x="286" y="0"/>
                  </a:moveTo>
                  <a:cubicBezTo>
                    <a:pt x="119" y="0"/>
                    <a:pt x="0" y="143"/>
                    <a:pt x="0" y="286"/>
                  </a:cubicBezTo>
                  <a:cubicBezTo>
                    <a:pt x="0" y="477"/>
                    <a:pt x="143" y="596"/>
                    <a:pt x="286" y="596"/>
                  </a:cubicBezTo>
                  <a:lnTo>
                    <a:pt x="2334" y="596"/>
                  </a:lnTo>
                  <a:cubicBezTo>
                    <a:pt x="2524" y="596"/>
                    <a:pt x="2644" y="429"/>
                    <a:pt x="2644" y="286"/>
                  </a:cubicBezTo>
                  <a:cubicBezTo>
                    <a:pt x="2644" y="119"/>
                    <a:pt x="2501" y="0"/>
                    <a:pt x="23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g212ca1d7bd9_7_6"/>
          <p:cNvGrpSpPr/>
          <p:nvPr/>
        </p:nvGrpSpPr>
        <p:grpSpPr>
          <a:xfrm>
            <a:off x="4998154" y="1610174"/>
            <a:ext cx="464063" cy="459587"/>
            <a:chOff x="7179420" y="2063010"/>
            <a:chExt cx="330365" cy="327202"/>
          </a:xfrm>
        </p:grpSpPr>
        <p:sp>
          <p:nvSpPr>
            <p:cNvPr id="435" name="Google Shape;435;g212ca1d7bd9_7_6"/>
            <p:cNvSpPr/>
            <p:nvPr/>
          </p:nvSpPr>
          <p:spPr>
            <a:xfrm>
              <a:off x="7288476" y="2197600"/>
              <a:ext cx="47115" cy="25501"/>
            </a:xfrm>
            <a:custGeom>
              <a:rect b="b" l="l" r="r" t="t"/>
              <a:pathLst>
                <a:path extrusionOk="0" h="774" w="1430">
                  <a:moveTo>
                    <a:pt x="335" y="0"/>
                  </a:moveTo>
                  <a:cubicBezTo>
                    <a:pt x="271" y="0"/>
                    <a:pt x="203" y="19"/>
                    <a:pt x="143" y="59"/>
                  </a:cubicBezTo>
                  <a:cubicBezTo>
                    <a:pt x="24" y="130"/>
                    <a:pt x="0" y="321"/>
                    <a:pt x="72" y="464"/>
                  </a:cubicBezTo>
                  <a:cubicBezTo>
                    <a:pt x="191" y="607"/>
                    <a:pt x="405" y="773"/>
                    <a:pt x="715" y="773"/>
                  </a:cubicBezTo>
                  <a:cubicBezTo>
                    <a:pt x="882" y="773"/>
                    <a:pt x="1144" y="678"/>
                    <a:pt x="1334" y="464"/>
                  </a:cubicBezTo>
                  <a:cubicBezTo>
                    <a:pt x="1429" y="345"/>
                    <a:pt x="1382" y="178"/>
                    <a:pt x="1263" y="59"/>
                  </a:cubicBezTo>
                  <a:cubicBezTo>
                    <a:pt x="1213" y="19"/>
                    <a:pt x="1155" y="0"/>
                    <a:pt x="1096" y="0"/>
                  </a:cubicBezTo>
                  <a:cubicBezTo>
                    <a:pt x="1013" y="0"/>
                    <a:pt x="927" y="37"/>
                    <a:pt x="858" y="107"/>
                  </a:cubicBezTo>
                  <a:cubicBezTo>
                    <a:pt x="786" y="202"/>
                    <a:pt x="715" y="202"/>
                    <a:pt x="715" y="202"/>
                  </a:cubicBezTo>
                  <a:cubicBezTo>
                    <a:pt x="620" y="202"/>
                    <a:pt x="548" y="130"/>
                    <a:pt x="548" y="107"/>
                  </a:cubicBezTo>
                  <a:cubicBezTo>
                    <a:pt x="507" y="37"/>
                    <a:pt x="424" y="0"/>
                    <a:pt x="3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212ca1d7bd9_7_6"/>
            <p:cNvSpPr/>
            <p:nvPr/>
          </p:nvSpPr>
          <p:spPr>
            <a:xfrm>
              <a:off x="7179420" y="2063010"/>
              <a:ext cx="330365" cy="327202"/>
            </a:xfrm>
            <a:custGeom>
              <a:rect b="b" l="l" r="r" t="t"/>
              <a:pathLst>
                <a:path extrusionOk="0" h="9931" w="10027">
                  <a:moveTo>
                    <a:pt x="3549" y="2167"/>
                  </a:moveTo>
                  <a:cubicBezTo>
                    <a:pt x="4072" y="2644"/>
                    <a:pt x="4763" y="2906"/>
                    <a:pt x="5478" y="2906"/>
                  </a:cubicBezTo>
                  <a:lnTo>
                    <a:pt x="5501" y="2906"/>
                  </a:lnTo>
                  <a:lnTo>
                    <a:pt x="5501" y="3977"/>
                  </a:lnTo>
                  <a:cubicBezTo>
                    <a:pt x="5501" y="4787"/>
                    <a:pt x="4858" y="5454"/>
                    <a:pt x="4049" y="5454"/>
                  </a:cubicBezTo>
                  <a:cubicBezTo>
                    <a:pt x="3215" y="5454"/>
                    <a:pt x="2548" y="4787"/>
                    <a:pt x="2548" y="3977"/>
                  </a:cubicBezTo>
                  <a:lnTo>
                    <a:pt x="2548" y="2882"/>
                  </a:lnTo>
                  <a:cubicBezTo>
                    <a:pt x="2977" y="2786"/>
                    <a:pt x="3334" y="2548"/>
                    <a:pt x="3549" y="2167"/>
                  </a:cubicBezTo>
                  <a:close/>
                  <a:moveTo>
                    <a:pt x="4025" y="572"/>
                  </a:moveTo>
                  <a:cubicBezTo>
                    <a:pt x="5358" y="572"/>
                    <a:pt x="6454" y="1667"/>
                    <a:pt x="6454" y="3001"/>
                  </a:cubicBezTo>
                  <a:lnTo>
                    <a:pt x="6454" y="3787"/>
                  </a:lnTo>
                  <a:cubicBezTo>
                    <a:pt x="6454" y="4192"/>
                    <a:pt x="6573" y="4620"/>
                    <a:pt x="6787" y="4930"/>
                  </a:cubicBezTo>
                  <a:lnTo>
                    <a:pt x="6359" y="5001"/>
                  </a:lnTo>
                  <a:cubicBezTo>
                    <a:pt x="6240" y="5025"/>
                    <a:pt x="6168" y="5096"/>
                    <a:pt x="6121" y="5192"/>
                  </a:cubicBezTo>
                  <a:cubicBezTo>
                    <a:pt x="6097" y="5335"/>
                    <a:pt x="6121" y="5406"/>
                    <a:pt x="6192" y="5501"/>
                  </a:cubicBezTo>
                  <a:lnTo>
                    <a:pt x="6906" y="6216"/>
                  </a:lnTo>
                  <a:lnTo>
                    <a:pt x="6883" y="6311"/>
                  </a:lnTo>
                  <a:cubicBezTo>
                    <a:pt x="6692" y="6240"/>
                    <a:pt x="6525" y="6216"/>
                    <a:pt x="6335" y="6216"/>
                  </a:cubicBezTo>
                  <a:lnTo>
                    <a:pt x="4977" y="6216"/>
                  </a:lnTo>
                  <a:lnTo>
                    <a:pt x="4977" y="5763"/>
                  </a:lnTo>
                  <a:cubicBezTo>
                    <a:pt x="5597" y="5406"/>
                    <a:pt x="6049" y="4763"/>
                    <a:pt x="6049" y="3977"/>
                  </a:cubicBezTo>
                  <a:lnTo>
                    <a:pt x="6049" y="2620"/>
                  </a:lnTo>
                  <a:cubicBezTo>
                    <a:pt x="6049" y="2477"/>
                    <a:pt x="5930" y="2310"/>
                    <a:pt x="5739" y="2310"/>
                  </a:cubicBezTo>
                  <a:lnTo>
                    <a:pt x="5454" y="2310"/>
                  </a:lnTo>
                  <a:cubicBezTo>
                    <a:pt x="4739" y="2310"/>
                    <a:pt x="4072" y="2001"/>
                    <a:pt x="3668" y="1453"/>
                  </a:cubicBezTo>
                  <a:cubicBezTo>
                    <a:pt x="3596" y="1358"/>
                    <a:pt x="3477" y="1334"/>
                    <a:pt x="3382" y="1334"/>
                  </a:cubicBezTo>
                  <a:cubicBezTo>
                    <a:pt x="3310" y="1358"/>
                    <a:pt x="3215" y="1429"/>
                    <a:pt x="3144" y="1500"/>
                  </a:cubicBezTo>
                  <a:lnTo>
                    <a:pt x="3072" y="1762"/>
                  </a:lnTo>
                  <a:cubicBezTo>
                    <a:pt x="2953" y="2072"/>
                    <a:pt x="2620" y="2286"/>
                    <a:pt x="2263" y="2286"/>
                  </a:cubicBezTo>
                  <a:cubicBezTo>
                    <a:pt x="2120" y="2286"/>
                    <a:pt x="1953" y="2405"/>
                    <a:pt x="1953" y="2596"/>
                  </a:cubicBezTo>
                  <a:lnTo>
                    <a:pt x="1953" y="3953"/>
                  </a:lnTo>
                  <a:cubicBezTo>
                    <a:pt x="1953" y="4739"/>
                    <a:pt x="2405" y="5406"/>
                    <a:pt x="3025" y="5739"/>
                  </a:cubicBezTo>
                  <a:lnTo>
                    <a:pt x="3025" y="6192"/>
                  </a:lnTo>
                  <a:lnTo>
                    <a:pt x="1667" y="6192"/>
                  </a:lnTo>
                  <a:cubicBezTo>
                    <a:pt x="1310" y="6192"/>
                    <a:pt x="953" y="6311"/>
                    <a:pt x="691" y="6525"/>
                  </a:cubicBezTo>
                  <a:cubicBezTo>
                    <a:pt x="619" y="6382"/>
                    <a:pt x="596" y="6240"/>
                    <a:pt x="596" y="6097"/>
                  </a:cubicBezTo>
                  <a:cubicBezTo>
                    <a:pt x="596" y="5835"/>
                    <a:pt x="715" y="5573"/>
                    <a:pt x="929" y="5358"/>
                  </a:cubicBezTo>
                  <a:cubicBezTo>
                    <a:pt x="1334" y="4930"/>
                    <a:pt x="1572" y="4382"/>
                    <a:pt x="1572" y="3787"/>
                  </a:cubicBezTo>
                  <a:lnTo>
                    <a:pt x="1572" y="3001"/>
                  </a:lnTo>
                  <a:cubicBezTo>
                    <a:pt x="1572" y="1667"/>
                    <a:pt x="2667" y="572"/>
                    <a:pt x="4025" y="572"/>
                  </a:cubicBezTo>
                  <a:close/>
                  <a:moveTo>
                    <a:pt x="8026" y="4763"/>
                  </a:moveTo>
                  <a:lnTo>
                    <a:pt x="8264" y="5263"/>
                  </a:lnTo>
                  <a:cubicBezTo>
                    <a:pt x="8288" y="5358"/>
                    <a:pt x="8383" y="5406"/>
                    <a:pt x="8478" y="5406"/>
                  </a:cubicBezTo>
                  <a:lnTo>
                    <a:pt x="9050" y="5501"/>
                  </a:lnTo>
                  <a:lnTo>
                    <a:pt x="8621" y="5882"/>
                  </a:lnTo>
                  <a:cubicBezTo>
                    <a:pt x="8573" y="5954"/>
                    <a:pt x="8550" y="6073"/>
                    <a:pt x="8550" y="6168"/>
                  </a:cubicBezTo>
                  <a:lnTo>
                    <a:pt x="8621" y="6716"/>
                  </a:lnTo>
                  <a:lnTo>
                    <a:pt x="8121" y="6454"/>
                  </a:lnTo>
                  <a:cubicBezTo>
                    <a:pt x="8097" y="6430"/>
                    <a:pt x="8026" y="6430"/>
                    <a:pt x="7978" y="6430"/>
                  </a:cubicBezTo>
                  <a:cubicBezTo>
                    <a:pt x="7907" y="6430"/>
                    <a:pt x="7883" y="6430"/>
                    <a:pt x="7811" y="6454"/>
                  </a:cubicBezTo>
                  <a:lnTo>
                    <a:pt x="7311" y="6716"/>
                  </a:lnTo>
                  <a:lnTo>
                    <a:pt x="7407" y="6168"/>
                  </a:lnTo>
                  <a:cubicBezTo>
                    <a:pt x="7430" y="6073"/>
                    <a:pt x="7383" y="5978"/>
                    <a:pt x="7311" y="5882"/>
                  </a:cubicBezTo>
                  <a:lnTo>
                    <a:pt x="6906" y="5501"/>
                  </a:lnTo>
                  <a:lnTo>
                    <a:pt x="7454" y="5406"/>
                  </a:lnTo>
                  <a:cubicBezTo>
                    <a:pt x="7668" y="5406"/>
                    <a:pt x="7764" y="5358"/>
                    <a:pt x="7788" y="5263"/>
                  </a:cubicBezTo>
                  <a:lnTo>
                    <a:pt x="8026" y="4763"/>
                  </a:lnTo>
                  <a:close/>
                  <a:moveTo>
                    <a:pt x="8073" y="7049"/>
                  </a:moveTo>
                  <a:lnTo>
                    <a:pt x="8121" y="7073"/>
                  </a:lnTo>
                  <a:lnTo>
                    <a:pt x="8359" y="8216"/>
                  </a:lnTo>
                  <a:lnTo>
                    <a:pt x="7740" y="8216"/>
                  </a:lnTo>
                  <a:lnTo>
                    <a:pt x="8002" y="7073"/>
                  </a:lnTo>
                  <a:lnTo>
                    <a:pt x="8073" y="7049"/>
                  </a:lnTo>
                  <a:close/>
                  <a:moveTo>
                    <a:pt x="5168" y="8359"/>
                  </a:moveTo>
                  <a:cubicBezTo>
                    <a:pt x="5573" y="8359"/>
                    <a:pt x="5954" y="8550"/>
                    <a:pt x="6121" y="8835"/>
                  </a:cubicBezTo>
                  <a:cubicBezTo>
                    <a:pt x="6097" y="8931"/>
                    <a:pt x="6097" y="8978"/>
                    <a:pt x="6097" y="9073"/>
                  </a:cubicBezTo>
                  <a:lnTo>
                    <a:pt x="6097" y="9359"/>
                  </a:lnTo>
                  <a:lnTo>
                    <a:pt x="1786" y="9359"/>
                  </a:lnTo>
                  <a:lnTo>
                    <a:pt x="1786" y="9216"/>
                  </a:lnTo>
                  <a:cubicBezTo>
                    <a:pt x="1786" y="8740"/>
                    <a:pt x="2263" y="8359"/>
                    <a:pt x="2858" y="8359"/>
                  </a:cubicBezTo>
                  <a:cubicBezTo>
                    <a:pt x="3239" y="8359"/>
                    <a:pt x="3596" y="8550"/>
                    <a:pt x="3787" y="8812"/>
                  </a:cubicBezTo>
                  <a:cubicBezTo>
                    <a:pt x="3834" y="8907"/>
                    <a:pt x="3930" y="8931"/>
                    <a:pt x="4025" y="8931"/>
                  </a:cubicBezTo>
                  <a:cubicBezTo>
                    <a:pt x="4096" y="8931"/>
                    <a:pt x="4192" y="8859"/>
                    <a:pt x="4263" y="8812"/>
                  </a:cubicBezTo>
                  <a:cubicBezTo>
                    <a:pt x="4430" y="8550"/>
                    <a:pt x="4787" y="8359"/>
                    <a:pt x="5168" y="8359"/>
                  </a:cubicBezTo>
                  <a:close/>
                  <a:moveTo>
                    <a:pt x="9097" y="8764"/>
                  </a:moveTo>
                  <a:cubicBezTo>
                    <a:pt x="9264" y="8764"/>
                    <a:pt x="9407" y="8883"/>
                    <a:pt x="9407" y="9073"/>
                  </a:cubicBezTo>
                  <a:lnTo>
                    <a:pt x="9407" y="9359"/>
                  </a:lnTo>
                  <a:lnTo>
                    <a:pt x="6668" y="9359"/>
                  </a:lnTo>
                  <a:lnTo>
                    <a:pt x="6668" y="9073"/>
                  </a:lnTo>
                  <a:cubicBezTo>
                    <a:pt x="6668" y="8931"/>
                    <a:pt x="6787" y="8764"/>
                    <a:pt x="6954" y="8764"/>
                  </a:cubicBezTo>
                  <a:close/>
                  <a:moveTo>
                    <a:pt x="4406" y="5978"/>
                  </a:moveTo>
                  <a:lnTo>
                    <a:pt x="4406" y="6525"/>
                  </a:lnTo>
                  <a:cubicBezTo>
                    <a:pt x="4406" y="6668"/>
                    <a:pt x="4525" y="6811"/>
                    <a:pt x="4692" y="6811"/>
                  </a:cubicBezTo>
                  <a:lnTo>
                    <a:pt x="6359" y="6811"/>
                  </a:lnTo>
                  <a:cubicBezTo>
                    <a:pt x="6525" y="6811"/>
                    <a:pt x="6668" y="6835"/>
                    <a:pt x="6811" y="6906"/>
                  </a:cubicBezTo>
                  <a:lnTo>
                    <a:pt x="6764" y="7192"/>
                  </a:lnTo>
                  <a:cubicBezTo>
                    <a:pt x="6716" y="7311"/>
                    <a:pt x="6787" y="7406"/>
                    <a:pt x="6883" y="7502"/>
                  </a:cubicBezTo>
                  <a:cubicBezTo>
                    <a:pt x="6924" y="7530"/>
                    <a:pt x="6983" y="7541"/>
                    <a:pt x="7043" y="7541"/>
                  </a:cubicBezTo>
                  <a:cubicBezTo>
                    <a:pt x="7085" y="7541"/>
                    <a:pt x="7129" y="7535"/>
                    <a:pt x="7168" y="7526"/>
                  </a:cubicBezTo>
                  <a:lnTo>
                    <a:pt x="7311" y="7430"/>
                  </a:lnTo>
                  <a:lnTo>
                    <a:pt x="7145" y="8216"/>
                  </a:lnTo>
                  <a:lnTo>
                    <a:pt x="6978" y="8216"/>
                  </a:lnTo>
                  <a:cubicBezTo>
                    <a:pt x="6811" y="8216"/>
                    <a:pt x="6668" y="8264"/>
                    <a:pt x="6502" y="8359"/>
                  </a:cubicBezTo>
                  <a:cubicBezTo>
                    <a:pt x="6216" y="8002"/>
                    <a:pt x="5739" y="7787"/>
                    <a:pt x="5192" y="7787"/>
                  </a:cubicBezTo>
                  <a:cubicBezTo>
                    <a:pt x="4763" y="7787"/>
                    <a:pt x="4334" y="7954"/>
                    <a:pt x="4049" y="8216"/>
                  </a:cubicBezTo>
                  <a:cubicBezTo>
                    <a:pt x="3739" y="7954"/>
                    <a:pt x="3334" y="7787"/>
                    <a:pt x="2882" y="7787"/>
                  </a:cubicBezTo>
                  <a:cubicBezTo>
                    <a:pt x="1953" y="7787"/>
                    <a:pt x="1215" y="8454"/>
                    <a:pt x="1215" y="9264"/>
                  </a:cubicBezTo>
                  <a:lnTo>
                    <a:pt x="1215" y="9407"/>
                  </a:lnTo>
                  <a:lnTo>
                    <a:pt x="619" y="9407"/>
                  </a:lnTo>
                  <a:lnTo>
                    <a:pt x="619" y="7883"/>
                  </a:lnTo>
                  <a:lnTo>
                    <a:pt x="596" y="7883"/>
                  </a:lnTo>
                  <a:cubicBezTo>
                    <a:pt x="596" y="7287"/>
                    <a:pt x="1072" y="6811"/>
                    <a:pt x="1667" y="6811"/>
                  </a:cubicBezTo>
                  <a:lnTo>
                    <a:pt x="3334" y="6811"/>
                  </a:lnTo>
                  <a:cubicBezTo>
                    <a:pt x="3477" y="6811"/>
                    <a:pt x="3620" y="6692"/>
                    <a:pt x="3620" y="6502"/>
                  </a:cubicBezTo>
                  <a:lnTo>
                    <a:pt x="3620" y="5978"/>
                  </a:lnTo>
                  <a:cubicBezTo>
                    <a:pt x="3739" y="6001"/>
                    <a:pt x="3906" y="6001"/>
                    <a:pt x="4025" y="6001"/>
                  </a:cubicBezTo>
                  <a:cubicBezTo>
                    <a:pt x="4144" y="6001"/>
                    <a:pt x="4287" y="6001"/>
                    <a:pt x="4406" y="5978"/>
                  </a:cubicBezTo>
                  <a:close/>
                  <a:moveTo>
                    <a:pt x="3977" y="0"/>
                  </a:moveTo>
                  <a:cubicBezTo>
                    <a:pt x="2310" y="0"/>
                    <a:pt x="977" y="1334"/>
                    <a:pt x="977" y="3001"/>
                  </a:cubicBezTo>
                  <a:lnTo>
                    <a:pt x="977" y="3787"/>
                  </a:lnTo>
                  <a:cubicBezTo>
                    <a:pt x="977" y="4215"/>
                    <a:pt x="810" y="4644"/>
                    <a:pt x="500" y="4930"/>
                  </a:cubicBezTo>
                  <a:cubicBezTo>
                    <a:pt x="167" y="5263"/>
                    <a:pt x="0" y="5692"/>
                    <a:pt x="0" y="6120"/>
                  </a:cubicBezTo>
                  <a:cubicBezTo>
                    <a:pt x="0" y="6430"/>
                    <a:pt x="95" y="6763"/>
                    <a:pt x="238" y="6978"/>
                  </a:cubicBezTo>
                  <a:cubicBezTo>
                    <a:pt x="95" y="7264"/>
                    <a:pt x="0" y="7549"/>
                    <a:pt x="0" y="7859"/>
                  </a:cubicBezTo>
                  <a:lnTo>
                    <a:pt x="0" y="9645"/>
                  </a:lnTo>
                  <a:cubicBezTo>
                    <a:pt x="0" y="9788"/>
                    <a:pt x="119" y="9931"/>
                    <a:pt x="286" y="9931"/>
                  </a:cubicBezTo>
                  <a:lnTo>
                    <a:pt x="9669" y="9931"/>
                  </a:lnTo>
                  <a:cubicBezTo>
                    <a:pt x="9812" y="9931"/>
                    <a:pt x="9978" y="9812"/>
                    <a:pt x="9978" y="9645"/>
                  </a:cubicBezTo>
                  <a:lnTo>
                    <a:pt x="9978" y="9050"/>
                  </a:lnTo>
                  <a:cubicBezTo>
                    <a:pt x="10002" y="8597"/>
                    <a:pt x="9621" y="8216"/>
                    <a:pt x="9097" y="8216"/>
                  </a:cubicBezTo>
                  <a:lnTo>
                    <a:pt x="8954" y="8216"/>
                  </a:lnTo>
                  <a:lnTo>
                    <a:pt x="8788" y="7430"/>
                  </a:lnTo>
                  <a:lnTo>
                    <a:pt x="8931" y="7526"/>
                  </a:lnTo>
                  <a:cubicBezTo>
                    <a:pt x="8954" y="7549"/>
                    <a:pt x="9026" y="7549"/>
                    <a:pt x="9074" y="7549"/>
                  </a:cubicBezTo>
                  <a:cubicBezTo>
                    <a:pt x="9145" y="7549"/>
                    <a:pt x="9193" y="7526"/>
                    <a:pt x="9264" y="7502"/>
                  </a:cubicBezTo>
                  <a:cubicBezTo>
                    <a:pt x="9335" y="7430"/>
                    <a:pt x="9407" y="7311"/>
                    <a:pt x="9383" y="7192"/>
                  </a:cubicBezTo>
                  <a:lnTo>
                    <a:pt x="9193" y="6216"/>
                  </a:lnTo>
                  <a:lnTo>
                    <a:pt x="9907" y="5501"/>
                  </a:lnTo>
                  <a:cubicBezTo>
                    <a:pt x="10002" y="5406"/>
                    <a:pt x="10026" y="5287"/>
                    <a:pt x="9978" y="5216"/>
                  </a:cubicBezTo>
                  <a:cubicBezTo>
                    <a:pt x="9931" y="5096"/>
                    <a:pt x="9859" y="5025"/>
                    <a:pt x="9740" y="5001"/>
                  </a:cubicBezTo>
                  <a:lnTo>
                    <a:pt x="8740" y="4858"/>
                  </a:lnTo>
                  <a:lnTo>
                    <a:pt x="8311" y="3953"/>
                  </a:lnTo>
                  <a:cubicBezTo>
                    <a:pt x="8240" y="3858"/>
                    <a:pt x="8145" y="3810"/>
                    <a:pt x="8026" y="3810"/>
                  </a:cubicBezTo>
                  <a:cubicBezTo>
                    <a:pt x="7907" y="3810"/>
                    <a:pt x="7835" y="3858"/>
                    <a:pt x="7764" y="3953"/>
                  </a:cubicBezTo>
                  <a:lnTo>
                    <a:pt x="7359" y="4787"/>
                  </a:lnTo>
                  <a:cubicBezTo>
                    <a:pt x="7145" y="4501"/>
                    <a:pt x="7002" y="4144"/>
                    <a:pt x="7002" y="3787"/>
                  </a:cubicBezTo>
                  <a:lnTo>
                    <a:pt x="7002" y="3001"/>
                  </a:lnTo>
                  <a:cubicBezTo>
                    <a:pt x="7002" y="1334"/>
                    <a:pt x="5644" y="0"/>
                    <a:pt x="39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g212ca1d7bd9_7_6"/>
          <p:cNvSpPr/>
          <p:nvPr/>
        </p:nvSpPr>
        <p:spPr>
          <a:xfrm>
            <a:off x="4998151" y="3532513"/>
            <a:ext cx="464059" cy="465115"/>
          </a:xfrm>
          <a:custGeom>
            <a:rect b="b" l="l" r="r" t="t"/>
            <a:pathLst>
              <a:path extrusionOk="0" h="10575" w="10551">
                <a:moveTo>
                  <a:pt x="9907" y="620"/>
                </a:moveTo>
                <a:lnTo>
                  <a:pt x="9907" y="930"/>
                </a:lnTo>
                <a:cubicBezTo>
                  <a:pt x="8383" y="1430"/>
                  <a:pt x="6859" y="1668"/>
                  <a:pt x="5263" y="1668"/>
                </a:cubicBezTo>
                <a:cubicBezTo>
                  <a:pt x="3691" y="1668"/>
                  <a:pt x="2120" y="1430"/>
                  <a:pt x="619" y="930"/>
                </a:cubicBezTo>
                <a:lnTo>
                  <a:pt x="619" y="620"/>
                </a:lnTo>
                <a:close/>
                <a:moveTo>
                  <a:pt x="596" y="1573"/>
                </a:moveTo>
                <a:cubicBezTo>
                  <a:pt x="810" y="1644"/>
                  <a:pt x="977" y="1692"/>
                  <a:pt x="1191" y="1763"/>
                </a:cubicBezTo>
                <a:cubicBezTo>
                  <a:pt x="1143" y="2525"/>
                  <a:pt x="953" y="3311"/>
                  <a:pt x="596" y="3978"/>
                </a:cubicBezTo>
                <a:lnTo>
                  <a:pt x="596" y="1573"/>
                </a:lnTo>
                <a:close/>
                <a:moveTo>
                  <a:pt x="9907" y="1573"/>
                </a:moveTo>
                <a:lnTo>
                  <a:pt x="9907" y="3978"/>
                </a:lnTo>
                <a:cubicBezTo>
                  <a:pt x="9550" y="3311"/>
                  <a:pt x="9383" y="2525"/>
                  <a:pt x="9312" y="1763"/>
                </a:cubicBezTo>
                <a:cubicBezTo>
                  <a:pt x="9526" y="1692"/>
                  <a:pt x="9740" y="1644"/>
                  <a:pt x="9907" y="1573"/>
                </a:cubicBezTo>
                <a:close/>
                <a:moveTo>
                  <a:pt x="1810" y="1906"/>
                </a:moveTo>
                <a:cubicBezTo>
                  <a:pt x="2024" y="1954"/>
                  <a:pt x="2239" y="2001"/>
                  <a:pt x="2453" y="2025"/>
                </a:cubicBezTo>
                <a:cubicBezTo>
                  <a:pt x="2334" y="2859"/>
                  <a:pt x="1882" y="3621"/>
                  <a:pt x="1215" y="4145"/>
                </a:cubicBezTo>
                <a:cubicBezTo>
                  <a:pt x="1548" y="3430"/>
                  <a:pt x="1762" y="2668"/>
                  <a:pt x="1810" y="1906"/>
                </a:cubicBezTo>
                <a:close/>
                <a:moveTo>
                  <a:pt x="8692" y="1906"/>
                </a:moveTo>
                <a:cubicBezTo>
                  <a:pt x="8740" y="2668"/>
                  <a:pt x="8954" y="3454"/>
                  <a:pt x="9288" y="4145"/>
                </a:cubicBezTo>
                <a:cubicBezTo>
                  <a:pt x="8597" y="3621"/>
                  <a:pt x="8192" y="2859"/>
                  <a:pt x="8073" y="2025"/>
                </a:cubicBezTo>
                <a:cubicBezTo>
                  <a:pt x="8288" y="1977"/>
                  <a:pt x="8478" y="1930"/>
                  <a:pt x="8692" y="1906"/>
                </a:cubicBezTo>
                <a:close/>
                <a:moveTo>
                  <a:pt x="596" y="4811"/>
                </a:moveTo>
                <a:cubicBezTo>
                  <a:pt x="977" y="5383"/>
                  <a:pt x="1215" y="6097"/>
                  <a:pt x="1215" y="6788"/>
                </a:cubicBezTo>
                <a:lnTo>
                  <a:pt x="1215" y="7050"/>
                </a:lnTo>
                <a:lnTo>
                  <a:pt x="596" y="7050"/>
                </a:lnTo>
                <a:lnTo>
                  <a:pt x="596" y="4811"/>
                </a:lnTo>
                <a:close/>
                <a:moveTo>
                  <a:pt x="9169" y="4788"/>
                </a:moveTo>
                <a:lnTo>
                  <a:pt x="9169" y="4788"/>
                </a:lnTo>
                <a:cubicBezTo>
                  <a:pt x="8835" y="5383"/>
                  <a:pt x="8645" y="6097"/>
                  <a:pt x="8645" y="6788"/>
                </a:cubicBezTo>
                <a:lnTo>
                  <a:pt x="8645" y="7050"/>
                </a:lnTo>
                <a:lnTo>
                  <a:pt x="8050" y="7050"/>
                </a:lnTo>
                <a:lnTo>
                  <a:pt x="8050" y="6931"/>
                </a:lnTo>
                <a:cubicBezTo>
                  <a:pt x="8050" y="6074"/>
                  <a:pt x="8478" y="5264"/>
                  <a:pt x="9169" y="4788"/>
                </a:cubicBezTo>
                <a:close/>
                <a:moveTo>
                  <a:pt x="1310" y="4811"/>
                </a:moveTo>
                <a:lnTo>
                  <a:pt x="1310" y="4811"/>
                </a:lnTo>
                <a:cubicBezTo>
                  <a:pt x="2024" y="5288"/>
                  <a:pt x="2453" y="6097"/>
                  <a:pt x="2453" y="6955"/>
                </a:cubicBezTo>
                <a:lnTo>
                  <a:pt x="2453" y="7074"/>
                </a:lnTo>
                <a:lnTo>
                  <a:pt x="1810" y="7074"/>
                </a:lnTo>
                <a:lnTo>
                  <a:pt x="1810" y="6812"/>
                </a:lnTo>
                <a:cubicBezTo>
                  <a:pt x="1834" y="6097"/>
                  <a:pt x="1667" y="5407"/>
                  <a:pt x="1310" y="4811"/>
                </a:cubicBezTo>
                <a:close/>
                <a:moveTo>
                  <a:pt x="2977" y="2073"/>
                </a:moveTo>
                <a:cubicBezTo>
                  <a:pt x="3691" y="2168"/>
                  <a:pt x="4430" y="2239"/>
                  <a:pt x="5168" y="2239"/>
                </a:cubicBezTo>
                <a:cubicBezTo>
                  <a:pt x="5377" y="2252"/>
                  <a:pt x="5583" y="2258"/>
                  <a:pt x="5786" y="2258"/>
                </a:cubicBezTo>
                <a:cubicBezTo>
                  <a:pt x="6368" y="2258"/>
                  <a:pt x="6924" y="2209"/>
                  <a:pt x="7454" y="2120"/>
                </a:cubicBezTo>
                <a:cubicBezTo>
                  <a:pt x="7502" y="2549"/>
                  <a:pt x="7645" y="3002"/>
                  <a:pt x="7859" y="3430"/>
                </a:cubicBezTo>
                <a:cubicBezTo>
                  <a:pt x="8073" y="3811"/>
                  <a:pt x="8335" y="4121"/>
                  <a:pt x="8645" y="4430"/>
                </a:cubicBezTo>
                <a:cubicBezTo>
                  <a:pt x="7859" y="5026"/>
                  <a:pt x="7383" y="5954"/>
                  <a:pt x="7383" y="6955"/>
                </a:cubicBezTo>
                <a:lnTo>
                  <a:pt x="7383" y="7074"/>
                </a:lnTo>
                <a:lnTo>
                  <a:pt x="3025" y="7074"/>
                </a:lnTo>
                <a:lnTo>
                  <a:pt x="3025" y="6931"/>
                </a:lnTo>
                <a:cubicBezTo>
                  <a:pt x="3025" y="5954"/>
                  <a:pt x="2548" y="5002"/>
                  <a:pt x="1786" y="4407"/>
                </a:cubicBezTo>
                <a:cubicBezTo>
                  <a:pt x="2120" y="4097"/>
                  <a:pt x="2382" y="3764"/>
                  <a:pt x="2572" y="3383"/>
                </a:cubicBezTo>
                <a:cubicBezTo>
                  <a:pt x="2763" y="2978"/>
                  <a:pt x="2929" y="2549"/>
                  <a:pt x="2977" y="2073"/>
                </a:cubicBezTo>
                <a:close/>
                <a:moveTo>
                  <a:pt x="9907" y="4859"/>
                </a:moveTo>
                <a:lnTo>
                  <a:pt x="9907" y="7074"/>
                </a:lnTo>
                <a:lnTo>
                  <a:pt x="9288" y="7074"/>
                </a:lnTo>
                <a:lnTo>
                  <a:pt x="9288" y="6812"/>
                </a:lnTo>
                <a:cubicBezTo>
                  <a:pt x="9288" y="6097"/>
                  <a:pt x="9502" y="5407"/>
                  <a:pt x="9907" y="4859"/>
                </a:cubicBezTo>
                <a:close/>
                <a:moveTo>
                  <a:pt x="9883" y="7717"/>
                </a:moveTo>
                <a:lnTo>
                  <a:pt x="9883" y="8440"/>
                </a:lnTo>
                <a:lnTo>
                  <a:pt x="9883" y="8440"/>
                </a:lnTo>
                <a:cubicBezTo>
                  <a:pt x="9743" y="8357"/>
                  <a:pt x="9565" y="8336"/>
                  <a:pt x="9407" y="8336"/>
                </a:cubicBezTo>
                <a:lnTo>
                  <a:pt x="8573" y="8336"/>
                </a:lnTo>
                <a:cubicBezTo>
                  <a:pt x="8240" y="8336"/>
                  <a:pt x="7954" y="8479"/>
                  <a:pt x="7740" y="8693"/>
                </a:cubicBezTo>
                <a:cubicBezTo>
                  <a:pt x="7526" y="8479"/>
                  <a:pt x="7240" y="8336"/>
                  <a:pt x="6906" y="8336"/>
                </a:cubicBezTo>
                <a:lnTo>
                  <a:pt x="6073" y="8336"/>
                </a:lnTo>
                <a:cubicBezTo>
                  <a:pt x="5740" y="8336"/>
                  <a:pt x="5454" y="8479"/>
                  <a:pt x="5239" y="8693"/>
                </a:cubicBezTo>
                <a:cubicBezTo>
                  <a:pt x="5025" y="8479"/>
                  <a:pt x="4739" y="8336"/>
                  <a:pt x="4406" y="8336"/>
                </a:cubicBezTo>
                <a:lnTo>
                  <a:pt x="3572" y="8336"/>
                </a:lnTo>
                <a:cubicBezTo>
                  <a:pt x="3239" y="8336"/>
                  <a:pt x="2953" y="8479"/>
                  <a:pt x="2739" y="8693"/>
                </a:cubicBezTo>
                <a:cubicBezTo>
                  <a:pt x="2525" y="8479"/>
                  <a:pt x="2239" y="8336"/>
                  <a:pt x="1905" y="8336"/>
                </a:cubicBezTo>
                <a:lnTo>
                  <a:pt x="1072" y="8336"/>
                </a:lnTo>
                <a:cubicBezTo>
                  <a:pt x="881" y="8336"/>
                  <a:pt x="715" y="8384"/>
                  <a:pt x="572" y="8455"/>
                </a:cubicBezTo>
                <a:lnTo>
                  <a:pt x="572" y="7717"/>
                </a:lnTo>
                <a:close/>
                <a:moveTo>
                  <a:pt x="1929" y="8955"/>
                </a:moveTo>
                <a:cubicBezTo>
                  <a:pt x="2239" y="8955"/>
                  <a:pt x="2429" y="9193"/>
                  <a:pt x="2429" y="9455"/>
                </a:cubicBezTo>
                <a:lnTo>
                  <a:pt x="2429" y="9979"/>
                </a:lnTo>
                <a:lnTo>
                  <a:pt x="572" y="9979"/>
                </a:lnTo>
                <a:lnTo>
                  <a:pt x="572" y="9455"/>
                </a:lnTo>
                <a:lnTo>
                  <a:pt x="596" y="9455"/>
                </a:lnTo>
                <a:cubicBezTo>
                  <a:pt x="596" y="9169"/>
                  <a:pt x="834" y="8955"/>
                  <a:pt x="1096" y="8955"/>
                </a:cubicBezTo>
                <a:close/>
                <a:moveTo>
                  <a:pt x="4406" y="8955"/>
                </a:moveTo>
                <a:cubicBezTo>
                  <a:pt x="4715" y="8955"/>
                  <a:pt x="4906" y="9193"/>
                  <a:pt x="4906" y="9455"/>
                </a:cubicBezTo>
                <a:lnTo>
                  <a:pt x="4906" y="9979"/>
                </a:lnTo>
                <a:lnTo>
                  <a:pt x="3025" y="9979"/>
                </a:lnTo>
                <a:lnTo>
                  <a:pt x="3025" y="9455"/>
                </a:lnTo>
                <a:lnTo>
                  <a:pt x="3072" y="9455"/>
                </a:lnTo>
                <a:cubicBezTo>
                  <a:pt x="3072" y="9169"/>
                  <a:pt x="3310" y="8955"/>
                  <a:pt x="3572" y="8955"/>
                </a:cubicBezTo>
                <a:close/>
                <a:moveTo>
                  <a:pt x="6906" y="8955"/>
                </a:moveTo>
                <a:cubicBezTo>
                  <a:pt x="7192" y="8955"/>
                  <a:pt x="7407" y="9193"/>
                  <a:pt x="7407" y="9455"/>
                </a:cubicBezTo>
                <a:lnTo>
                  <a:pt x="7407" y="9979"/>
                </a:lnTo>
                <a:lnTo>
                  <a:pt x="5525" y="9979"/>
                </a:lnTo>
                <a:lnTo>
                  <a:pt x="5525" y="9455"/>
                </a:lnTo>
                <a:lnTo>
                  <a:pt x="5573" y="9455"/>
                </a:lnTo>
                <a:cubicBezTo>
                  <a:pt x="5573" y="9169"/>
                  <a:pt x="5811" y="8955"/>
                  <a:pt x="6073" y="8955"/>
                </a:cubicBezTo>
                <a:close/>
                <a:moveTo>
                  <a:pt x="9383" y="8955"/>
                </a:moveTo>
                <a:cubicBezTo>
                  <a:pt x="9669" y="8955"/>
                  <a:pt x="9883" y="9193"/>
                  <a:pt x="9883" y="9455"/>
                </a:cubicBezTo>
                <a:lnTo>
                  <a:pt x="9883" y="9979"/>
                </a:lnTo>
                <a:lnTo>
                  <a:pt x="8050" y="9979"/>
                </a:lnTo>
                <a:lnTo>
                  <a:pt x="8050" y="9455"/>
                </a:lnTo>
                <a:cubicBezTo>
                  <a:pt x="8050" y="9169"/>
                  <a:pt x="8288" y="8955"/>
                  <a:pt x="8550" y="8955"/>
                </a:cubicBezTo>
                <a:close/>
                <a:moveTo>
                  <a:pt x="310" y="1"/>
                </a:moveTo>
                <a:cubicBezTo>
                  <a:pt x="119" y="1"/>
                  <a:pt x="0" y="144"/>
                  <a:pt x="0" y="287"/>
                </a:cubicBezTo>
                <a:lnTo>
                  <a:pt x="0" y="10265"/>
                </a:lnTo>
                <a:cubicBezTo>
                  <a:pt x="0" y="10455"/>
                  <a:pt x="143" y="10574"/>
                  <a:pt x="310" y="10574"/>
                </a:cubicBezTo>
                <a:lnTo>
                  <a:pt x="10217" y="10574"/>
                </a:lnTo>
                <a:cubicBezTo>
                  <a:pt x="10383" y="10574"/>
                  <a:pt x="10502" y="10408"/>
                  <a:pt x="10502" y="10265"/>
                </a:cubicBezTo>
                <a:lnTo>
                  <a:pt x="10502" y="287"/>
                </a:lnTo>
                <a:cubicBezTo>
                  <a:pt x="10550" y="144"/>
                  <a:pt x="10383" y="1"/>
                  <a:pt x="102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g212ca1d7bd9_7_6"/>
          <p:cNvGrpSpPr/>
          <p:nvPr/>
        </p:nvGrpSpPr>
        <p:grpSpPr>
          <a:xfrm>
            <a:off x="1499124" y="3457402"/>
            <a:ext cx="464056" cy="463025"/>
            <a:chOff x="4283840" y="3452577"/>
            <a:chExt cx="464056" cy="463025"/>
          </a:xfrm>
        </p:grpSpPr>
        <p:sp>
          <p:nvSpPr>
            <p:cNvPr id="439" name="Google Shape;439;g212ca1d7bd9_7_6"/>
            <p:cNvSpPr/>
            <p:nvPr/>
          </p:nvSpPr>
          <p:spPr>
            <a:xfrm>
              <a:off x="4511661" y="3608050"/>
              <a:ext cx="51826" cy="28137"/>
            </a:xfrm>
            <a:custGeom>
              <a:rect b="b" l="l" r="r" t="t"/>
              <a:pathLst>
                <a:path extrusionOk="0" h="854" w="1573">
                  <a:moveTo>
                    <a:pt x="366" y="1"/>
                  </a:moveTo>
                  <a:cubicBezTo>
                    <a:pt x="301" y="1"/>
                    <a:pt x="233" y="22"/>
                    <a:pt x="168" y="68"/>
                  </a:cubicBezTo>
                  <a:cubicBezTo>
                    <a:pt x="25" y="163"/>
                    <a:pt x="1" y="378"/>
                    <a:pt x="120" y="521"/>
                  </a:cubicBezTo>
                  <a:cubicBezTo>
                    <a:pt x="239" y="663"/>
                    <a:pt x="477" y="854"/>
                    <a:pt x="763" y="854"/>
                  </a:cubicBezTo>
                  <a:cubicBezTo>
                    <a:pt x="1049" y="854"/>
                    <a:pt x="1311" y="759"/>
                    <a:pt x="1477" y="521"/>
                  </a:cubicBezTo>
                  <a:cubicBezTo>
                    <a:pt x="1573" y="378"/>
                    <a:pt x="1573" y="187"/>
                    <a:pt x="1430" y="68"/>
                  </a:cubicBezTo>
                  <a:cubicBezTo>
                    <a:pt x="1371" y="39"/>
                    <a:pt x="1303" y="21"/>
                    <a:pt x="1236" y="21"/>
                  </a:cubicBezTo>
                  <a:cubicBezTo>
                    <a:pt x="1141" y="21"/>
                    <a:pt x="1047" y="56"/>
                    <a:pt x="977" y="140"/>
                  </a:cubicBezTo>
                  <a:cubicBezTo>
                    <a:pt x="930" y="235"/>
                    <a:pt x="834" y="235"/>
                    <a:pt x="811" y="235"/>
                  </a:cubicBezTo>
                  <a:cubicBezTo>
                    <a:pt x="715" y="235"/>
                    <a:pt x="644" y="140"/>
                    <a:pt x="620" y="140"/>
                  </a:cubicBezTo>
                  <a:cubicBezTo>
                    <a:pt x="562" y="52"/>
                    <a:pt x="468" y="1"/>
                    <a:pt x="36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212ca1d7bd9_7_6"/>
            <p:cNvSpPr/>
            <p:nvPr/>
          </p:nvSpPr>
          <p:spPr>
            <a:xfrm>
              <a:off x="4283840" y="3452577"/>
              <a:ext cx="464056" cy="463025"/>
            </a:xfrm>
            <a:custGeom>
              <a:rect b="b" l="l" r="r" t="t"/>
              <a:pathLst>
                <a:path extrusionOk="0" h="10503" w="10527">
                  <a:moveTo>
                    <a:pt x="4191" y="596"/>
                  </a:moveTo>
                  <a:cubicBezTo>
                    <a:pt x="5263" y="596"/>
                    <a:pt x="6144" y="1453"/>
                    <a:pt x="6144" y="2572"/>
                  </a:cubicBezTo>
                  <a:lnTo>
                    <a:pt x="6144" y="2858"/>
                  </a:lnTo>
                  <a:lnTo>
                    <a:pt x="6073" y="2858"/>
                  </a:lnTo>
                  <a:cubicBezTo>
                    <a:pt x="5763" y="2858"/>
                    <a:pt x="5549" y="2620"/>
                    <a:pt x="5549" y="2358"/>
                  </a:cubicBezTo>
                  <a:cubicBezTo>
                    <a:pt x="5549" y="2168"/>
                    <a:pt x="5406" y="2048"/>
                    <a:pt x="5263" y="2048"/>
                  </a:cubicBezTo>
                  <a:lnTo>
                    <a:pt x="3215" y="2048"/>
                  </a:lnTo>
                  <a:cubicBezTo>
                    <a:pt x="3025" y="2048"/>
                    <a:pt x="2905" y="2215"/>
                    <a:pt x="2905" y="2358"/>
                  </a:cubicBezTo>
                  <a:cubicBezTo>
                    <a:pt x="2905" y="2644"/>
                    <a:pt x="2667" y="2858"/>
                    <a:pt x="2405" y="2858"/>
                  </a:cubicBezTo>
                  <a:lnTo>
                    <a:pt x="2310" y="2858"/>
                  </a:lnTo>
                  <a:lnTo>
                    <a:pt x="2310" y="2382"/>
                  </a:lnTo>
                  <a:cubicBezTo>
                    <a:pt x="2215" y="2144"/>
                    <a:pt x="2405" y="1906"/>
                    <a:pt x="2644" y="1858"/>
                  </a:cubicBezTo>
                  <a:cubicBezTo>
                    <a:pt x="2739" y="1810"/>
                    <a:pt x="2786" y="1763"/>
                    <a:pt x="2810" y="1667"/>
                  </a:cubicBezTo>
                  <a:cubicBezTo>
                    <a:pt x="2858" y="1572"/>
                    <a:pt x="2858" y="1501"/>
                    <a:pt x="2810" y="1405"/>
                  </a:cubicBezTo>
                  <a:lnTo>
                    <a:pt x="2429" y="596"/>
                  </a:lnTo>
                  <a:close/>
                  <a:moveTo>
                    <a:pt x="6668" y="3477"/>
                  </a:moveTo>
                  <a:cubicBezTo>
                    <a:pt x="6835" y="3525"/>
                    <a:pt x="6954" y="3644"/>
                    <a:pt x="6954" y="3811"/>
                  </a:cubicBezTo>
                  <a:cubicBezTo>
                    <a:pt x="6954" y="4001"/>
                    <a:pt x="6811" y="4120"/>
                    <a:pt x="6668" y="4120"/>
                  </a:cubicBezTo>
                  <a:lnTo>
                    <a:pt x="6359" y="4120"/>
                  </a:lnTo>
                  <a:lnTo>
                    <a:pt x="6359" y="3477"/>
                  </a:lnTo>
                  <a:close/>
                  <a:moveTo>
                    <a:pt x="2024" y="3525"/>
                  </a:moveTo>
                  <a:lnTo>
                    <a:pt x="2024" y="4144"/>
                  </a:lnTo>
                  <a:lnTo>
                    <a:pt x="1715" y="4144"/>
                  </a:lnTo>
                  <a:cubicBezTo>
                    <a:pt x="1548" y="4120"/>
                    <a:pt x="1429" y="4001"/>
                    <a:pt x="1429" y="3811"/>
                  </a:cubicBezTo>
                  <a:cubicBezTo>
                    <a:pt x="1429" y="3620"/>
                    <a:pt x="1572" y="3525"/>
                    <a:pt x="1715" y="3525"/>
                  </a:cubicBezTo>
                  <a:close/>
                  <a:moveTo>
                    <a:pt x="4930" y="2691"/>
                  </a:moveTo>
                  <a:cubicBezTo>
                    <a:pt x="5049" y="3072"/>
                    <a:pt x="5358" y="3358"/>
                    <a:pt x="5716" y="3454"/>
                  </a:cubicBezTo>
                  <a:lnTo>
                    <a:pt x="5716" y="4644"/>
                  </a:lnTo>
                  <a:cubicBezTo>
                    <a:pt x="5716" y="5502"/>
                    <a:pt x="5025" y="6192"/>
                    <a:pt x="4168" y="6192"/>
                  </a:cubicBezTo>
                  <a:cubicBezTo>
                    <a:pt x="3334" y="6192"/>
                    <a:pt x="2644" y="5478"/>
                    <a:pt x="2644" y="4644"/>
                  </a:cubicBezTo>
                  <a:lnTo>
                    <a:pt x="2644" y="3454"/>
                  </a:lnTo>
                  <a:cubicBezTo>
                    <a:pt x="3025" y="3334"/>
                    <a:pt x="3334" y="3049"/>
                    <a:pt x="3406" y="2691"/>
                  </a:cubicBezTo>
                  <a:close/>
                  <a:moveTo>
                    <a:pt x="8478" y="5025"/>
                  </a:moveTo>
                  <a:lnTo>
                    <a:pt x="8740" y="5573"/>
                  </a:lnTo>
                  <a:cubicBezTo>
                    <a:pt x="8811" y="5668"/>
                    <a:pt x="8859" y="5716"/>
                    <a:pt x="8978" y="5740"/>
                  </a:cubicBezTo>
                  <a:lnTo>
                    <a:pt x="9574" y="5835"/>
                  </a:lnTo>
                  <a:lnTo>
                    <a:pt x="9169" y="6264"/>
                  </a:lnTo>
                  <a:cubicBezTo>
                    <a:pt x="9097" y="6311"/>
                    <a:pt x="9050" y="6430"/>
                    <a:pt x="9073" y="6526"/>
                  </a:cubicBezTo>
                  <a:lnTo>
                    <a:pt x="9169" y="7121"/>
                  </a:lnTo>
                  <a:lnTo>
                    <a:pt x="8621" y="6859"/>
                  </a:lnTo>
                  <a:cubicBezTo>
                    <a:pt x="8573" y="6811"/>
                    <a:pt x="8526" y="6811"/>
                    <a:pt x="8478" y="6811"/>
                  </a:cubicBezTo>
                  <a:cubicBezTo>
                    <a:pt x="8407" y="6811"/>
                    <a:pt x="8383" y="6811"/>
                    <a:pt x="8335" y="6859"/>
                  </a:cubicBezTo>
                  <a:lnTo>
                    <a:pt x="7787" y="7121"/>
                  </a:lnTo>
                  <a:lnTo>
                    <a:pt x="7787" y="7121"/>
                  </a:lnTo>
                  <a:lnTo>
                    <a:pt x="7883" y="6526"/>
                  </a:lnTo>
                  <a:cubicBezTo>
                    <a:pt x="7907" y="6430"/>
                    <a:pt x="7859" y="6311"/>
                    <a:pt x="7787" y="6264"/>
                  </a:cubicBezTo>
                  <a:lnTo>
                    <a:pt x="7383" y="5835"/>
                  </a:lnTo>
                  <a:lnTo>
                    <a:pt x="7978" y="5740"/>
                  </a:lnTo>
                  <a:cubicBezTo>
                    <a:pt x="8049" y="5740"/>
                    <a:pt x="8145" y="5668"/>
                    <a:pt x="8216" y="5573"/>
                  </a:cubicBezTo>
                  <a:lnTo>
                    <a:pt x="8478" y="5025"/>
                  </a:lnTo>
                  <a:close/>
                  <a:moveTo>
                    <a:pt x="4596" y="6764"/>
                  </a:moveTo>
                  <a:lnTo>
                    <a:pt x="4596" y="7335"/>
                  </a:lnTo>
                  <a:cubicBezTo>
                    <a:pt x="4596" y="7502"/>
                    <a:pt x="4739" y="7621"/>
                    <a:pt x="4906" y="7621"/>
                  </a:cubicBezTo>
                  <a:lnTo>
                    <a:pt x="5239" y="7621"/>
                  </a:lnTo>
                  <a:lnTo>
                    <a:pt x="5144" y="7931"/>
                  </a:lnTo>
                  <a:cubicBezTo>
                    <a:pt x="4930" y="8240"/>
                    <a:pt x="4572" y="8431"/>
                    <a:pt x="4191" y="8431"/>
                  </a:cubicBezTo>
                  <a:cubicBezTo>
                    <a:pt x="3810" y="8431"/>
                    <a:pt x="3453" y="8240"/>
                    <a:pt x="3239" y="7931"/>
                  </a:cubicBezTo>
                  <a:lnTo>
                    <a:pt x="3144" y="7621"/>
                  </a:lnTo>
                  <a:lnTo>
                    <a:pt x="3477" y="7621"/>
                  </a:lnTo>
                  <a:cubicBezTo>
                    <a:pt x="3644" y="7621"/>
                    <a:pt x="3763" y="7478"/>
                    <a:pt x="3763" y="7335"/>
                  </a:cubicBezTo>
                  <a:lnTo>
                    <a:pt x="3763" y="6764"/>
                  </a:lnTo>
                  <a:cubicBezTo>
                    <a:pt x="3882" y="6788"/>
                    <a:pt x="4049" y="6788"/>
                    <a:pt x="4191" y="6788"/>
                  </a:cubicBezTo>
                  <a:cubicBezTo>
                    <a:pt x="4334" y="6788"/>
                    <a:pt x="4453" y="6788"/>
                    <a:pt x="4596" y="6764"/>
                  </a:cubicBezTo>
                  <a:close/>
                  <a:moveTo>
                    <a:pt x="8478" y="7478"/>
                  </a:moveTo>
                  <a:lnTo>
                    <a:pt x="8526" y="7502"/>
                  </a:lnTo>
                  <a:lnTo>
                    <a:pt x="8811" y="8693"/>
                  </a:lnTo>
                  <a:lnTo>
                    <a:pt x="8145" y="8693"/>
                  </a:lnTo>
                  <a:lnTo>
                    <a:pt x="8407" y="7502"/>
                  </a:lnTo>
                  <a:lnTo>
                    <a:pt x="8478" y="7478"/>
                  </a:lnTo>
                  <a:close/>
                  <a:moveTo>
                    <a:pt x="4834" y="8931"/>
                  </a:moveTo>
                  <a:lnTo>
                    <a:pt x="4572" y="9907"/>
                  </a:lnTo>
                  <a:lnTo>
                    <a:pt x="3810" y="9907"/>
                  </a:lnTo>
                  <a:lnTo>
                    <a:pt x="3525" y="8931"/>
                  </a:lnTo>
                  <a:lnTo>
                    <a:pt x="3525" y="8931"/>
                  </a:lnTo>
                  <a:cubicBezTo>
                    <a:pt x="3739" y="9026"/>
                    <a:pt x="3977" y="9050"/>
                    <a:pt x="4191" y="9050"/>
                  </a:cubicBezTo>
                  <a:cubicBezTo>
                    <a:pt x="4406" y="9050"/>
                    <a:pt x="4644" y="8978"/>
                    <a:pt x="4834" y="8931"/>
                  </a:cubicBezTo>
                  <a:close/>
                  <a:moveTo>
                    <a:pt x="6644" y="7597"/>
                  </a:moveTo>
                  <a:cubicBezTo>
                    <a:pt x="6811" y="7621"/>
                    <a:pt x="6930" y="7645"/>
                    <a:pt x="7073" y="7692"/>
                  </a:cubicBezTo>
                  <a:cubicBezTo>
                    <a:pt x="7073" y="7764"/>
                    <a:pt x="7144" y="7859"/>
                    <a:pt x="7192" y="7931"/>
                  </a:cubicBezTo>
                  <a:cubicBezTo>
                    <a:pt x="7251" y="7960"/>
                    <a:pt x="7319" y="7980"/>
                    <a:pt x="7390" y="7980"/>
                  </a:cubicBezTo>
                  <a:cubicBezTo>
                    <a:pt x="7435" y="7980"/>
                    <a:pt x="7480" y="7973"/>
                    <a:pt x="7525" y="7954"/>
                  </a:cubicBezTo>
                  <a:lnTo>
                    <a:pt x="7668" y="7859"/>
                  </a:lnTo>
                  <a:lnTo>
                    <a:pt x="7502" y="8693"/>
                  </a:lnTo>
                  <a:lnTo>
                    <a:pt x="7311" y="8693"/>
                  </a:lnTo>
                  <a:cubicBezTo>
                    <a:pt x="6811" y="8693"/>
                    <a:pt x="6382" y="9121"/>
                    <a:pt x="6382" y="9621"/>
                  </a:cubicBezTo>
                  <a:lnTo>
                    <a:pt x="6382" y="9907"/>
                  </a:lnTo>
                  <a:lnTo>
                    <a:pt x="5192" y="9907"/>
                  </a:lnTo>
                  <a:lnTo>
                    <a:pt x="5858" y="7597"/>
                  </a:lnTo>
                  <a:close/>
                  <a:moveTo>
                    <a:pt x="9574" y="9312"/>
                  </a:moveTo>
                  <a:cubicBezTo>
                    <a:pt x="9764" y="9312"/>
                    <a:pt x="9883" y="9479"/>
                    <a:pt x="9883" y="9621"/>
                  </a:cubicBezTo>
                  <a:lnTo>
                    <a:pt x="9883" y="9907"/>
                  </a:lnTo>
                  <a:lnTo>
                    <a:pt x="7025" y="9907"/>
                  </a:lnTo>
                  <a:lnTo>
                    <a:pt x="7025" y="9621"/>
                  </a:lnTo>
                  <a:cubicBezTo>
                    <a:pt x="7025" y="9431"/>
                    <a:pt x="7168" y="9312"/>
                    <a:pt x="7311" y="9312"/>
                  </a:cubicBezTo>
                  <a:close/>
                  <a:moveTo>
                    <a:pt x="2524" y="7621"/>
                  </a:moveTo>
                  <a:lnTo>
                    <a:pt x="3167" y="9955"/>
                  </a:lnTo>
                  <a:lnTo>
                    <a:pt x="595" y="9955"/>
                  </a:lnTo>
                  <a:lnTo>
                    <a:pt x="595" y="8764"/>
                  </a:lnTo>
                  <a:cubicBezTo>
                    <a:pt x="595" y="8121"/>
                    <a:pt x="1096" y="7621"/>
                    <a:pt x="1715" y="7621"/>
                  </a:cubicBezTo>
                  <a:close/>
                  <a:moveTo>
                    <a:pt x="1953" y="0"/>
                  </a:moveTo>
                  <a:cubicBezTo>
                    <a:pt x="1834" y="0"/>
                    <a:pt x="1739" y="48"/>
                    <a:pt x="1691" y="143"/>
                  </a:cubicBezTo>
                  <a:cubicBezTo>
                    <a:pt x="1619" y="239"/>
                    <a:pt x="1619" y="358"/>
                    <a:pt x="1691" y="453"/>
                  </a:cubicBezTo>
                  <a:lnTo>
                    <a:pt x="2167" y="1405"/>
                  </a:lnTo>
                  <a:cubicBezTo>
                    <a:pt x="1834" y="1596"/>
                    <a:pt x="1667" y="2001"/>
                    <a:pt x="1667" y="2382"/>
                  </a:cubicBezTo>
                  <a:lnTo>
                    <a:pt x="1667" y="2858"/>
                  </a:lnTo>
                  <a:cubicBezTo>
                    <a:pt x="1191" y="2930"/>
                    <a:pt x="834" y="3311"/>
                    <a:pt x="834" y="3787"/>
                  </a:cubicBezTo>
                  <a:cubicBezTo>
                    <a:pt x="834" y="4287"/>
                    <a:pt x="1238" y="4716"/>
                    <a:pt x="1739" y="4716"/>
                  </a:cubicBezTo>
                  <a:lnTo>
                    <a:pt x="2048" y="4716"/>
                  </a:lnTo>
                  <a:cubicBezTo>
                    <a:pt x="2072" y="5478"/>
                    <a:pt x="2524" y="6168"/>
                    <a:pt x="3167" y="6502"/>
                  </a:cubicBezTo>
                  <a:lnTo>
                    <a:pt x="3167" y="6978"/>
                  </a:lnTo>
                  <a:lnTo>
                    <a:pt x="1739" y="6978"/>
                  </a:lnTo>
                  <a:cubicBezTo>
                    <a:pt x="786" y="6978"/>
                    <a:pt x="0" y="7740"/>
                    <a:pt x="0" y="8716"/>
                  </a:cubicBezTo>
                  <a:lnTo>
                    <a:pt x="0" y="10217"/>
                  </a:lnTo>
                  <a:cubicBezTo>
                    <a:pt x="0" y="10383"/>
                    <a:pt x="143" y="10503"/>
                    <a:pt x="286" y="10503"/>
                  </a:cubicBezTo>
                  <a:lnTo>
                    <a:pt x="10240" y="10503"/>
                  </a:lnTo>
                  <a:cubicBezTo>
                    <a:pt x="10407" y="10503"/>
                    <a:pt x="10526" y="10360"/>
                    <a:pt x="10526" y="10217"/>
                  </a:cubicBezTo>
                  <a:lnTo>
                    <a:pt x="10526" y="9598"/>
                  </a:lnTo>
                  <a:cubicBezTo>
                    <a:pt x="10502" y="9121"/>
                    <a:pt x="10121" y="8693"/>
                    <a:pt x="9574" y="8693"/>
                  </a:cubicBezTo>
                  <a:lnTo>
                    <a:pt x="9407" y="8693"/>
                  </a:lnTo>
                  <a:lnTo>
                    <a:pt x="9216" y="7859"/>
                  </a:lnTo>
                  <a:lnTo>
                    <a:pt x="9359" y="7954"/>
                  </a:lnTo>
                  <a:cubicBezTo>
                    <a:pt x="9431" y="7978"/>
                    <a:pt x="9454" y="7978"/>
                    <a:pt x="9502" y="7978"/>
                  </a:cubicBezTo>
                  <a:cubicBezTo>
                    <a:pt x="9574" y="7978"/>
                    <a:pt x="9621" y="7954"/>
                    <a:pt x="9693" y="7931"/>
                  </a:cubicBezTo>
                  <a:cubicBezTo>
                    <a:pt x="9788" y="7859"/>
                    <a:pt x="9835" y="7740"/>
                    <a:pt x="9812" y="7621"/>
                  </a:cubicBezTo>
                  <a:lnTo>
                    <a:pt x="9621" y="6573"/>
                  </a:lnTo>
                  <a:lnTo>
                    <a:pt x="10407" y="5835"/>
                  </a:lnTo>
                  <a:cubicBezTo>
                    <a:pt x="10502" y="5740"/>
                    <a:pt x="10526" y="5621"/>
                    <a:pt x="10502" y="5502"/>
                  </a:cubicBezTo>
                  <a:cubicBezTo>
                    <a:pt x="10455" y="5382"/>
                    <a:pt x="10383" y="5335"/>
                    <a:pt x="10264" y="5311"/>
                  </a:cubicBezTo>
                  <a:lnTo>
                    <a:pt x="9216" y="5144"/>
                  </a:lnTo>
                  <a:lnTo>
                    <a:pt x="8740" y="4192"/>
                  </a:lnTo>
                  <a:cubicBezTo>
                    <a:pt x="8669" y="4073"/>
                    <a:pt x="8597" y="4025"/>
                    <a:pt x="8478" y="4025"/>
                  </a:cubicBezTo>
                  <a:cubicBezTo>
                    <a:pt x="8359" y="4025"/>
                    <a:pt x="8240" y="4073"/>
                    <a:pt x="8216" y="4192"/>
                  </a:cubicBezTo>
                  <a:lnTo>
                    <a:pt x="7716" y="5144"/>
                  </a:lnTo>
                  <a:lnTo>
                    <a:pt x="6692" y="5311"/>
                  </a:lnTo>
                  <a:cubicBezTo>
                    <a:pt x="6573" y="5335"/>
                    <a:pt x="6478" y="5382"/>
                    <a:pt x="6454" y="5502"/>
                  </a:cubicBezTo>
                  <a:cubicBezTo>
                    <a:pt x="6406" y="5621"/>
                    <a:pt x="6454" y="5740"/>
                    <a:pt x="6525" y="5835"/>
                  </a:cubicBezTo>
                  <a:lnTo>
                    <a:pt x="7311" y="6573"/>
                  </a:lnTo>
                  <a:lnTo>
                    <a:pt x="7216" y="7097"/>
                  </a:lnTo>
                  <a:cubicBezTo>
                    <a:pt x="7073" y="7026"/>
                    <a:pt x="6882" y="7026"/>
                    <a:pt x="6716" y="7026"/>
                  </a:cubicBezTo>
                  <a:lnTo>
                    <a:pt x="5287" y="7026"/>
                  </a:lnTo>
                  <a:lnTo>
                    <a:pt x="5287" y="6549"/>
                  </a:lnTo>
                  <a:cubicBezTo>
                    <a:pt x="5930" y="6192"/>
                    <a:pt x="6382" y="5549"/>
                    <a:pt x="6430" y="4763"/>
                  </a:cubicBezTo>
                  <a:lnTo>
                    <a:pt x="6716" y="4763"/>
                  </a:lnTo>
                  <a:cubicBezTo>
                    <a:pt x="7216" y="4763"/>
                    <a:pt x="7645" y="4358"/>
                    <a:pt x="7645" y="3835"/>
                  </a:cubicBezTo>
                  <a:cubicBezTo>
                    <a:pt x="7645" y="3358"/>
                    <a:pt x="7287" y="2977"/>
                    <a:pt x="6811" y="2930"/>
                  </a:cubicBezTo>
                  <a:lnTo>
                    <a:pt x="6811" y="2596"/>
                  </a:lnTo>
                  <a:cubicBezTo>
                    <a:pt x="6811" y="1167"/>
                    <a:pt x="5644" y="0"/>
                    <a:pt x="42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g212ca1d7bd9_7_6"/>
          <p:cNvGrpSpPr/>
          <p:nvPr/>
        </p:nvGrpSpPr>
        <p:grpSpPr>
          <a:xfrm>
            <a:off x="4998161" y="2553152"/>
            <a:ext cx="464050" cy="461939"/>
            <a:chOff x="2315512" y="4149311"/>
            <a:chExt cx="347629" cy="346048"/>
          </a:xfrm>
        </p:grpSpPr>
        <p:sp>
          <p:nvSpPr>
            <p:cNvPr id="442" name="Google Shape;442;g212ca1d7bd9_7_6"/>
            <p:cNvSpPr/>
            <p:nvPr/>
          </p:nvSpPr>
          <p:spPr>
            <a:xfrm>
              <a:off x="2542257" y="4226211"/>
              <a:ext cx="55747" cy="109089"/>
            </a:xfrm>
            <a:custGeom>
              <a:rect b="b" l="l" r="r" t="t"/>
              <a:pathLst>
                <a:path extrusionOk="0" h="3311" w="1692">
                  <a:moveTo>
                    <a:pt x="620" y="810"/>
                  </a:moveTo>
                  <a:lnTo>
                    <a:pt x="620" y="1239"/>
                  </a:lnTo>
                  <a:cubicBezTo>
                    <a:pt x="596" y="1239"/>
                    <a:pt x="596" y="1191"/>
                    <a:pt x="572" y="1191"/>
                  </a:cubicBezTo>
                  <a:cubicBezTo>
                    <a:pt x="501" y="1167"/>
                    <a:pt x="501" y="1072"/>
                    <a:pt x="501" y="1001"/>
                  </a:cubicBezTo>
                  <a:cubicBezTo>
                    <a:pt x="501" y="929"/>
                    <a:pt x="572" y="834"/>
                    <a:pt x="620" y="810"/>
                  </a:cubicBezTo>
                  <a:close/>
                  <a:moveTo>
                    <a:pt x="1048" y="1882"/>
                  </a:moveTo>
                  <a:cubicBezTo>
                    <a:pt x="1239" y="1977"/>
                    <a:pt x="1239" y="2144"/>
                    <a:pt x="1239" y="2239"/>
                  </a:cubicBezTo>
                  <a:cubicBezTo>
                    <a:pt x="1215" y="2358"/>
                    <a:pt x="1168" y="2477"/>
                    <a:pt x="1048" y="2549"/>
                  </a:cubicBezTo>
                  <a:lnTo>
                    <a:pt x="1048" y="1882"/>
                  </a:lnTo>
                  <a:close/>
                  <a:moveTo>
                    <a:pt x="810" y="0"/>
                  </a:moveTo>
                  <a:cubicBezTo>
                    <a:pt x="691" y="0"/>
                    <a:pt x="596" y="96"/>
                    <a:pt x="596" y="215"/>
                  </a:cubicBezTo>
                  <a:lnTo>
                    <a:pt x="596" y="334"/>
                  </a:lnTo>
                  <a:lnTo>
                    <a:pt x="572" y="334"/>
                  </a:lnTo>
                  <a:cubicBezTo>
                    <a:pt x="334" y="405"/>
                    <a:pt x="143" y="596"/>
                    <a:pt x="96" y="882"/>
                  </a:cubicBezTo>
                  <a:cubicBezTo>
                    <a:pt x="24" y="1120"/>
                    <a:pt x="120" y="1358"/>
                    <a:pt x="286" y="1477"/>
                  </a:cubicBezTo>
                  <a:cubicBezTo>
                    <a:pt x="382" y="1525"/>
                    <a:pt x="477" y="1596"/>
                    <a:pt x="596" y="1644"/>
                  </a:cubicBezTo>
                  <a:lnTo>
                    <a:pt x="596" y="2501"/>
                  </a:lnTo>
                  <a:cubicBezTo>
                    <a:pt x="501" y="2501"/>
                    <a:pt x="453" y="2453"/>
                    <a:pt x="334" y="2382"/>
                  </a:cubicBezTo>
                  <a:cubicBezTo>
                    <a:pt x="302" y="2366"/>
                    <a:pt x="268" y="2358"/>
                    <a:pt x="233" y="2358"/>
                  </a:cubicBezTo>
                  <a:cubicBezTo>
                    <a:pt x="162" y="2358"/>
                    <a:pt x="88" y="2390"/>
                    <a:pt x="24" y="2453"/>
                  </a:cubicBezTo>
                  <a:cubicBezTo>
                    <a:pt x="1" y="2596"/>
                    <a:pt x="24" y="2739"/>
                    <a:pt x="120" y="2810"/>
                  </a:cubicBezTo>
                  <a:cubicBezTo>
                    <a:pt x="310" y="2930"/>
                    <a:pt x="453" y="2977"/>
                    <a:pt x="620" y="2977"/>
                  </a:cubicBezTo>
                  <a:lnTo>
                    <a:pt x="620" y="3096"/>
                  </a:lnTo>
                  <a:cubicBezTo>
                    <a:pt x="620" y="3215"/>
                    <a:pt x="715" y="3311"/>
                    <a:pt x="834" y="3311"/>
                  </a:cubicBezTo>
                  <a:cubicBezTo>
                    <a:pt x="953" y="3311"/>
                    <a:pt x="1025" y="3215"/>
                    <a:pt x="1025" y="3096"/>
                  </a:cubicBezTo>
                  <a:lnTo>
                    <a:pt x="1025" y="2953"/>
                  </a:lnTo>
                  <a:cubicBezTo>
                    <a:pt x="1358" y="2858"/>
                    <a:pt x="1596" y="2572"/>
                    <a:pt x="1620" y="2310"/>
                  </a:cubicBezTo>
                  <a:cubicBezTo>
                    <a:pt x="1691" y="1953"/>
                    <a:pt x="1477" y="1596"/>
                    <a:pt x="1120" y="1477"/>
                  </a:cubicBezTo>
                  <a:cubicBezTo>
                    <a:pt x="1096" y="1477"/>
                    <a:pt x="1072" y="1429"/>
                    <a:pt x="1001" y="1429"/>
                  </a:cubicBezTo>
                  <a:lnTo>
                    <a:pt x="1001" y="762"/>
                  </a:lnTo>
                  <a:cubicBezTo>
                    <a:pt x="1072" y="786"/>
                    <a:pt x="1096" y="810"/>
                    <a:pt x="1096" y="810"/>
                  </a:cubicBezTo>
                  <a:cubicBezTo>
                    <a:pt x="1147" y="861"/>
                    <a:pt x="1205" y="885"/>
                    <a:pt x="1262" y="885"/>
                  </a:cubicBezTo>
                  <a:cubicBezTo>
                    <a:pt x="1312" y="885"/>
                    <a:pt x="1361" y="867"/>
                    <a:pt x="1406" y="834"/>
                  </a:cubicBezTo>
                  <a:cubicBezTo>
                    <a:pt x="1477" y="762"/>
                    <a:pt x="1477" y="643"/>
                    <a:pt x="1429" y="548"/>
                  </a:cubicBezTo>
                  <a:cubicBezTo>
                    <a:pt x="1358" y="453"/>
                    <a:pt x="1215" y="358"/>
                    <a:pt x="1001" y="334"/>
                  </a:cubicBezTo>
                  <a:lnTo>
                    <a:pt x="1001" y="215"/>
                  </a:lnTo>
                  <a:cubicBezTo>
                    <a:pt x="1001" y="96"/>
                    <a:pt x="929" y="0"/>
                    <a:pt x="81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212ca1d7bd9_7_6"/>
            <p:cNvSpPr/>
            <p:nvPr/>
          </p:nvSpPr>
          <p:spPr>
            <a:xfrm>
              <a:off x="2315512" y="4149311"/>
              <a:ext cx="347629" cy="346048"/>
            </a:xfrm>
            <a:custGeom>
              <a:rect b="b" l="l" r="r" t="t"/>
              <a:pathLst>
                <a:path extrusionOk="0" h="10503" w="10551">
                  <a:moveTo>
                    <a:pt x="1643" y="548"/>
                  </a:moveTo>
                  <a:lnTo>
                    <a:pt x="1643" y="1596"/>
                  </a:lnTo>
                  <a:lnTo>
                    <a:pt x="596" y="1596"/>
                  </a:lnTo>
                  <a:lnTo>
                    <a:pt x="596" y="548"/>
                  </a:lnTo>
                  <a:close/>
                  <a:moveTo>
                    <a:pt x="3287" y="548"/>
                  </a:moveTo>
                  <a:lnTo>
                    <a:pt x="3287" y="1596"/>
                  </a:lnTo>
                  <a:lnTo>
                    <a:pt x="2239" y="1596"/>
                  </a:lnTo>
                  <a:lnTo>
                    <a:pt x="2239" y="548"/>
                  </a:lnTo>
                  <a:close/>
                  <a:moveTo>
                    <a:pt x="4906" y="548"/>
                  </a:moveTo>
                  <a:lnTo>
                    <a:pt x="4906" y="1596"/>
                  </a:lnTo>
                  <a:lnTo>
                    <a:pt x="3882" y="1596"/>
                  </a:lnTo>
                  <a:lnTo>
                    <a:pt x="3882" y="548"/>
                  </a:lnTo>
                  <a:close/>
                  <a:moveTo>
                    <a:pt x="6621" y="548"/>
                  </a:moveTo>
                  <a:lnTo>
                    <a:pt x="6621" y="1429"/>
                  </a:lnTo>
                  <a:lnTo>
                    <a:pt x="6573" y="1429"/>
                  </a:lnTo>
                  <a:cubicBezTo>
                    <a:pt x="6454" y="1477"/>
                    <a:pt x="6382" y="1501"/>
                    <a:pt x="6287" y="1596"/>
                  </a:cubicBezTo>
                  <a:lnTo>
                    <a:pt x="5573" y="1596"/>
                  </a:lnTo>
                  <a:lnTo>
                    <a:pt x="5573" y="548"/>
                  </a:lnTo>
                  <a:close/>
                  <a:moveTo>
                    <a:pt x="7740" y="1810"/>
                  </a:moveTo>
                  <a:cubicBezTo>
                    <a:pt x="8931" y="1810"/>
                    <a:pt x="9907" y="2787"/>
                    <a:pt x="9907" y="3978"/>
                  </a:cubicBezTo>
                  <a:cubicBezTo>
                    <a:pt x="9907" y="5168"/>
                    <a:pt x="8931" y="6145"/>
                    <a:pt x="7740" y="6145"/>
                  </a:cubicBezTo>
                  <a:cubicBezTo>
                    <a:pt x="6549" y="6145"/>
                    <a:pt x="5573" y="5168"/>
                    <a:pt x="5573" y="3978"/>
                  </a:cubicBezTo>
                  <a:cubicBezTo>
                    <a:pt x="5573" y="2787"/>
                    <a:pt x="6549" y="1810"/>
                    <a:pt x="7740" y="1810"/>
                  </a:cubicBezTo>
                  <a:close/>
                  <a:moveTo>
                    <a:pt x="5573" y="2215"/>
                  </a:moveTo>
                  <a:cubicBezTo>
                    <a:pt x="5168" y="2692"/>
                    <a:pt x="4930" y="3335"/>
                    <a:pt x="4930" y="4001"/>
                  </a:cubicBezTo>
                  <a:cubicBezTo>
                    <a:pt x="4930" y="4906"/>
                    <a:pt x="5358" y="5668"/>
                    <a:pt x="5978" y="6192"/>
                  </a:cubicBezTo>
                  <a:lnTo>
                    <a:pt x="5239" y="6192"/>
                  </a:lnTo>
                  <a:cubicBezTo>
                    <a:pt x="5049" y="6192"/>
                    <a:pt x="4930" y="6335"/>
                    <a:pt x="4930" y="6478"/>
                  </a:cubicBezTo>
                  <a:lnTo>
                    <a:pt x="4930" y="7407"/>
                  </a:lnTo>
                  <a:lnTo>
                    <a:pt x="596" y="7407"/>
                  </a:lnTo>
                  <a:lnTo>
                    <a:pt x="596" y="2215"/>
                  </a:lnTo>
                  <a:close/>
                  <a:moveTo>
                    <a:pt x="9907" y="6788"/>
                  </a:moveTo>
                  <a:lnTo>
                    <a:pt x="9907" y="7407"/>
                  </a:lnTo>
                  <a:lnTo>
                    <a:pt x="5549" y="7407"/>
                  </a:lnTo>
                  <a:lnTo>
                    <a:pt x="5549" y="6788"/>
                  </a:lnTo>
                  <a:close/>
                  <a:moveTo>
                    <a:pt x="9907" y="8026"/>
                  </a:moveTo>
                  <a:lnTo>
                    <a:pt x="9907" y="8645"/>
                  </a:lnTo>
                  <a:lnTo>
                    <a:pt x="5549" y="8645"/>
                  </a:lnTo>
                  <a:lnTo>
                    <a:pt x="5549" y="8026"/>
                  </a:lnTo>
                  <a:close/>
                  <a:moveTo>
                    <a:pt x="4954" y="8002"/>
                  </a:moveTo>
                  <a:lnTo>
                    <a:pt x="4954" y="9050"/>
                  </a:lnTo>
                  <a:lnTo>
                    <a:pt x="3906" y="9050"/>
                  </a:lnTo>
                  <a:lnTo>
                    <a:pt x="3906" y="8002"/>
                  </a:lnTo>
                  <a:close/>
                  <a:moveTo>
                    <a:pt x="1643" y="8026"/>
                  </a:moveTo>
                  <a:lnTo>
                    <a:pt x="1643" y="9074"/>
                  </a:lnTo>
                  <a:lnTo>
                    <a:pt x="596" y="9074"/>
                  </a:lnTo>
                  <a:lnTo>
                    <a:pt x="596" y="8026"/>
                  </a:lnTo>
                  <a:close/>
                  <a:moveTo>
                    <a:pt x="3287" y="8026"/>
                  </a:moveTo>
                  <a:lnTo>
                    <a:pt x="3287" y="9074"/>
                  </a:lnTo>
                  <a:lnTo>
                    <a:pt x="2239" y="9074"/>
                  </a:lnTo>
                  <a:lnTo>
                    <a:pt x="2239" y="8026"/>
                  </a:lnTo>
                  <a:close/>
                  <a:moveTo>
                    <a:pt x="9907" y="9241"/>
                  </a:moveTo>
                  <a:lnTo>
                    <a:pt x="9907" y="9884"/>
                  </a:lnTo>
                  <a:lnTo>
                    <a:pt x="5549" y="9884"/>
                  </a:lnTo>
                  <a:lnTo>
                    <a:pt x="5549" y="9241"/>
                  </a:lnTo>
                  <a:close/>
                  <a:moveTo>
                    <a:pt x="310" y="1"/>
                  </a:moveTo>
                  <a:cubicBezTo>
                    <a:pt x="119" y="1"/>
                    <a:pt x="0" y="143"/>
                    <a:pt x="0" y="286"/>
                  </a:cubicBezTo>
                  <a:lnTo>
                    <a:pt x="0" y="9407"/>
                  </a:lnTo>
                  <a:cubicBezTo>
                    <a:pt x="0" y="9574"/>
                    <a:pt x="143" y="9693"/>
                    <a:pt x="310" y="9693"/>
                  </a:cubicBezTo>
                  <a:lnTo>
                    <a:pt x="4954" y="9693"/>
                  </a:lnTo>
                  <a:lnTo>
                    <a:pt x="4954" y="10193"/>
                  </a:lnTo>
                  <a:cubicBezTo>
                    <a:pt x="4954" y="10384"/>
                    <a:pt x="5097" y="10503"/>
                    <a:pt x="5239" y="10503"/>
                  </a:cubicBezTo>
                  <a:lnTo>
                    <a:pt x="10217" y="10503"/>
                  </a:lnTo>
                  <a:cubicBezTo>
                    <a:pt x="10383" y="10503"/>
                    <a:pt x="10502" y="10360"/>
                    <a:pt x="10502" y="10193"/>
                  </a:cubicBezTo>
                  <a:lnTo>
                    <a:pt x="10502" y="6478"/>
                  </a:lnTo>
                  <a:cubicBezTo>
                    <a:pt x="10550" y="6311"/>
                    <a:pt x="10383" y="6192"/>
                    <a:pt x="10217" y="6192"/>
                  </a:cubicBezTo>
                  <a:lnTo>
                    <a:pt x="9478" y="6192"/>
                  </a:lnTo>
                  <a:cubicBezTo>
                    <a:pt x="10098" y="5668"/>
                    <a:pt x="10502" y="4883"/>
                    <a:pt x="10502" y="4001"/>
                  </a:cubicBezTo>
                  <a:cubicBezTo>
                    <a:pt x="10502" y="2453"/>
                    <a:pt x="9264" y="1215"/>
                    <a:pt x="7716" y="1215"/>
                  </a:cubicBezTo>
                  <a:cubicBezTo>
                    <a:pt x="7526" y="1215"/>
                    <a:pt x="7359" y="1239"/>
                    <a:pt x="7168" y="1263"/>
                  </a:cubicBezTo>
                  <a:lnTo>
                    <a:pt x="7168" y="286"/>
                  </a:lnTo>
                  <a:cubicBezTo>
                    <a:pt x="7168" y="96"/>
                    <a:pt x="7025" y="1"/>
                    <a:pt x="68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4" name="Google Shape;444;g212ca1d7bd9_7_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5" name="Google Shape;445;g212ca1d7bd9_7_6"/>
          <p:cNvSpPr/>
          <p:nvPr/>
        </p:nvSpPr>
        <p:spPr>
          <a:xfrm>
            <a:off x="1564736" y="4278347"/>
            <a:ext cx="417477" cy="389570"/>
          </a:xfrm>
          <a:custGeom>
            <a:rect b="b" l="l" r="r" t="t"/>
            <a:pathLst>
              <a:path extrusionOk="0" h="10122" w="10098">
                <a:moveTo>
                  <a:pt x="1572" y="572"/>
                </a:moveTo>
                <a:lnTo>
                  <a:pt x="1572" y="1548"/>
                </a:lnTo>
                <a:lnTo>
                  <a:pt x="596" y="1548"/>
                </a:lnTo>
                <a:lnTo>
                  <a:pt x="596" y="572"/>
                </a:lnTo>
                <a:close/>
                <a:moveTo>
                  <a:pt x="3144" y="596"/>
                </a:moveTo>
                <a:lnTo>
                  <a:pt x="3144" y="1572"/>
                </a:lnTo>
                <a:lnTo>
                  <a:pt x="2168" y="1572"/>
                </a:lnTo>
                <a:lnTo>
                  <a:pt x="2168" y="596"/>
                </a:lnTo>
                <a:close/>
                <a:moveTo>
                  <a:pt x="4763" y="596"/>
                </a:moveTo>
                <a:lnTo>
                  <a:pt x="4763" y="1572"/>
                </a:lnTo>
                <a:lnTo>
                  <a:pt x="3787" y="1572"/>
                </a:lnTo>
                <a:lnTo>
                  <a:pt x="3787" y="596"/>
                </a:lnTo>
                <a:close/>
                <a:moveTo>
                  <a:pt x="8597" y="1762"/>
                </a:moveTo>
                <a:cubicBezTo>
                  <a:pt x="9074" y="1762"/>
                  <a:pt x="9502" y="2143"/>
                  <a:pt x="9502" y="2644"/>
                </a:cubicBezTo>
                <a:cubicBezTo>
                  <a:pt x="9502" y="3120"/>
                  <a:pt x="9098" y="3549"/>
                  <a:pt x="8597" y="3549"/>
                </a:cubicBezTo>
                <a:cubicBezTo>
                  <a:pt x="8097" y="3549"/>
                  <a:pt x="7716" y="3144"/>
                  <a:pt x="7716" y="2644"/>
                </a:cubicBezTo>
                <a:cubicBezTo>
                  <a:pt x="7716" y="2143"/>
                  <a:pt x="8097" y="1762"/>
                  <a:pt x="8597" y="1762"/>
                </a:cubicBezTo>
                <a:close/>
                <a:moveTo>
                  <a:pt x="5335" y="3739"/>
                </a:moveTo>
                <a:lnTo>
                  <a:pt x="5692" y="3953"/>
                </a:lnTo>
                <a:lnTo>
                  <a:pt x="5335" y="4168"/>
                </a:lnTo>
                <a:lnTo>
                  <a:pt x="5335" y="3739"/>
                </a:lnTo>
                <a:close/>
                <a:moveTo>
                  <a:pt x="7478" y="5001"/>
                </a:moveTo>
                <a:lnTo>
                  <a:pt x="8002" y="5335"/>
                </a:lnTo>
                <a:cubicBezTo>
                  <a:pt x="7788" y="5406"/>
                  <a:pt x="7621" y="5525"/>
                  <a:pt x="7478" y="5716"/>
                </a:cubicBezTo>
                <a:lnTo>
                  <a:pt x="6883" y="5335"/>
                </a:lnTo>
                <a:lnTo>
                  <a:pt x="7478" y="5001"/>
                </a:lnTo>
                <a:close/>
                <a:moveTo>
                  <a:pt x="7478" y="3596"/>
                </a:moveTo>
                <a:cubicBezTo>
                  <a:pt x="7645" y="3787"/>
                  <a:pt x="7812" y="3906"/>
                  <a:pt x="8002" y="3977"/>
                </a:cubicBezTo>
                <a:lnTo>
                  <a:pt x="4525" y="5978"/>
                </a:lnTo>
                <a:cubicBezTo>
                  <a:pt x="4226" y="6151"/>
                  <a:pt x="3897" y="6240"/>
                  <a:pt x="3570" y="6240"/>
                </a:cubicBezTo>
                <a:cubicBezTo>
                  <a:pt x="3402" y="6240"/>
                  <a:pt x="3234" y="6217"/>
                  <a:pt x="3072" y="6168"/>
                </a:cubicBezTo>
                <a:lnTo>
                  <a:pt x="7478" y="3596"/>
                </a:lnTo>
                <a:close/>
                <a:moveTo>
                  <a:pt x="8597" y="5763"/>
                </a:moveTo>
                <a:cubicBezTo>
                  <a:pt x="9098" y="5763"/>
                  <a:pt x="9502" y="6168"/>
                  <a:pt x="9502" y="6668"/>
                </a:cubicBezTo>
                <a:cubicBezTo>
                  <a:pt x="9502" y="7168"/>
                  <a:pt x="9074" y="7549"/>
                  <a:pt x="8597" y="7549"/>
                </a:cubicBezTo>
                <a:cubicBezTo>
                  <a:pt x="8121" y="7549"/>
                  <a:pt x="7716" y="7168"/>
                  <a:pt x="7716" y="6668"/>
                </a:cubicBezTo>
                <a:cubicBezTo>
                  <a:pt x="7716" y="6192"/>
                  <a:pt x="8097" y="5763"/>
                  <a:pt x="8597" y="5763"/>
                </a:cubicBezTo>
                <a:close/>
                <a:moveTo>
                  <a:pt x="4739" y="2143"/>
                </a:moveTo>
                <a:lnTo>
                  <a:pt x="4739" y="4501"/>
                </a:lnTo>
                <a:lnTo>
                  <a:pt x="2287" y="5930"/>
                </a:lnTo>
                <a:cubicBezTo>
                  <a:pt x="2191" y="5978"/>
                  <a:pt x="2144" y="6073"/>
                  <a:pt x="2144" y="6168"/>
                </a:cubicBezTo>
                <a:cubicBezTo>
                  <a:pt x="2144" y="6240"/>
                  <a:pt x="2191" y="6359"/>
                  <a:pt x="2263" y="6430"/>
                </a:cubicBezTo>
                <a:cubicBezTo>
                  <a:pt x="2644" y="6668"/>
                  <a:pt x="3049" y="6811"/>
                  <a:pt x="3549" y="6835"/>
                </a:cubicBezTo>
                <a:lnTo>
                  <a:pt x="3596" y="6835"/>
                </a:lnTo>
                <a:cubicBezTo>
                  <a:pt x="3977" y="6835"/>
                  <a:pt x="4382" y="6763"/>
                  <a:pt x="4739" y="6573"/>
                </a:cubicBezTo>
                <a:lnTo>
                  <a:pt x="4739" y="7954"/>
                </a:lnTo>
                <a:lnTo>
                  <a:pt x="596" y="7954"/>
                </a:lnTo>
                <a:lnTo>
                  <a:pt x="596" y="7907"/>
                </a:lnTo>
                <a:lnTo>
                  <a:pt x="596" y="2143"/>
                </a:lnTo>
                <a:close/>
                <a:moveTo>
                  <a:pt x="1572" y="8502"/>
                </a:moveTo>
                <a:lnTo>
                  <a:pt x="1572" y="9502"/>
                </a:lnTo>
                <a:lnTo>
                  <a:pt x="596" y="9502"/>
                </a:lnTo>
                <a:lnTo>
                  <a:pt x="596" y="8502"/>
                </a:lnTo>
                <a:close/>
                <a:moveTo>
                  <a:pt x="3144" y="8502"/>
                </a:moveTo>
                <a:lnTo>
                  <a:pt x="3144" y="9502"/>
                </a:lnTo>
                <a:lnTo>
                  <a:pt x="2168" y="9502"/>
                </a:lnTo>
                <a:lnTo>
                  <a:pt x="2168" y="8502"/>
                </a:lnTo>
                <a:close/>
                <a:moveTo>
                  <a:pt x="4763" y="8526"/>
                </a:moveTo>
                <a:lnTo>
                  <a:pt x="4763" y="9526"/>
                </a:lnTo>
                <a:lnTo>
                  <a:pt x="3787" y="9526"/>
                </a:lnTo>
                <a:lnTo>
                  <a:pt x="3787" y="8526"/>
                </a:lnTo>
                <a:close/>
                <a:moveTo>
                  <a:pt x="286" y="0"/>
                </a:moveTo>
                <a:cubicBezTo>
                  <a:pt x="143" y="0"/>
                  <a:pt x="0" y="119"/>
                  <a:pt x="0" y="286"/>
                </a:cubicBezTo>
                <a:lnTo>
                  <a:pt x="0" y="9812"/>
                </a:lnTo>
                <a:cubicBezTo>
                  <a:pt x="0" y="9955"/>
                  <a:pt x="119" y="10121"/>
                  <a:pt x="286" y="10121"/>
                </a:cubicBezTo>
                <a:lnTo>
                  <a:pt x="5025" y="10121"/>
                </a:lnTo>
                <a:cubicBezTo>
                  <a:pt x="5168" y="10121"/>
                  <a:pt x="5335" y="10002"/>
                  <a:pt x="5335" y="9812"/>
                </a:cubicBezTo>
                <a:lnTo>
                  <a:pt x="5335" y="6240"/>
                </a:lnTo>
                <a:lnTo>
                  <a:pt x="6287" y="5716"/>
                </a:lnTo>
                <a:lnTo>
                  <a:pt x="7192" y="6240"/>
                </a:lnTo>
                <a:cubicBezTo>
                  <a:pt x="7145" y="6382"/>
                  <a:pt x="7121" y="6549"/>
                  <a:pt x="7121" y="6716"/>
                </a:cubicBezTo>
                <a:cubicBezTo>
                  <a:pt x="7121" y="7526"/>
                  <a:pt x="7764" y="8216"/>
                  <a:pt x="8597" y="8216"/>
                </a:cubicBezTo>
                <a:cubicBezTo>
                  <a:pt x="9407" y="8216"/>
                  <a:pt x="10098" y="7549"/>
                  <a:pt x="10098" y="6716"/>
                </a:cubicBezTo>
                <a:cubicBezTo>
                  <a:pt x="10098" y="6120"/>
                  <a:pt x="9788" y="5644"/>
                  <a:pt x="9336" y="5382"/>
                </a:cubicBezTo>
                <a:lnTo>
                  <a:pt x="8074" y="4644"/>
                </a:lnTo>
                <a:lnTo>
                  <a:pt x="9336" y="3906"/>
                </a:lnTo>
                <a:cubicBezTo>
                  <a:pt x="9788" y="3620"/>
                  <a:pt x="10098" y="3144"/>
                  <a:pt x="10098" y="2620"/>
                </a:cubicBezTo>
                <a:cubicBezTo>
                  <a:pt x="10098" y="1810"/>
                  <a:pt x="9431" y="1119"/>
                  <a:pt x="8597" y="1119"/>
                </a:cubicBezTo>
                <a:cubicBezTo>
                  <a:pt x="7788" y="1119"/>
                  <a:pt x="7121" y="1786"/>
                  <a:pt x="7121" y="2620"/>
                </a:cubicBezTo>
                <a:cubicBezTo>
                  <a:pt x="7121" y="2786"/>
                  <a:pt x="7145" y="2953"/>
                  <a:pt x="7192" y="3096"/>
                </a:cubicBezTo>
                <a:lnTo>
                  <a:pt x="6287" y="3620"/>
                </a:lnTo>
                <a:lnTo>
                  <a:pt x="5335" y="3096"/>
                </a:lnTo>
                <a:lnTo>
                  <a:pt x="5335" y="286"/>
                </a:lnTo>
                <a:cubicBezTo>
                  <a:pt x="5335" y="143"/>
                  <a:pt x="5216" y="0"/>
                  <a:pt x="50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212ca1d7bd9_7_6"/>
          <p:cNvSpPr txBox="1"/>
          <p:nvPr>
            <p:ph idx="7" type="title"/>
          </p:nvPr>
        </p:nvSpPr>
        <p:spPr>
          <a:xfrm>
            <a:off x="2242550" y="4300250"/>
            <a:ext cx="22323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Alternatives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pic>
        <p:nvPicPr>
          <p:cNvPr id="777" name="Google Shape;777;p13"/>
          <p:cNvPicPr preferRelativeResize="0"/>
          <p:nvPr/>
        </p:nvPicPr>
        <p:blipFill rotWithShape="1">
          <a:blip r:embed="rId3">
            <a:alphaModFix amt="19000"/>
          </a:blip>
          <a:srcRect b="0" l="0" r="0" t="0"/>
          <a:stretch/>
        </p:blipFill>
        <p:spPr>
          <a:xfrm>
            <a:off x="-25" y="675"/>
            <a:ext cx="9144000" cy="5142156"/>
          </a:xfrm>
          <a:prstGeom prst="rect">
            <a:avLst/>
          </a:prstGeom>
          <a:noFill/>
          <a:ln>
            <a:noFill/>
          </a:ln>
        </p:spPr>
      </p:pic>
      <p:sp>
        <p:nvSpPr>
          <p:cNvPr id="778" name="Google Shape;778;p13"/>
          <p:cNvSpPr txBox="1"/>
          <p:nvPr>
            <p:ph type="title"/>
          </p:nvPr>
        </p:nvSpPr>
        <p:spPr>
          <a:xfrm>
            <a:off x="2150825" y="3635225"/>
            <a:ext cx="61017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solidFill>
                  <a:schemeClr val="lt1"/>
                </a:solidFill>
              </a:rPr>
              <a:t>Automation for Healthier Food Prep </a:t>
            </a:r>
            <a:endParaRPr sz="2400">
              <a:solidFill>
                <a:schemeClr val="lt1"/>
              </a:solidFill>
            </a:endParaRPr>
          </a:p>
        </p:txBody>
      </p:sp>
      <p:sp>
        <p:nvSpPr>
          <p:cNvPr id="779" name="Google Shape;779;p13"/>
          <p:cNvSpPr txBox="1"/>
          <p:nvPr>
            <p:ph idx="2" type="title"/>
          </p:nvPr>
        </p:nvSpPr>
        <p:spPr>
          <a:xfrm>
            <a:off x="576000" y="747325"/>
            <a:ext cx="7821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Alternatives</a:t>
            </a:r>
            <a:endParaRPr/>
          </a:p>
        </p:txBody>
      </p:sp>
      <p:sp>
        <p:nvSpPr>
          <p:cNvPr id="780" name="Google Shape;780;p13"/>
          <p:cNvSpPr txBox="1"/>
          <p:nvPr>
            <p:ph idx="3" type="title"/>
          </p:nvPr>
        </p:nvSpPr>
        <p:spPr>
          <a:xfrm>
            <a:off x="2150825" y="2678050"/>
            <a:ext cx="61017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solidFill>
                  <a:schemeClr val="lt1"/>
                </a:solidFill>
              </a:rPr>
              <a:t>Menu Diversification </a:t>
            </a:r>
            <a:endParaRPr sz="2400">
              <a:solidFill>
                <a:schemeClr val="lt1"/>
              </a:solidFill>
            </a:endParaRPr>
          </a:p>
        </p:txBody>
      </p:sp>
      <p:sp>
        <p:nvSpPr>
          <p:cNvPr id="781" name="Google Shape;781;p13"/>
          <p:cNvSpPr txBox="1"/>
          <p:nvPr>
            <p:ph idx="5" type="title"/>
          </p:nvPr>
        </p:nvSpPr>
        <p:spPr>
          <a:xfrm>
            <a:off x="2150825" y="1720875"/>
            <a:ext cx="6101700" cy="34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2400">
                <a:solidFill>
                  <a:schemeClr val="lt1"/>
                </a:solidFill>
              </a:rPr>
              <a:t>Partnerships &amp; </a:t>
            </a:r>
            <a:r>
              <a:rPr lang="en" sz="2400">
                <a:solidFill>
                  <a:schemeClr val="lt1"/>
                </a:solidFill>
              </a:rPr>
              <a:t>Collaborations</a:t>
            </a:r>
            <a:endParaRPr sz="2400">
              <a:solidFill>
                <a:schemeClr val="lt1"/>
              </a:solidFill>
            </a:endParaRPr>
          </a:p>
        </p:txBody>
      </p:sp>
      <p:grpSp>
        <p:nvGrpSpPr>
          <p:cNvPr id="782" name="Google Shape;782;p13"/>
          <p:cNvGrpSpPr/>
          <p:nvPr/>
        </p:nvGrpSpPr>
        <p:grpSpPr>
          <a:xfrm>
            <a:off x="1450227" y="3579431"/>
            <a:ext cx="511842" cy="459583"/>
            <a:chOff x="-64401400" y="1914475"/>
            <a:chExt cx="339148" cy="347932"/>
          </a:xfrm>
        </p:grpSpPr>
        <p:sp>
          <p:nvSpPr>
            <p:cNvPr id="783" name="Google Shape;783;p13"/>
            <p:cNvSpPr/>
            <p:nvPr/>
          </p:nvSpPr>
          <p:spPr>
            <a:xfrm>
              <a:off x="-64401400" y="1914475"/>
              <a:ext cx="319000" cy="317275"/>
            </a:xfrm>
            <a:custGeom>
              <a:rect b="b" l="l" r="r" t="t"/>
              <a:pathLst>
                <a:path extrusionOk="0" h="12691" w="1276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3"/>
            <p:cNvSpPr/>
            <p:nvPr/>
          </p:nvSpPr>
          <p:spPr>
            <a:xfrm>
              <a:off x="-64172218" y="2175780"/>
              <a:ext cx="109966" cy="86627"/>
            </a:xfrm>
            <a:custGeom>
              <a:rect b="b" l="l" r="r" t="t"/>
              <a:pathLst>
                <a:path extrusionOk="0" h="883" w="1954">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3"/>
            <p:cNvSpPr/>
            <p:nvPr/>
          </p:nvSpPr>
          <p:spPr>
            <a:xfrm>
              <a:off x="-64212375" y="2210450"/>
              <a:ext cx="5525" cy="25"/>
            </a:xfrm>
            <a:custGeom>
              <a:rect b="b" l="l" r="r" t="t"/>
              <a:pathLst>
                <a:path extrusionOk="0" h="1" w="221">
                  <a:moveTo>
                    <a:pt x="1" y="1"/>
                  </a:moveTo>
                  <a:lnTo>
                    <a:pt x="221" y="1"/>
                  </a:lnTo>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6" name="Google Shape;786;p13"/>
          <p:cNvSpPr/>
          <p:nvPr/>
        </p:nvSpPr>
        <p:spPr>
          <a:xfrm>
            <a:off x="1450214" y="1578834"/>
            <a:ext cx="511858" cy="459592"/>
          </a:xfrm>
          <a:custGeom>
            <a:rect b="b" l="l" r="r" t="t"/>
            <a:pathLst>
              <a:path extrusionOk="0" h="11690" w="11752">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7" name="Google Shape;787;p13"/>
          <p:cNvGrpSpPr/>
          <p:nvPr/>
        </p:nvGrpSpPr>
        <p:grpSpPr>
          <a:xfrm>
            <a:off x="1428112" y="2579127"/>
            <a:ext cx="556075" cy="459588"/>
            <a:chOff x="-937025" y="2064750"/>
            <a:chExt cx="292225" cy="291450"/>
          </a:xfrm>
        </p:grpSpPr>
        <p:sp>
          <p:nvSpPr>
            <p:cNvPr id="788" name="Google Shape;788;p13"/>
            <p:cNvSpPr/>
            <p:nvPr/>
          </p:nvSpPr>
          <p:spPr>
            <a:xfrm>
              <a:off x="-834625" y="2134850"/>
              <a:ext cx="86650" cy="85075"/>
            </a:xfrm>
            <a:custGeom>
              <a:rect b="b" l="l" r="r" t="t"/>
              <a:pathLst>
                <a:path extrusionOk="0" h="3403" w="3466">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3"/>
            <p:cNvSpPr/>
            <p:nvPr/>
          </p:nvSpPr>
          <p:spPr>
            <a:xfrm>
              <a:off x="-936225" y="2304975"/>
              <a:ext cx="289850" cy="51225"/>
            </a:xfrm>
            <a:custGeom>
              <a:rect b="b" l="l" r="r" t="t"/>
              <a:pathLst>
                <a:path extrusionOk="0" h="2049" w="11594">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3"/>
            <p:cNvSpPr/>
            <p:nvPr/>
          </p:nvSpPr>
          <p:spPr>
            <a:xfrm>
              <a:off x="-937025" y="2064750"/>
              <a:ext cx="292225" cy="223125"/>
            </a:xfrm>
            <a:custGeom>
              <a:rect b="b" l="l" r="r" t="t"/>
              <a:pathLst>
                <a:path extrusionOk="0" h="8925" w="11689">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1" name="Google Shape;791;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2" name="Google Shape;792;p13"/>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793" name="Google Shape;793;p13"/>
          <p:cNvGrpSpPr/>
          <p:nvPr/>
        </p:nvGrpSpPr>
        <p:grpSpPr>
          <a:xfrm>
            <a:off x="0" y="269063"/>
            <a:ext cx="6441888" cy="324837"/>
            <a:chOff x="463550" y="316300"/>
            <a:chExt cx="6441888" cy="324837"/>
          </a:xfrm>
        </p:grpSpPr>
        <p:sp>
          <p:nvSpPr>
            <p:cNvPr id="794" name="Google Shape;794;p13"/>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b="1" lang="en" sz="1300">
                  <a:solidFill>
                    <a:schemeClr val="lt1"/>
                  </a:solidFill>
                  <a:latin typeface="Roboto"/>
                  <a:ea typeface="Roboto"/>
                  <a:cs typeface="Roboto"/>
                  <a:sym typeface="Roboto"/>
                </a:rPr>
                <a:t>Overview &amp; Key Issue</a:t>
              </a:r>
              <a:endParaRPr b="1"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795" name="Google Shape;795;p13">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796" name="Google Shape;796;p13">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797" name="Google Shape;797;p13">
              <a:hlinkClick action="ppaction://hlinksldjump" r:id="rId5"/>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Alternatives </a:t>
              </a:r>
              <a:endParaRPr b="1" i="0" sz="1300" u="none" cap="none" strike="noStrike">
                <a:solidFill>
                  <a:schemeClr val="accent2"/>
                </a:solidFill>
                <a:latin typeface="Roboto"/>
                <a:ea typeface="Roboto"/>
                <a:cs typeface="Roboto"/>
                <a:sym typeface="Roboto"/>
              </a:endParaRPr>
            </a:p>
          </p:txBody>
        </p:sp>
        <p:sp>
          <p:nvSpPr>
            <p:cNvPr id="798" name="Google Shape;798;p13"/>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799" name="Google Shape;799;p13"/>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5"/>
          <p:cNvSpPr txBox="1"/>
          <p:nvPr>
            <p:ph type="title"/>
          </p:nvPr>
        </p:nvSpPr>
        <p:spPr>
          <a:xfrm>
            <a:off x="602575" y="734675"/>
            <a:ext cx="8147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 sz="2400"/>
              <a:t>Alternative 1: Partnerships &amp; </a:t>
            </a:r>
            <a:r>
              <a:rPr lang="en" sz="2400"/>
              <a:t>Collaborations</a:t>
            </a:r>
            <a:endParaRPr sz="2400"/>
          </a:p>
        </p:txBody>
      </p:sp>
      <p:sp>
        <p:nvSpPr>
          <p:cNvPr id="805" name="Google Shape;805;p15"/>
          <p:cNvSpPr txBox="1"/>
          <p:nvPr>
            <p:ph idx="1" type="subTitle"/>
          </p:nvPr>
        </p:nvSpPr>
        <p:spPr>
          <a:xfrm>
            <a:off x="645425" y="1410450"/>
            <a:ext cx="6938400" cy="23598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Strategic partnerships with nutritionists, dietitians, health organization to gain credibility and develop healthier food option</a:t>
            </a:r>
            <a:endParaRPr/>
          </a:p>
          <a:p>
            <a:pPr indent="0" lvl="0" marL="457200" rtl="0" algn="l">
              <a:lnSpc>
                <a:spcPct val="100000"/>
              </a:lnSpc>
              <a:spcBef>
                <a:spcPts val="0"/>
              </a:spcBef>
              <a:spcAft>
                <a:spcPts val="0"/>
              </a:spcAft>
              <a:buSzPts val="1600"/>
              <a:buNone/>
            </a:pPr>
            <a:r>
              <a:t/>
            </a:r>
            <a:endParaRPr/>
          </a:p>
          <a:p>
            <a:pPr indent="-330200" lvl="0" marL="457200" rtl="0" algn="l">
              <a:lnSpc>
                <a:spcPct val="100000"/>
              </a:lnSpc>
              <a:spcBef>
                <a:spcPts val="0"/>
              </a:spcBef>
              <a:spcAft>
                <a:spcPts val="0"/>
              </a:spcAft>
              <a:buSzPts val="1600"/>
              <a:buChar char="●"/>
            </a:pPr>
            <a:r>
              <a:rPr lang="en"/>
              <a:t>Collaborating</a:t>
            </a:r>
            <a:r>
              <a:rPr lang="en"/>
              <a:t> with </a:t>
            </a:r>
            <a:r>
              <a:rPr lang="en"/>
              <a:t>local</a:t>
            </a:r>
            <a:r>
              <a:rPr lang="en"/>
              <a:t> suppliers such as Safeway, Freshco, Superstore to incorporate fresh ingredients in the meal offerings</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
              <a:t>Some </a:t>
            </a:r>
            <a:r>
              <a:rPr lang="en"/>
              <a:t>examples</a:t>
            </a:r>
            <a:r>
              <a:rPr lang="en"/>
              <a:t> for partnerships: World </a:t>
            </a:r>
            <a:r>
              <a:rPr lang="en"/>
              <a:t>Health</a:t>
            </a:r>
            <a:r>
              <a:rPr lang="en"/>
              <a:t> Organization (WHO) &amp; Clinton Foundation (see notes)</a:t>
            </a:r>
            <a:endParaRPr/>
          </a:p>
          <a:p>
            <a:pPr indent="0" lvl="0" marL="0" rtl="0" algn="l">
              <a:lnSpc>
                <a:spcPct val="100000"/>
              </a:lnSpc>
              <a:spcBef>
                <a:spcPts val="0"/>
              </a:spcBef>
              <a:spcAft>
                <a:spcPts val="0"/>
              </a:spcAft>
              <a:buNone/>
            </a:pPr>
            <a:r>
              <a:t/>
            </a:r>
            <a:endParaRPr/>
          </a:p>
        </p:txBody>
      </p:sp>
      <p:sp>
        <p:nvSpPr>
          <p:cNvPr id="806" name="Google Shape;80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7" name="Google Shape;807;p15"/>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808" name="Google Shape;808;p15"/>
          <p:cNvGrpSpPr/>
          <p:nvPr/>
        </p:nvGrpSpPr>
        <p:grpSpPr>
          <a:xfrm>
            <a:off x="0" y="269063"/>
            <a:ext cx="6441888" cy="324837"/>
            <a:chOff x="463550" y="316300"/>
            <a:chExt cx="6441888" cy="324837"/>
          </a:xfrm>
        </p:grpSpPr>
        <p:sp>
          <p:nvSpPr>
            <p:cNvPr id="809" name="Google Shape;809;p15"/>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b="1" lang="en" sz="1300">
                  <a:solidFill>
                    <a:schemeClr val="lt1"/>
                  </a:solidFill>
                  <a:latin typeface="Roboto"/>
                  <a:ea typeface="Roboto"/>
                  <a:cs typeface="Roboto"/>
                  <a:sym typeface="Roboto"/>
                </a:rPr>
                <a:t>Overview &amp; Key Issue</a:t>
              </a:r>
              <a:endParaRPr b="1"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810" name="Google Shape;810;p15">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811" name="Google Shape;811;p15">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812" name="Google Shape;812;p15">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lang="en">
                  <a:solidFill>
                    <a:schemeClr val="accent2"/>
                  </a:solidFill>
                  <a:latin typeface="Roboto"/>
                  <a:ea typeface="Roboto"/>
                  <a:cs typeface="Roboto"/>
                  <a:sym typeface="Roboto"/>
                </a:rPr>
                <a:t>Alternatives </a:t>
              </a:r>
              <a:endParaRPr b="1" i="0" u="none" cap="none" strike="noStrike">
                <a:solidFill>
                  <a:schemeClr val="accent2"/>
                </a:solidFill>
                <a:latin typeface="Roboto"/>
                <a:ea typeface="Roboto"/>
                <a:cs typeface="Roboto"/>
                <a:sym typeface="Roboto"/>
              </a:endParaRPr>
            </a:p>
          </p:txBody>
        </p:sp>
        <p:sp>
          <p:nvSpPr>
            <p:cNvPr id="813" name="Google Shape;813;p15"/>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814" name="Google Shape;814;p15"/>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26"/>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400"/>
              <a:t>Alternative 2: Menu Diversification</a:t>
            </a:r>
            <a:endParaRPr sz="2400"/>
          </a:p>
        </p:txBody>
      </p:sp>
      <p:sp>
        <p:nvSpPr>
          <p:cNvPr id="820" name="Google Shape;820;p26"/>
          <p:cNvSpPr txBox="1"/>
          <p:nvPr>
            <p:ph idx="4294967295" type="subTitle"/>
          </p:nvPr>
        </p:nvSpPr>
        <p:spPr>
          <a:xfrm>
            <a:off x="645425" y="1410450"/>
            <a:ext cx="6938400" cy="23598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Conduct market research to understand customer preferences and identity potential gaps</a:t>
            </a:r>
            <a:endParaRPr/>
          </a:p>
          <a:p>
            <a:pPr indent="-317500" lvl="0" marL="457200" rtl="0" algn="l">
              <a:lnSpc>
                <a:spcPct val="100000"/>
              </a:lnSpc>
              <a:spcBef>
                <a:spcPts val="0"/>
              </a:spcBef>
              <a:spcAft>
                <a:spcPts val="0"/>
              </a:spcAft>
              <a:buSzPts val="1400"/>
              <a:buChar char="●"/>
            </a:pPr>
            <a:r>
              <a:rPr lang="en"/>
              <a:t>Menu analysis: evaluation of current menu- spot for any areas where healthier options can be introduced</a:t>
            </a:r>
            <a:endParaRPr/>
          </a:p>
          <a:p>
            <a:pPr indent="-336550" lvl="0" marL="457200" rtl="0" algn="l">
              <a:spcBef>
                <a:spcPts val="0"/>
              </a:spcBef>
              <a:spcAft>
                <a:spcPts val="0"/>
              </a:spcAft>
              <a:buSzPts val="1700"/>
              <a:buChar char="●"/>
            </a:pPr>
            <a:r>
              <a:rPr lang="en"/>
              <a:t>By emphasizing the quality and nutritional value of their ingredients, McDonald's can enhance the appeal of their healthier offerings.</a:t>
            </a:r>
            <a:endParaRPr sz="1700"/>
          </a:p>
        </p:txBody>
      </p:sp>
      <p:sp>
        <p:nvSpPr>
          <p:cNvPr id="821" name="Google Shape;82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2" name="Google Shape;822;p26"/>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823" name="Google Shape;823;p26"/>
          <p:cNvGrpSpPr/>
          <p:nvPr/>
        </p:nvGrpSpPr>
        <p:grpSpPr>
          <a:xfrm>
            <a:off x="0" y="269063"/>
            <a:ext cx="6441888" cy="324837"/>
            <a:chOff x="463550" y="316300"/>
            <a:chExt cx="6441888" cy="324837"/>
          </a:xfrm>
        </p:grpSpPr>
        <p:sp>
          <p:nvSpPr>
            <p:cNvPr id="824" name="Google Shape;824;p26"/>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825" name="Google Shape;825;p26">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826" name="Google Shape;826;p26">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827" name="Google Shape;827;p26">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Alternatives </a:t>
              </a:r>
              <a:endParaRPr b="1" i="0" sz="1300" u="none" cap="none" strike="noStrike">
                <a:solidFill>
                  <a:schemeClr val="accent2"/>
                </a:solidFill>
                <a:latin typeface="Roboto"/>
                <a:ea typeface="Roboto"/>
                <a:cs typeface="Roboto"/>
                <a:sym typeface="Roboto"/>
              </a:endParaRPr>
            </a:p>
          </p:txBody>
        </p:sp>
        <p:sp>
          <p:nvSpPr>
            <p:cNvPr id="828" name="Google Shape;828;p26"/>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829" name="Google Shape;829;p26"/>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4"/>
          <p:cNvSpPr txBox="1"/>
          <p:nvPr>
            <p:ph idx="4"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500"/>
              <a:buFont typeface="Arial"/>
              <a:buNone/>
            </a:pPr>
            <a:r>
              <a:rPr lang="en" sz="2400"/>
              <a:t>Alternative 3: Automation for Healthier Food Preparation</a:t>
            </a:r>
            <a:endParaRPr sz="3400"/>
          </a:p>
        </p:txBody>
      </p:sp>
      <p:sp>
        <p:nvSpPr>
          <p:cNvPr id="835" name="Google Shape;835;p14"/>
          <p:cNvSpPr txBox="1"/>
          <p:nvPr>
            <p:ph idx="1" type="subTitle"/>
          </p:nvPr>
        </p:nvSpPr>
        <p:spPr>
          <a:xfrm>
            <a:off x="332550" y="1378575"/>
            <a:ext cx="5449200" cy="23661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By implementing advanced technology and automation systems, McDonald's can ensure consistency in cooking methods, portion control, and the reduction of excess fattening cooking oil and unhealthy portions of sauces. </a:t>
            </a:r>
            <a:endParaRPr/>
          </a:p>
          <a:p>
            <a:pPr indent="-330200" lvl="0" marL="457200" rtl="0" algn="l">
              <a:lnSpc>
                <a:spcPct val="100000"/>
              </a:lnSpc>
              <a:spcBef>
                <a:spcPts val="0"/>
              </a:spcBef>
              <a:spcAft>
                <a:spcPts val="0"/>
              </a:spcAft>
              <a:buSzPts val="1600"/>
              <a:buChar char="●"/>
            </a:pPr>
            <a:r>
              <a:rPr lang="en"/>
              <a:t>Provides consistency in cooking</a:t>
            </a:r>
            <a:endParaRPr/>
          </a:p>
          <a:p>
            <a:pPr indent="-317500" lvl="0" marL="457200" rtl="0" algn="l">
              <a:lnSpc>
                <a:spcPct val="100000"/>
              </a:lnSpc>
              <a:spcBef>
                <a:spcPts val="0"/>
              </a:spcBef>
              <a:spcAft>
                <a:spcPts val="0"/>
              </a:spcAft>
              <a:buSzPts val="1400"/>
              <a:buChar char="●"/>
            </a:pPr>
            <a:r>
              <a:rPr lang="en"/>
              <a:t>Reducing</a:t>
            </a:r>
            <a:r>
              <a:rPr lang="en"/>
              <a:t> human error</a:t>
            </a:r>
            <a:endParaRPr/>
          </a:p>
        </p:txBody>
      </p:sp>
      <p:sp>
        <p:nvSpPr>
          <p:cNvPr id="836" name="Google Shape;836;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7" name="Google Shape;837;p14"/>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sp>
        <p:nvSpPr>
          <p:cNvPr id="838" name="Google Shape;838;p14"/>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grpSp>
        <p:nvGrpSpPr>
          <p:cNvPr id="839" name="Google Shape;839;p14"/>
          <p:cNvGrpSpPr/>
          <p:nvPr/>
        </p:nvGrpSpPr>
        <p:grpSpPr>
          <a:xfrm>
            <a:off x="0" y="269063"/>
            <a:ext cx="6441888" cy="324837"/>
            <a:chOff x="463550" y="316300"/>
            <a:chExt cx="6441888" cy="324837"/>
          </a:xfrm>
        </p:grpSpPr>
        <p:sp>
          <p:nvSpPr>
            <p:cNvPr id="840" name="Google Shape;840;p14"/>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841" name="Google Shape;841;p14">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842" name="Google Shape;842;p14">
              <a:hlinkClick action="ppaction://hlinksldjump" r:id="rId3"/>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Alternatives </a:t>
              </a:r>
              <a:endParaRPr b="1" i="0" sz="1300" u="none" cap="none" strike="noStrike">
                <a:solidFill>
                  <a:schemeClr val="accent2"/>
                </a:solidFill>
                <a:latin typeface="Roboto"/>
                <a:ea typeface="Roboto"/>
                <a:cs typeface="Roboto"/>
                <a:sym typeface="Roboto"/>
              </a:endParaRPr>
            </a:p>
          </p:txBody>
        </p:sp>
        <p:sp>
          <p:nvSpPr>
            <p:cNvPr id="843" name="Google Shape;843;p14"/>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sp>
          <p:nvSpPr>
            <p:cNvPr id="844" name="Google Shape;844;p14">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g25129f99602_1_0"/>
          <p:cNvSpPr txBox="1"/>
          <p:nvPr>
            <p:ph idx="4"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500"/>
              <a:buFont typeface="Arial"/>
              <a:buNone/>
            </a:pPr>
            <a:r>
              <a:rPr lang="en" sz="2400"/>
              <a:t>Decision Criteria</a:t>
            </a:r>
            <a:endParaRPr sz="3400"/>
          </a:p>
        </p:txBody>
      </p:sp>
      <p:graphicFrame>
        <p:nvGraphicFramePr>
          <p:cNvPr id="850" name="Google Shape;850;g25129f99602_1_0"/>
          <p:cNvGraphicFramePr/>
          <p:nvPr/>
        </p:nvGraphicFramePr>
        <p:xfrm>
          <a:off x="952500" y="1619250"/>
          <a:ext cx="3000000" cy="3000000"/>
        </p:xfrm>
        <a:graphic>
          <a:graphicData uri="http://schemas.openxmlformats.org/drawingml/2006/table">
            <a:tbl>
              <a:tblPr>
                <a:noFill/>
                <a:tableStyleId>{002DC0AC-48C6-4D94-901E-5851D8C6C34D}</a:tableStyleId>
              </a:tblPr>
              <a:tblGrid>
                <a:gridCol w="1809750"/>
                <a:gridCol w="1809750"/>
                <a:gridCol w="1634850"/>
                <a:gridCol w="1871500"/>
              </a:tblGrid>
              <a:tr h="38100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Partnerships &amp; </a:t>
                      </a:r>
                      <a:r>
                        <a:rPr lang="en">
                          <a:solidFill>
                            <a:schemeClr val="lt1"/>
                          </a:solidFill>
                        </a:rPr>
                        <a:t>Collaborations </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Menu Diversification</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en">
                          <a:solidFill>
                            <a:schemeClr val="lt1"/>
                          </a:solidFill>
                        </a:rPr>
                        <a:t>Automation For Healthier Food Prep.</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Increased </a:t>
                      </a:r>
                      <a:r>
                        <a:rPr lang="en">
                          <a:solidFill>
                            <a:schemeClr val="lt1"/>
                          </a:solidFill>
                        </a:rPr>
                        <a:t>Healthy</a:t>
                      </a:r>
                      <a:r>
                        <a:rPr lang="en">
                          <a:solidFill>
                            <a:schemeClr val="lt1"/>
                          </a:solidFill>
                        </a:rPr>
                        <a:t> Offerings</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579150">
                <a:tc>
                  <a:txBody>
                    <a:bodyPr/>
                    <a:lstStyle/>
                    <a:p>
                      <a:pPr indent="0" lvl="0" marL="0" rtl="0" algn="l">
                        <a:spcBef>
                          <a:spcPts val="0"/>
                        </a:spcBef>
                        <a:spcAft>
                          <a:spcPts val="0"/>
                        </a:spcAft>
                        <a:buNone/>
                      </a:pPr>
                      <a:r>
                        <a:rPr lang="en">
                          <a:solidFill>
                            <a:schemeClr val="lt1"/>
                          </a:solidFill>
                        </a:rPr>
                        <a:t>Increase In Profits</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543450">
                <a:tc>
                  <a:txBody>
                    <a:bodyPr/>
                    <a:lstStyle/>
                    <a:p>
                      <a:pPr indent="0" lvl="0" marL="0" rtl="0" algn="l">
                        <a:spcBef>
                          <a:spcPts val="0"/>
                        </a:spcBef>
                        <a:spcAft>
                          <a:spcPts val="0"/>
                        </a:spcAft>
                        <a:buNone/>
                      </a:pPr>
                      <a:r>
                        <a:rPr lang="en">
                          <a:solidFill>
                            <a:schemeClr val="lt1"/>
                          </a:solidFill>
                        </a:rPr>
                        <a:t>Competitiveness</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
        <p:nvSpPr>
          <p:cNvPr id="851" name="Google Shape;851;g25129f99602_1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52" name="Google Shape;852;g25129f99602_1_0"/>
          <p:cNvPicPr preferRelativeResize="0"/>
          <p:nvPr/>
        </p:nvPicPr>
        <p:blipFill>
          <a:blip r:embed="rId3">
            <a:alphaModFix/>
          </a:blip>
          <a:stretch>
            <a:fillRect/>
          </a:stretch>
        </p:blipFill>
        <p:spPr>
          <a:xfrm>
            <a:off x="3274075" y="2281400"/>
            <a:ext cx="617725" cy="495000"/>
          </a:xfrm>
          <a:prstGeom prst="rect">
            <a:avLst/>
          </a:prstGeom>
          <a:noFill/>
          <a:ln>
            <a:noFill/>
          </a:ln>
        </p:spPr>
      </p:pic>
      <p:pic>
        <p:nvPicPr>
          <p:cNvPr id="853" name="Google Shape;853;g25129f99602_1_0"/>
          <p:cNvPicPr preferRelativeResize="0"/>
          <p:nvPr/>
        </p:nvPicPr>
        <p:blipFill>
          <a:blip r:embed="rId3">
            <a:alphaModFix/>
          </a:blip>
          <a:stretch>
            <a:fillRect/>
          </a:stretch>
        </p:blipFill>
        <p:spPr>
          <a:xfrm>
            <a:off x="5014750" y="2281400"/>
            <a:ext cx="617725" cy="495000"/>
          </a:xfrm>
          <a:prstGeom prst="rect">
            <a:avLst/>
          </a:prstGeom>
          <a:noFill/>
          <a:ln>
            <a:noFill/>
          </a:ln>
        </p:spPr>
      </p:pic>
      <p:pic>
        <p:nvPicPr>
          <p:cNvPr id="854" name="Google Shape;854;g25129f99602_1_0"/>
          <p:cNvPicPr preferRelativeResize="0"/>
          <p:nvPr/>
        </p:nvPicPr>
        <p:blipFill>
          <a:blip r:embed="rId3">
            <a:alphaModFix/>
          </a:blip>
          <a:stretch>
            <a:fillRect/>
          </a:stretch>
        </p:blipFill>
        <p:spPr>
          <a:xfrm>
            <a:off x="5014750" y="2838350"/>
            <a:ext cx="617725" cy="495000"/>
          </a:xfrm>
          <a:prstGeom prst="rect">
            <a:avLst/>
          </a:prstGeom>
          <a:noFill/>
          <a:ln>
            <a:noFill/>
          </a:ln>
        </p:spPr>
      </p:pic>
      <p:pic>
        <p:nvPicPr>
          <p:cNvPr id="855" name="Google Shape;855;g25129f99602_1_0"/>
          <p:cNvPicPr preferRelativeResize="0"/>
          <p:nvPr/>
        </p:nvPicPr>
        <p:blipFill>
          <a:blip r:embed="rId3">
            <a:alphaModFix/>
          </a:blip>
          <a:stretch>
            <a:fillRect/>
          </a:stretch>
        </p:blipFill>
        <p:spPr>
          <a:xfrm>
            <a:off x="5014750" y="3398225"/>
            <a:ext cx="617725" cy="495000"/>
          </a:xfrm>
          <a:prstGeom prst="rect">
            <a:avLst/>
          </a:prstGeom>
          <a:noFill/>
          <a:ln>
            <a:noFill/>
          </a:ln>
        </p:spPr>
      </p:pic>
      <p:pic>
        <p:nvPicPr>
          <p:cNvPr id="856" name="Google Shape;856;g25129f99602_1_0"/>
          <p:cNvPicPr preferRelativeResize="0"/>
          <p:nvPr/>
        </p:nvPicPr>
        <p:blipFill>
          <a:blip r:embed="rId3">
            <a:alphaModFix/>
          </a:blip>
          <a:stretch>
            <a:fillRect/>
          </a:stretch>
        </p:blipFill>
        <p:spPr>
          <a:xfrm>
            <a:off x="6824150" y="3417500"/>
            <a:ext cx="617726" cy="495000"/>
          </a:xfrm>
          <a:prstGeom prst="rect">
            <a:avLst/>
          </a:prstGeom>
          <a:noFill/>
          <a:ln>
            <a:noFill/>
          </a:ln>
        </p:spPr>
      </p:pic>
      <p:sp>
        <p:nvSpPr>
          <p:cNvPr id="857" name="Google Shape;857;g25129f99602_1_0"/>
          <p:cNvSpPr/>
          <p:nvPr/>
        </p:nvSpPr>
        <p:spPr>
          <a:xfrm>
            <a:off x="3274375" y="3333650"/>
            <a:ext cx="548700" cy="6627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8" name="Google Shape;858;g25129f99602_1_0"/>
          <p:cNvPicPr preferRelativeResize="0"/>
          <p:nvPr/>
        </p:nvPicPr>
        <p:blipFill>
          <a:blip r:embed="rId3">
            <a:alphaModFix/>
          </a:blip>
          <a:stretch>
            <a:fillRect/>
          </a:stretch>
        </p:blipFill>
        <p:spPr>
          <a:xfrm>
            <a:off x="3274075" y="2903225"/>
            <a:ext cx="617725" cy="495000"/>
          </a:xfrm>
          <a:prstGeom prst="rect">
            <a:avLst/>
          </a:prstGeom>
          <a:noFill/>
          <a:ln>
            <a:noFill/>
          </a:ln>
        </p:spPr>
      </p:pic>
      <p:pic>
        <p:nvPicPr>
          <p:cNvPr id="859" name="Google Shape;859;g25129f99602_1_0"/>
          <p:cNvPicPr preferRelativeResize="0"/>
          <p:nvPr/>
        </p:nvPicPr>
        <p:blipFill>
          <a:blip r:embed="rId3">
            <a:alphaModFix/>
          </a:blip>
          <a:stretch>
            <a:fillRect/>
          </a:stretch>
        </p:blipFill>
        <p:spPr>
          <a:xfrm>
            <a:off x="6755425" y="2281400"/>
            <a:ext cx="617726" cy="495000"/>
          </a:xfrm>
          <a:prstGeom prst="rect">
            <a:avLst/>
          </a:prstGeom>
          <a:noFill/>
          <a:ln>
            <a:noFill/>
          </a:ln>
        </p:spPr>
      </p:pic>
      <p:sp>
        <p:nvSpPr>
          <p:cNvPr id="860" name="Google Shape;860;g25129f99602_1_0"/>
          <p:cNvSpPr/>
          <p:nvPr/>
        </p:nvSpPr>
        <p:spPr>
          <a:xfrm>
            <a:off x="6789938" y="2819375"/>
            <a:ext cx="548700" cy="6627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g25129f99602_1_0"/>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862" name="Google Shape;862;g25129f99602_1_0"/>
          <p:cNvGrpSpPr/>
          <p:nvPr/>
        </p:nvGrpSpPr>
        <p:grpSpPr>
          <a:xfrm>
            <a:off x="0" y="269063"/>
            <a:ext cx="6441888" cy="324837"/>
            <a:chOff x="463550" y="316300"/>
            <a:chExt cx="6441888" cy="324837"/>
          </a:xfrm>
        </p:grpSpPr>
        <p:sp>
          <p:nvSpPr>
            <p:cNvPr id="863" name="Google Shape;863;g25129f99602_1_0"/>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b="1" lang="en" sz="1300">
                  <a:solidFill>
                    <a:schemeClr val="lt1"/>
                  </a:solidFill>
                  <a:latin typeface="Roboto"/>
                  <a:ea typeface="Roboto"/>
                  <a:cs typeface="Roboto"/>
                  <a:sym typeface="Roboto"/>
                </a:rPr>
                <a:t>Overview &amp; Key Issue</a:t>
              </a:r>
              <a:endParaRPr b="1"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864" name="Google Shape;864;g25129f99602_1_0">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865" name="Google Shape;865;g25129f99602_1_0">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866" name="Google Shape;866;g25129f99602_1_0">
              <a:hlinkClick action="ppaction://hlinksldjump" r:id="rId5"/>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Alternatives </a:t>
              </a:r>
              <a:endParaRPr b="1" i="0" sz="1300" u="none" cap="none" strike="noStrike">
                <a:solidFill>
                  <a:schemeClr val="accent2"/>
                </a:solidFill>
                <a:latin typeface="Roboto"/>
                <a:ea typeface="Roboto"/>
                <a:cs typeface="Roboto"/>
                <a:sym typeface="Roboto"/>
              </a:endParaRPr>
            </a:p>
          </p:txBody>
        </p:sp>
        <p:sp>
          <p:nvSpPr>
            <p:cNvPr id="867" name="Google Shape;867;g25129f99602_1_0"/>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868" name="Google Shape;868;g25129f99602_1_0"/>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g25277d940d5_0_16"/>
          <p:cNvSpPr txBox="1"/>
          <p:nvPr>
            <p:ph idx="4"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500"/>
              <a:buFont typeface="Arial"/>
              <a:buNone/>
            </a:pPr>
            <a:r>
              <a:rPr lang="en" sz="2400"/>
              <a:t>Decision / Recommendation</a:t>
            </a:r>
            <a:endParaRPr sz="3400"/>
          </a:p>
        </p:txBody>
      </p:sp>
      <p:sp>
        <p:nvSpPr>
          <p:cNvPr id="874" name="Google Shape;874;g25277d940d5_0_16"/>
          <p:cNvSpPr txBox="1"/>
          <p:nvPr>
            <p:ph idx="1" type="subTitle"/>
          </p:nvPr>
        </p:nvSpPr>
        <p:spPr>
          <a:xfrm>
            <a:off x="576000" y="1390275"/>
            <a:ext cx="5441100" cy="274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300" u="sng"/>
              <a:t>Diversify Menu</a:t>
            </a:r>
            <a:endParaRPr b="1" sz="2300" u="sng"/>
          </a:p>
          <a:p>
            <a:pPr indent="0" lvl="0" marL="0" rtl="0" algn="l">
              <a:lnSpc>
                <a:spcPct val="100000"/>
              </a:lnSpc>
              <a:spcBef>
                <a:spcPts val="0"/>
              </a:spcBef>
              <a:spcAft>
                <a:spcPts val="0"/>
              </a:spcAft>
              <a:buNone/>
            </a:pPr>
            <a:r>
              <a:t/>
            </a:r>
            <a:endParaRPr b="1" sz="2300"/>
          </a:p>
          <a:p>
            <a:pPr indent="-330200" lvl="0" marL="457200" rtl="0" algn="l">
              <a:lnSpc>
                <a:spcPct val="100000"/>
              </a:lnSpc>
              <a:spcBef>
                <a:spcPts val="0"/>
              </a:spcBef>
              <a:spcAft>
                <a:spcPts val="0"/>
              </a:spcAft>
              <a:buSzPts val="1600"/>
              <a:buChar char="●"/>
            </a:pPr>
            <a:r>
              <a:rPr b="1" lang="en" sz="1600"/>
              <a:t>This will target a broader market</a:t>
            </a:r>
            <a:endParaRPr b="1" sz="1600"/>
          </a:p>
          <a:p>
            <a:pPr indent="-330200" lvl="1" marL="914400" rtl="0" algn="l">
              <a:lnSpc>
                <a:spcPct val="100000"/>
              </a:lnSpc>
              <a:spcBef>
                <a:spcPts val="0"/>
              </a:spcBef>
              <a:spcAft>
                <a:spcPts val="0"/>
              </a:spcAft>
              <a:buSzPts val="1600"/>
              <a:buChar char="○"/>
            </a:pPr>
            <a:r>
              <a:rPr b="1" lang="en" sz="1600"/>
              <a:t>Differentiation from competitors </a:t>
            </a:r>
            <a:endParaRPr b="1" sz="1600"/>
          </a:p>
          <a:p>
            <a:pPr indent="-330200" lvl="0" marL="457200" rtl="0" algn="l">
              <a:lnSpc>
                <a:spcPct val="100000"/>
              </a:lnSpc>
              <a:spcBef>
                <a:spcPts val="0"/>
              </a:spcBef>
              <a:spcAft>
                <a:spcPts val="0"/>
              </a:spcAft>
              <a:buSzPts val="1600"/>
              <a:buChar char="●"/>
            </a:pPr>
            <a:r>
              <a:rPr b="1" lang="en" sz="1600"/>
              <a:t>Mcdonald’s can include gluten-free, plant-based, beyond meat and much more!</a:t>
            </a:r>
            <a:endParaRPr b="1" sz="1600"/>
          </a:p>
          <a:p>
            <a:pPr indent="-330200" lvl="0" marL="457200" rtl="0" algn="l">
              <a:lnSpc>
                <a:spcPct val="100000"/>
              </a:lnSpc>
              <a:spcBef>
                <a:spcPts val="0"/>
              </a:spcBef>
              <a:spcAft>
                <a:spcPts val="0"/>
              </a:spcAft>
              <a:buSzPts val="1600"/>
              <a:buChar char="●"/>
            </a:pPr>
            <a:r>
              <a:rPr b="1" lang="en" sz="1600"/>
              <a:t>This will ensure that Mcdonald’s continues to dominates in the marketplace along with offering healthier options for those health conscious individuals </a:t>
            </a:r>
            <a:endParaRPr b="1" sz="1600"/>
          </a:p>
          <a:p>
            <a:pPr indent="-330200" lvl="1" marL="914400" rtl="0" algn="l">
              <a:lnSpc>
                <a:spcPct val="100000"/>
              </a:lnSpc>
              <a:spcBef>
                <a:spcPts val="0"/>
              </a:spcBef>
              <a:spcAft>
                <a:spcPts val="0"/>
              </a:spcAft>
              <a:buSzPts val="1600"/>
              <a:buChar char="○"/>
            </a:pPr>
            <a:r>
              <a:rPr b="1" lang="en" sz="1600"/>
              <a:t>Evolve consumer demands </a:t>
            </a:r>
            <a:endParaRPr b="1" sz="1600"/>
          </a:p>
        </p:txBody>
      </p:sp>
      <p:pic>
        <p:nvPicPr>
          <p:cNvPr id="875" name="Google Shape;875;g25277d940d5_0_16"/>
          <p:cNvPicPr preferRelativeResize="0"/>
          <p:nvPr/>
        </p:nvPicPr>
        <p:blipFill>
          <a:blip r:embed="rId3">
            <a:alphaModFix/>
          </a:blip>
          <a:stretch>
            <a:fillRect/>
          </a:stretch>
        </p:blipFill>
        <p:spPr>
          <a:xfrm>
            <a:off x="5805650" y="1736329"/>
            <a:ext cx="2618525" cy="1832971"/>
          </a:xfrm>
          <a:prstGeom prst="rect">
            <a:avLst/>
          </a:prstGeom>
          <a:noFill/>
          <a:ln>
            <a:noFill/>
          </a:ln>
        </p:spPr>
      </p:pic>
      <p:sp>
        <p:nvSpPr>
          <p:cNvPr id="876" name="Google Shape;876;g25277d940d5_0_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7" name="Google Shape;877;g25277d940d5_0_16"/>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878" name="Google Shape;878;g25277d940d5_0_16"/>
          <p:cNvGrpSpPr/>
          <p:nvPr/>
        </p:nvGrpSpPr>
        <p:grpSpPr>
          <a:xfrm>
            <a:off x="0" y="269063"/>
            <a:ext cx="6441888" cy="324837"/>
            <a:chOff x="463550" y="316300"/>
            <a:chExt cx="6441888" cy="324837"/>
          </a:xfrm>
        </p:grpSpPr>
        <p:sp>
          <p:nvSpPr>
            <p:cNvPr id="879" name="Google Shape;879;g25277d940d5_0_16"/>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880" name="Google Shape;880;g25277d940d5_0_16">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881" name="Google Shape;881;g25277d940d5_0_16">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882" name="Google Shape;882;g25277d940d5_0_16">
              <a:hlinkClick action="ppaction://hlinksldjump" r:id="rId5"/>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883" name="Google Shape;883;g25277d940d5_0_16"/>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Recommendation</a:t>
              </a:r>
              <a:endParaRPr b="1" i="0" sz="1300" u="none" cap="none" strike="noStrike">
                <a:solidFill>
                  <a:schemeClr val="accent2"/>
                </a:solidFill>
                <a:latin typeface="Roboto"/>
                <a:ea typeface="Roboto"/>
                <a:cs typeface="Roboto"/>
                <a:sym typeface="Roboto"/>
              </a:endParaRPr>
            </a:p>
          </p:txBody>
        </p:sp>
      </p:grpSp>
      <p:sp>
        <p:nvSpPr>
          <p:cNvPr id="884" name="Google Shape;884;g25277d940d5_0_16"/>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pic>
        <p:nvPicPr>
          <p:cNvPr id="889" name="Google Shape;889;p19"/>
          <p:cNvPicPr preferRelativeResize="0"/>
          <p:nvPr/>
        </p:nvPicPr>
        <p:blipFill rotWithShape="1">
          <a:blip r:embed="rId3">
            <a:alphaModFix amt="60000"/>
          </a:blip>
          <a:srcRect b="0" l="0" r="0" t="0"/>
          <a:stretch/>
        </p:blipFill>
        <p:spPr>
          <a:xfrm>
            <a:off x="-25" y="-47450"/>
            <a:ext cx="9144000" cy="5238400"/>
          </a:xfrm>
          <a:prstGeom prst="rect">
            <a:avLst/>
          </a:prstGeom>
          <a:noFill/>
          <a:ln>
            <a:noFill/>
          </a:ln>
        </p:spPr>
      </p:pic>
      <p:sp>
        <p:nvSpPr>
          <p:cNvPr id="890" name="Google Shape;890;p19"/>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Implementation</a:t>
            </a:r>
            <a:endParaRPr/>
          </a:p>
        </p:txBody>
      </p:sp>
      <p:sp>
        <p:nvSpPr>
          <p:cNvPr id="891" name="Google Shape;891;p19"/>
          <p:cNvSpPr/>
          <p:nvPr/>
        </p:nvSpPr>
        <p:spPr>
          <a:xfrm>
            <a:off x="3429000" y="2783425"/>
            <a:ext cx="1693800" cy="1026600"/>
          </a:xfrm>
          <a:prstGeom prst="roundRect">
            <a:avLst>
              <a:gd fmla="val 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 sz="1600">
                <a:solidFill>
                  <a:schemeClr val="accent2"/>
                </a:solidFill>
                <a:latin typeface="Roboto Condensed"/>
                <a:ea typeface="Roboto Condensed"/>
                <a:cs typeface="Roboto Condensed"/>
                <a:sym typeface="Roboto Condensed"/>
              </a:rPr>
              <a:t>Increase Healthier Options to target a broader market</a:t>
            </a:r>
            <a:endParaRPr b="1" i="0" sz="1600" u="none" cap="none" strike="noStrike">
              <a:solidFill>
                <a:schemeClr val="accent2"/>
              </a:solidFill>
              <a:latin typeface="Roboto Condensed"/>
              <a:ea typeface="Roboto Condensed"/>
              <a:cs typeface="Roboto Condensed"/>
              <a:sym typeface="Roboto Condensed"/>
            </a:endParaRPr>
          </a:p>
        </p:txBody>
      </p:sp>
      <p:sp>
        <p:nvSpPr>
          <p:cNvPr id="892" name="Google Shape;892;p19"/>
          <p:cNvSpPr txBox="1"/>
          <p:nvPr/>
        </p:nvSpPr>
        <p:spPr>
          <a:xfrm>
            <a:off x="5664750" y="2616475"/>
            <a:ext cx="3348300" cy="1363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Roboto"/>
                <a:ea typeface="Roboto"/>
                <a:cs typeface="Roboto"/>
                <a:sym typeface="Roboto"/>
              </a:rPr>
              <a:t>3. Introduce Plant-Based Alternatives, such as Beyond Meat in </a:t>
            </a:r>
            <a:r>
              <a:rPr lang="en">
                <a:solidFill>
                  <a:schemeClr val="lt1"/>
                </a:solidFill>
                <a:latin typeface="Roboto"/>
                <a:ea typeface="Roboto"/>
                <a:cs typeface="Roboto"/>
                <a:sym typeface="Roboto"/>
              </a:rPr>
              <a:t>select</a:t>
            </a:r>
            <a:r>
              <a:rPr lang="en">
                <a:solidFill>
                  <a:schemeClr val="lt1"/>
                </a:solidFill>
                <a:latin typeface="Roboto"/>
                <a:ea typeface="Roboto"/>
                <a:cs typeface="Roboto"/>
                <a:sym typeface="Roboto"/>
              </a:rPr>
              <a:t> locations while analyzing consumer feedback</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lang="en">
                <a:solidFill>
                  <a:schemeClr val="lt1"/>
                </a:solidFill>
                <a:latin typeface="Roboto"/>
                <a:ea typeface="Roboto"/>
                <a:cs typeface="Roboto"/>
                <a:sym typeface="Roboto"/>
              </a:rPr>
              <a:t>4. Plan to </a:t>
            </a:r>
            <a:r>
              <a:rPr lang="en">
                <a:solidFill>
                  <a:schemeClr val="lt1"/>
                </a:solidFill>
                <a:latin typeface="Roboto"/>
                <a:ea typeface="Roboto"/>
                <a:cs typeface="Roboto"/>
                <a:sym typeface="Roboto"/>
              </a:rPr>
              <a:t>introduce</a:t>
            </a:r>
            <a:r>
              <a:rPr lang="en">
                <a:solidFill>
                  <a:schemeClr val="lt1"/>
                </a:solidFill>
                <a:latin typeface="Roboto"/>
                <a:ea typeface="Roboto"/>
                <a:cs typeface="Roboto"/>
                <a:sym typeface="Roboto"/>
              </a:rPr>
              <a:t> alternatives and modifications throughout all stores after adjustments</a:t>
            </a:r>
            <a:endParaRPr>
              <a:solidFill>
                <a:schemeClr val="lt1"/>
              </a:solidFill>
              <a:latin typeface="Roboto"/>
              <a:ea typeface="Roboto"/>
              <a:cs typeface="Roboto"/>
              <a:sym typeface="Roboto"/>
            </a:endParaRPr>
          </a:p>
        </p:txBody>
      </p:sp>
      <p:sp>
        <p:nvSpPr>
          <p:cNvPr id="893" name="Google Shape;893;p19"/>
          <p:cNvSpPr txBox="1"/>
          <p:nvPr/>
        </p:nvSpPr>
        <p:spPr>
          <a:xfrm>
            <a:off x="5664750" y="1157700"/>
            <a:ext cx="3348300" cy="92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1.Market research - </a:t>
            </a:r>
            <a:r>
              <a:rPr lang="en">
                <a:solidFill>
                  <a:schemeClr val="lt1"/>
                </a:solidFill>
                <a:latin typeface="Roboto"/>
                <a:ea typeface="Roboto"/>
                <a:cs typeface="Roboto"/>
                <a:sym typeface="Roboto"/>
              </a:rPr>
              <a:t>customer p</a:t>
            </a:r>
            <a:r>
              <a:rPr lang="en">
                <a:solidFill>
                  <a:schemeClr val="lt1"/>
                </a:solidFill>
                <a:latin typeface="Roboto"/>
                <a:ea typeface="Roboto"/>
                <a:cs typeface="Roboto"/>
                <a:sym typeface="Roboto"/>
              </a:rPr>
              <a:t>reference</a:t>
            </a:r>
            <a:endParaRPr>
              <a:solidFill>
                <a:schemeClr val="lt1"/>
              </a:solidFill>
              <a:latin typeface="Roboto"/>
              <a:ea typeface="Roboto"/>
              <a:cs typeface="Roboto"/>
              <a:sym typeface="Roboto"/>
            </a:endParaRPr>
          </a:p>
          <a:p>
            <a:pPr indent="0" lvl="0" marL="0" marR="0" rtl="0" algn="ctr">
              <a:lnSpc>
                <a:spcPct val="100000"/>
              </a:lnSpc>
              <a:spcBef>
                <a:spcPts val="0"/>
              </a:spcBef>
              <a:spcAft>
                <a:spcPts val="0"/>
              </a:spcAft>
              <a:buNone/>
            </a:pPr>
            <a:r>
              <a:rPr lang="en">
                <a:solidFill>
                  <a:schemeClr val="lt1"/>
                </a:solidFill>
                <a:latin typeface="Roboto"/>
                <a:ea typeface="Roboto"/>
                <a:cs typeface="Roboto"/>
                <a:sym typeface="Roboto"/>
              </a:rPr>
              <a:t>2.</a:t>
            </a:r>
            <a:r>
              <a:rPr lang="en">
                <a:solidFill>
                  <a:schemeClr val="lt1"/>
                </a:solidFill>
                <a:latin typeface="Roboto"/>
                <a:ea typeface="Roboto"/>
                <a:cs typeface="Roboto"/>
                <a:sym typeface="Roboto"/>
              </a:rPr>
              <a:t>Evaluating</a:t>
            </a:r>
            <a:r>
              <a:rPr lang="en">
                <a:solidFill>
                  <a:schemeClr val="lt1"/>
                </a:solidFill>
                <a:latin typeface="Roboto"/>
                <a:ea typeface="Roboto"/>
                <a:cs typeface="Roboto"/>
                <a:sym typeface="Roboto"/>
              </a:rPr>
              <a:t> current menu offerings  / </a:t>
            </a:r>
            <a:r>
              <a:rPr lang="en">
                <a:solidFill>
                  <a:schemeClr val="lt1"/>
                </a:solidFill>
                <a:latin typeface="Roboto"/>
                <a:ea typeface="Roboto"/>
                <a:cs typeface="Roboto"/>
                <a:sym typeface="Roboto"/>
              </a:rPr>
              <a:t>modification</a:t>
            </a:r>
            <a:endParaRPr b="0" i="0" sz="1400" u="none" cap="none" strike="noStrike">
              <a:solidFill>
                <a:schemeClr val="lt1"/>
              </a:solidFill>
              <a:latin typeface="Roboto"/>
              <a:ea typeface="Roboto"/>
              <a:cs typeface="Roboto"/>
              <a:sym typeface="Roboto"/>
            </a:endParaRPr>
          </a:p>
        </p:txBody>
      </p:sp>
      <p:sp>
        <p:nvSpPr>
          <p:cNvPr id="894" name="Google Shape;894;p19"/>
          <p:cNvSpPr/>
          <p:nvPr/>
        </p:nvSpPr>
        <p:spPr>
          <a:xfrm>
            <a:off x="3460950" y="1155000"/>
            <a:ext cx="1629900" cy="923400"/>
          </a:xfrm>
          <a:prstGeom prst="roundRect">
            <a:avLst>
              <a:gd fmla="val 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lang="en" sz="1600">
                <a:solidFill>
                  <a:schemeClr val="accent2"/>
                </a:solidFill>
                <a:latin typeface="Roboto Condensed"/>
                <a:ea typeface="Roboto Condensed"/>
                <a:cs typeface="Roboto Condensed"/>
                <a:sym typeface="Roboto Condensed"/>
              </a:rPr>
              <a:t>Menu Diversification</a:t>
            </a:r>
            <a:endParaRPr b="1" i="0" sz="1600" u="none" cap="none" strike="noStrike">
              <a:solidFill>
                <a:schemeClr val="accent2"/>
              </a:solidFill>
              <a:latin typeface="Roboto Condensed"/>
              <a:ea typeface="Roboto Condensed"/>
              <a:cs typeface="Roboto Condensed"/>
              <a:sym typeface="Roboto Condensed"/>
            </a:endParaRPr>
          </a:p>
        </p:txBody>
      </p:sp>
      <p:sp>
        <p:nvSpPr>
          <p:cNvPr id="895" name="Google Shape;895;p19"/>
          <p:cNvSpPr/>
          <p:nvPr/>
        </p:nvSpPr>
        <p:spPr>
          <a:xfrm>
            <a:off x="1083425" y="3080167"/>
            <a:ext cx="1693800" cy="4179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Roboto Condensed"/>
                <a:ea typeface="Roboto Condensed"/>
                <a:cs typeface="Roboto Condensed"/>
                <a:sym typeface="Roboto Condensed"/>
              </a:rPr>
              <a:t>Step 2</a:t>
            </a:r>
            <a:endParaRPr b="1" i="0" sz="2000" u="none" cap="none" strike="noStrike">
              <a:solidFill>
                <a:schemeClr val="lt1"/>
              </a:solidFill>
              <a:latin typeface="Roboto Condensed"/>
              <a:ea typeface="Roboto Condensed"/>
              <a:cs typeface="Roboto Condensed"/>
              <a:sym typeface="Roboto Condensed"/>
            </a:endParaRPr>
          </a:p>
        </p:txBody>
      </p:sp>
      <p:sp>
        <p:nvSpPr>
          <p:cNvPr id="896" name="Google Shape;896;p19"/>
          <p:cNvSpPr/>
          <p:nvPr/>
        </p:nvSpPr>
        <p:spPr>
          <a:xfrm>
            <a:off x="1083425" y="1410450"/>
            <a:ext cx="1693800" cy="4179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Roboto Condensed"/>
                <a:ea typeface="Roboto Condensed"/>
                <a:cs typeface="Roboto Condensed"/>
                <a:sym typeface="Roboto Condensed"/>
              </a:rPr>
              <a:t>Step 1</a:t>
            </a:r>
            <a:endParaRPr b="1" i="0" sz="2000" u="none" cap="none" strike="noStrike">
              <a:solidFill>
                <a:schemeClr val="lt1"/>
              </a:solidFill>
              <a:latin typeface="Roboto Condensed"/>
              <a:ea typeface="Roboto Condensed"/>
              <a:cs typeface="Roboto Condensed"/>
              <a:sym typeface="Roboto Condensed"/>
            </a:endParaRPr>
          </a:p>
        </p:txBody>
      </p:sp>
      <p:cxnSp>
        <p:nvCxnSpPr>
          <p:cNvPr id="897" name="Google Shape;897;p19"/>
          <p:cNvCxnSpPr>
            <a:stCxn id="896" idx="3"/>
            <a:endCxn id="894" idx="1"/>
          </p:cNvCxnSpPr>
          <p:nvPr/>
        </p:nvCxnSpPr>
        <p:spPr>
          <a:xfrm flipH="1" rot="10800000">
            <a:off x="2777225" y="1616700"/>
            <a:ext cx="683700" cy="2700"/>
          </a:xfrm>
          <a:prstGeom prst="straightConnector1">
            <a:avLst/>
          </a:prstGeom>
          <a:noFill/>
          <a:ln cap="flat" cmpd="sng" w="19050">
            <a:solidFill>
              <a:schemeClr val="lt1"/>
            </a:solidFill>
            <a:prstDash val="solid"/>
            <a:round/>
            <a:headEnd len="sm" w="sm" type="none"/>
            <a:tailEnd len="sm" w="sm" type="none"/>
          </a:ln>
        </p:spPr>
      </p:cxnSp>
      <p:cxnSp>
        <p:nvCxnSpPr>
          <p:cNvPr id="898" name="Google Shape;898;p19"/>
          <p:cNvCxnSpPr>
            <a:stCxn id="894" idx="3"/>
            <a:endCxn id="893" idx="1"/>
          </p:cNvCxnSpPr>
          <p:nvPr/>
        </p:nvCxnSpPr>
        <p:spPr>
          <a:xfrm>
            <a:off x="5090850" y="1616700"/>
            <a:ext cx="573900" cy="2700"/>
          </a:xfrm>
          <a:prstGeom prst="straightConnector1">
            <a:avLst/>
          </a:prstGeom>
          <a:noFill/>
          <a:ln cap="flat" cmpd="sng" w="19050">
            <a:solidFill>
              <a:schemeClr val="lt1"/>
            </a:solidFill>
            <a:prstDash val="solid"/>
            <a:round/>
            <a:headEnd len="sm" w="sm" type="none"/>
            <a:tailEnd len="sm" w="sm" type="none"/>
          </a:ln>
        </p:spPr>
      </p:cxnSp>
      <p:cxnSp>
        <p:nvCxnSpPr>
          <p:cNvPr id="899" name="Google Shape;899;p19"/>
          <p:cNvCxnSpPr>
            <a:stCxn id="895" idx="3"/>
            <a:endCxn id="891" idx="1"/>
          </p:cNvCxnSpPr>
          <p:nvPr/>
        </p:nvCxnSpPr>
        <p:spPr>
          <a:xfrm>
            <a:off x="2777225" y="3289117"/>
            <a:ext cx="651900" cy="7500"/>
          </a:xfrm>
          <a:prstGeom prst="straightConnector1">
            <a:avLst/>
          </a:prstGeom>
          <a:noFill/>
          <a:ln cap="flat" cmpd="sng" w="19050">
            <a:solidFill>
              <a:schemeClr val="lt1"/>
            </a:solidFill>
            <a:prstDash val="solid"/>
            <a:round/>
            <a:headEnd len="sm" w="sm" type="none"/>
            <a:tailEnd len="sm" w="sm" type="none"/>
          </a:ln>
        </p:spPr>
      </p:cxnSp>
      <p:cxnSp>
        <p:nvCxnSpPr>
          <p:cNvPr id="900" name="Google Shape;900;p19"/>
          <p:cNvCxnSpPr>
            <a:stCxn id="891" idx="3"/>
            <a:endCxn id="892" idx="1"/>
          </p:cNvCxnSpPr>
          <p:nvPr/>
        </p:nvCxnSpPr>
        <p:spPr>
          <a:xfrm>
            <a:off x="5122800" y="3296725"/>
            <a:ext cx="542100" cy="1500"/>
          </a:xfrm>
          <a:prstGeom prst="straightConnector1">
            <a:avLst/>
          </a:prstGeom>
          <a:noFill/>
          <a:ln cap="flat" cmpd="sng" w="19050">
            <a:solidFill>
              <a:schemeClr val="lt1"/>
            </a:solidFill>
            <a:prstDash val="solid"/>
            <a:round/>
            <a:headEnd len="sm" w="sm" type="none"/>
            <a:tailEnd len="sm" w="sm" type="none"/>
          </a:ln>
        </p:spPr>
      </p:cxnSp>
      <p:cxnSp>
        <p:nvCxnSpPr>
          <p:cNvPr id="901" name="Google Shape;901;p19"/>
          <p:cNvCxnSpPr/>
          <p:nvPr/>
        </p:nvCxnSpPr>
        <p:spPr>
          <a:xfrm flipH="1">
            <a:off x="1928225" y="1992563"/>
            <a:ext cx="4200" cy="923400"/>
          </a:xfrm>
          <a:prstGeom prst="straightConnector1">
            <a:avLst/>
          </a:prstGeom>
          <a:noFill/>
          <a:ln cap="flat" cmpd="sng" w="19050">
            <a:solidFill>
              <a:schemeClr val="lt1"/>
            </a:solidFill>
            <a:prstDash val="solid"/>
            <a:round/>
            <a:headEnd len="sm" w="sm" type="none"/>
            <a:tailEnd len="sm" w="sm" type="none"/>
          </a:ln>
        </p:spPr>
      </p:cxnSp>
      <p:sp>
        <p:nvSpPr>
          <p:cNvPr id="902" name="Google Shape;90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3" name="Google Shape;903;p19"/>
          <p:cNvSpPr txBox="1"/>
          <p:nvPr/>
        </p:nvSpPr>
        <p:spPr>
          <a:xfrm>
            <a:off x="6004850" y="273850"/>
            <a:ext cx="14064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Implementation </a:t>
            </a:r>
            <a:endParaRPr b="1" i="0" sz="1300" u="none" cap="none" strike="noStrike">
              <a:solidFill>
                <a:schemeClr val="accent2"/>
              </a:solidFill>
              <a:latin typeface="Roboto"/>
              <a:ea typeface="Roboto"/>
              <a:cs typeface="Roboto"/>
              <a:sym typeface="Roboto"/>
            </a:endParaRPr>
          </a:p>
        </p:txBody>
      </p:sp>
      <p:grpSp>
        <p:nvGrpSpPr>
          <p:cNvPr id="904" name="Google Shape;904;p19"/>
          <p:cNvGrpSpPr/>
          <p:nvPr/>
        </p:nvGrpSpPr>
        <p:grpSpPr>
          <a:xfrm>
            <a:off x="0" y="269063"/>
            <a:ext cx="6441888" cy="324837"/>
            <a:chOff x="463550" y="316300"/>
            <a:chExt cx="6441888" cy="324837"/>
          </a:xfrm>
        </p:grpSpPr>
        <p:sp>
          <p:nvSpPr>
            <p:cNvPr id="905" name="Google Shape;905;p19"/>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906" name="Google Shape;906;p19">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907" name="Google Shape;907;p19">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908" name="Google Shape;908;p19">
              <a:hlinkClick action="ppaction://hlinksldjump" r:id="rId5"/>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909" name="Google Shape;909;p19"/>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910" name="Google Shape;910;p19"/>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pic>
        <p:nvPicPr>
          <p:cNvPr id="915" name="Google Shape;915;g252f88fdcae_5_5"/>
          <p:cNvPicPr preferRelativeResize="0"/>
          <p:nvPr/>
        </p:nvPicPr>
        <p:blipFill rotWithShape="1">
          <a:blip r:embed="rId3">
            <a:alphaModFix amt="60000"/>
          </a:blip>
          <a:srcRect b="0" l="0" r="0" t="0"/>
          <a:stretch/>
        </p:blipFill>
        <p:spPr>
          <a:xfrm>
            <a:off x="-25" y="-47450"/>
            <a:ext cx="9144000" cy="5238400"/>
          </a:xfrm>
          <a:prstGeom prst="rect">
            <a:avLst/>
          </a:prstGeom>
          <a:noFill/>
          <a:ln>
            <a:noFill/>
          </a:ln>
        </p:spPr>
      </p:pic>
      <p:sp>
        <p:nvSpPr>
          <p:cNvPr id="916" name="Google Shape;916;g252f88fdcae_5_5"/>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Implementation</a:t>
            </a:r>
            <a:endParaRPr/>
          </a:p>
        </p:txBody>
      </p:sp>
      <p:sp>
        <p:nvSpPr>
          <p:cNvPr id="917" name="Google Shape;917;g252f88fdcae_5_5"/>
          <p:cNvSpPr txBox="1"/>
          <p:nvPr/>
        </p:nvSpPr>
        <p:spPr>
          <a:xfrm>
            <a:off x="1574275" y="1931425"/>
            <a:ext cx="5877900" cy="210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In this step, McDonald's would conduct comprehensive market research to gain insights into customer preferences regarding healthier menu options. This research would involve surveys, focus groups, and data analysis to understand consumer trends, dietary preferences, and demands for plant-based alternatives. McDonald's would also gather information on nutritional requirements, dietary restrictions, and taste preferences. This research would guide the development of new menu items and modifications to existing offerings that cater to customer demands.</a:t>
            </a:r>
            <a:endParaRPr i="0" sz="1700" u="none" cap="none" strike="noStrike">
              <a:solidFill>
                <a:schemeClr val="lt1"/>
              </a:solidFill>
              <a:latin typeface="Roboto"/>
              <a:ea typeface="Roboto"/>
              <a:cs typeface="Roboto"/>
              <a:sym typeface="Roboto"/>
            </a:endParaRPr>
          </a:p>
        </p:txBody>
      </p:sp>
      <p:sp>
        <p:nvSpPr>
          <p:cNvPr id="918" name="Google Shape;918;g252f88fdcae_5_5"/>
          <p:cNvSpPr/>
          <p:nvPr/>
        </p:nvSpPr>
        <p:spPr>
          <a:xfrm>
            <a:off x="1083425" y="1410450"/>
            <a:ext cx="4601400" cy="3774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Roboto Condensed"/>
                <a:ea typeface="Roboto Condensed"/>
                <a:cs typeface="Roboto Condensed"/>
                <a:sym typeface="Roboto Condensed"/>
              </a:rPr>
              <a:t>Step 1: </a:t>
            </a:r>
            <a:r>
              <a:rPr lang="en">
                <a:solidFill>
                  <a:schemeClr val="lt1"/>
                </a:solidFill>
              </a:rPr>
              <a:t>Market Research - Customer Preference</a:t>
            </a:r>
            <a:endParaRPr b="1" i="0" sz="2300" u="none" cap="none" strike="noStrike">
              <a:solidFill>
                <a:schemeClr val="lt1"/>
              </a:solidFill>
              <a:latin typeface="Roboto Condensed"/>
              <a:ea typeface="Roboto Condensed"/>
              <a:cs typeface="Roboto Condensed"/>
              <a:sym typeface="Roboto Condensed"/>
            </a:endParaRPr>
          </a:p>
        </p:txBody>
      </p:sp>
      <p:sp>
        <p:nvSpPr>
          <p:cNvPr id="919" name="Google Shape;919;g252f88fdcae_5_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0" name="Google Shape;920;g252f88fdcae_5_5"/>
          <p:cNvSpPr txBox="1"/>
          <p:nvPr/>
        </p:nvSpPr>
        <p:spPr>
          <a:xfrm>
            <a:off x="6062425" y="273850"/>
            <a:ext cx="1424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Implementation </a:t>
            </a:r>
            <a:endParaRPr b="1" i="0" sz="1300" u="none" cap="none" strike="noStrike">
              <a:solidFill>
                <a:schemeClr val="accent2"/>
              </a:solidFill>
              <a:latin typeface="Roboto"/>
              <a:ea typeface="Roboto"/>
              <a:cs typeface="Roboto"/>
              <a:sym typeface="Roboto"/>
            </a:endParaRPr>
          </a:p>
        </p:txBody>
      </p:sp>
      <p:grpSp>
        <p:nvGrpSpPr>
          <p:cNvPr id="921" name="Google Shape;921;g252f88fdcae_5_5"/>
          <p:cNvGrpSpPr/>
          <p:nvPr/>
        </p:nvGrpSpPr>
        <p:grpSpPr>
          <a:xfrm>
            <a:off x="0" y="269063"/>
            <a:ext cx="6441888" cy="324837"/>
            <a:chOff x="463550" y="316300"/>
            <a:chExt cx="6441888" cy="324837"/>
          </a:xfrm>
        </p:grpSpPr>
        <p:sp>
          <p:nvSpPr>
            <p:cNvPr id="922" name="Google Shape;922;g252f88fdcae_5_5"/>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923" name="Google Shape;923;g252f88fdcae_5_5">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924" name="Google Shape;924;g252f88fdcae_5_5">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925" name="Google Shape;925;g252f88fdcae_5_5">
              <a:hlinkClick action="ppaction://hlinksldjump" r:id="rId5"/>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926" name="Google Shape;926;g252f88fdcae_5_5"/>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927" name="Google Shape;927;g252f88fdcae_5_5"/>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g252f88fdcae_5_34"/>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Implementation</a:t>
            </a:r>
            <a:endParaRPr/>
          </a:p>
        </p:txBody>
      </p:sp>
      <p:sp>
        <p:nvSpPr>
          <p:cNvPr id="933" name="Google Shape;933;g252f88fdcae_5_34"/>
          <p:cNvSpPr txBox="1"/>
          <p:nvPr/>
        </p:nvSpPr>
        <p:spPr>
          <a:xfrm>
            <a:off x="1574275" y="1931425"/>
            <a:ext cx="5877900" cy="210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In this step, McDonald's would assess its current menu offerings to identify areas where modifications can be made to introduce healthier options. This evaluation would involve a thorough analysis of ingredients, cooking methods, and nutritional content. McDonald's would work closely with nutritionists and culinary experts to identify opportunities for improvement. The goal would be to enhance the nutritional profile of existing menu items by reducing unhealthy ingredients, controlling portion sizes, and incorporating more nutritious ingredients.</a:t>
            </a:r>
            <a:endParaRPr i="0" sz="2000" u="none" cap="none" strike="noStrike">
              <a:solidFill>
                <a:schemeClr val="lt1"/>
              </a:solidFill>
              <a:latin typeface="Roboto"/>
              <a:ea typeface="Roboto"/>
              <a:cs typeface="Roboto"/>
              <a:sym typeface="Roboto"/>
            </a:endParaRPr>
          </a:p>
        </p:txBody>
      </p:sp>
      <p:sp>
        <p:nvSpPr>
          <p:cNvPr id="934" name="Google Shape;934;g252f88fdcae_5_34"/>
          <p:cNvSpPr/>
          <p:nvPr/>
        </p:nvSpPr>
        <p:spPr>
          <a:xfrm>
            <a:off x="1083425" y="1410450"/>
            <a:ext cx="5278200" cy="3936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Roboto Condensed"/>
                <a:ea typeface="Roboto Condensed"/>
                <a:cs typeface="Roboto Condensed"/>
                <a:sym typeface="Roboto Condensed"/>
              </a:rPr>
              <a:t>Step </a:t>
            </a:r>
            <a:r>
              <a:rPr b="1" lang="en" sz="2000">
                <a:solidFill>
                  <a:schemeClr val="lt1"/>
                </a:solidFill>
                <a:latin typeface="Roboto Condensed"/>
                <a:ea typeface="Roboto Condensed"/>
                <a:cs typeface="Roboto Condensed"/>
                <a:sym typeface="Roboto Condensed"/>
              </a:rPr>
              <a:t>2:</a:t>
            </a:r>
            <a:r>
              <a:rPr b="1" lang="en" sz="2300">
                <a:solidFill>
                  <a:schemeClr val="lt1"/>
                </a:solidFill>
                <a:latin typeface="Roboto Condensed"/>
                <a:ea typeface="Roboto Condensed"/>
                <a:cs typeface="Roboto Condensed"/>
                <a:sym typeface="Roboto Condensed"/>
              </a:rPr>
              <a:t> </a:t>
            </a:r>
            <a:r>
              <a:rPr lang="en">
                <a:solidFill>
                  <a:schemeClr val="lt1"/>
                </a:solidFill>
              </a:rPr>
              <a:t>Evaluating Current Menu Offerings / Modification</a:t>
            </a:r>
            <a:endParaRPr b="1" i="0" sz="2300" u="none" cap="none" strike="noStrike">
              <a:solidFill>
                <a:schemeClr val="lt1"/>
              </a:solidFill>
              <a:latin typeface="Roboto Condensed"/>
              <a:ea typeface="Roboto Condensed"/>
              <a:cs typeface="Roboto Condensed"/>
              <a:sym typeface="Roboto Condensed"/>
            </a:endParaRPr>
          </a:p>
        </p:txBody>
      </p:sp>
      <p:sp>
        <p:nvSpPr>
          <p:cNvPr id="935" name="Google Shape;935;g252f88fdcae_5_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6" name="Google Shape;936;g252f88fdcae_5_34"/>
          <p:cNvSpPr txBox="1"/>
          <p:nvPr/>
        </p:nvSpPr>
        <p:spPr>
          <a:xfrm>
            <a:off x="6062425" y="273850"/>
            <a:ext cx="1389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Implementation </a:t>
            </a:r>
            <a:endParaRPr b="1" i="0" sz="1300" u="none" cap="none" strike="noStrike">
              <a:solidFill>
                <a:schemeClr val="accent2"/>
              </a:solidFill>
              <a:latin typeface="Roboto"/>
              <a:ea typeface="Roboto"/>
              <a:cs typeface="Roboto"/>
              <a:sym typeface="Roboto"/>
            </a:endParaRPr>
          </a:p>
        </p:txBody>
      </p:sp>
      <p:grpSp>
        <p:nvGrpSpPr>
          <p:cNvPr id="937" name="Google Shape;937;g252f88fdcae_5_34"/>
          <p:cNvGrpSpPr/>
          <p:nvPr/>
        </p:nvGrpSpPr>
        <p:grpSpPr>
          <a:xfrm>
            <a:off x="0" y="269063"/>
            <a:ext cx="6441888" cy="324837"/>
            <a:chOff x="463550" y="316300"/>
            <a:chExt cx="6441888" cy="324837"/>
          </a:xfrm>
        </p:grpSpPr>
        <p:sp>
          <p:nvSpPr>
            <p:cNvPr id="938" name="Google Shape;938;g252f88fdcae_5_34"/>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939" name="Google Shape;939;g252f88fdcae_5_34">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940" name="Google Shape;940;g252f88fdcae_5_34">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941" name="Google Shape;941;g252f88fdcae_5_34">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942" name="Google Shape;942;g252f88fdcae_5_34"/>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943" name="Google Shape;943;g252f88fdcae_5_34"/>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pic>
        <p:nvPicPr>
          <p:cNvPr id="948" name="Google Shape;948;g252f88fdcae_5_54"/>
          <p:cNvPicPr preferRelativeResize="0"/>
          <p:nvPr/>
        </p:nvPicPr>
        <p:blipFill rotWithShape="1">
          <a:blip r:embed="rId3">
            <a:alphaModFix amt="60000"/>
          </a:blip>
          <a:srcRect b="0" l="0" r="0" t="0"/>
          <a:stretch/>
        </p:blipFill>
        <p:spPr>
          <a:xfrm>
            <a:off x="-25" y="-47450"/>
            <a:ext cx="9144000" cy="5238400"/>
          </a:xfrm>
          <a:prstGeom prst="rect">
            <a:avLst/>
          </a:prstGeom>
          <a:noFill/>
          <a:ln>
            <a:noFill/>
          </a:ln>
        </p:spPr>
      </p:pic>
      <p:sp>
        <p:nvSpPr>
          <p:cNvPr id="949" name="Google Shape;949;g252f88fdcae_5_54"/>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Implementation</a:t>
            </a:r>
            <a:endParaRPr/>
          </a:p>
        </p:txBody>
      </p:sp>
      <p:sp>
        <p:nvSpPr>
          <p:cNvPr id="950" name="Google Shape;950;g252f88fdcae_5_54"/>
          <p:cNvSpPr txBox="1"/>
          <p:nvPr/>
        </p:nvSpPr>
        <p:spPr>
          <a:xfrm>
            <a:off x="1574275" y="1931425"/>
            <a:ext cx="5877900" cy="210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To target a broader market and meet the growing demand for plant-based options, McDonald's would introduce plant-based alternatives, such as the Beyond Meat, in select locations. This would allow the company to gauge consumer response and gather feedback regarding taste, quality, and satisfaction with these new offerings. McDonald's would closely monitor customer feedback through surveys, social media, and direct interactions to assess the success and acceptance of plant-based alternatives.</a:t>
            </a:r>
            <a:endParaRPr i="0" sz="2000" u="none" cap="none" strike="noStrike">
              <a:solidFill>
                <a:schemeClr val="lt1"/>
              </a:solidFill>
              <a:latin typeface="Roboto"/>
              <a:ea typeface="Roboto"/>
              <a:cs typeface="Roboto"/>
              <a:sym typeface="Roboto"/>
            </a:endParaRPr>
          </a:p>
        </p:txBody>
      </p:sp>
      <p:sp>
        <p:nvSpPr>
          <p:cNvPr id="951" name="Google Shape;951;g252f88fdcae_5_54"/>
          <p:cNvSpPr/>
          <p:nvPr/>
        </p:nvSpPr>
        <p:spPr>
          <a:xfrm>
            <a:off x="1083425" y="1410450"/>
            <a:ext cx="7059900" cy="5211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Roboto Condensed"/>
                <a:ea typeface="Roboto Condensed"/>
                <a:cs typeface="Roboto Condensed"/>
                <a:sym typeface="Roboto Condensed"/>
              </a:rPr>
              <a:t>Step </a:t>
            </a:r>
            <a:r>
              <a:rPr b="1" lang="en" sz="2000">
                <a:solidFill>
                  <a:schemeClr val="lt1"/>
                </a:solidFill>
                <a:latin typeface="Roboto Condensed"/>
                <a:ea typeface="Roboto Condensed"/>
                <a:cs typeface="Roboto Condensed"/>
                <a:sym typeface="Roboto Condensed"/>
              </a:rPr>
              <a:t>3</a:t>
            </a:r>
            <a:r>
              <a:rPr b="1" i="0" lang="en" sz="2000" u="none" cap="none" strike="noStrike">
                <a:solidFill>
                  <a:schemeClr val="lt1"/>
                </a:solidFill>
                <a:latin typeface="Roboto Condensed"/>
                <a:ea typeface="Roboto Condensed"/>
                <a:cs typeface="Roboto Condensed"/>
                <a:sym typeface="Roboto Condensed"/>
              </a:rPr>
              <a:t>:</a:t>
            </a:r>
            <a:r>
              <a:rPr b="1" i="0" lang="en" sz="2300" u="none" cap="none" strike="noStrike">
                <a:solidFill>
                  <a:schemeClr val="lt1"/>
                </a:solidFill>
                <a:latin typeface="Roboto Condensed"/>
                <a:ea typeface="Roboto Condensed"/>
                <a:cs typeface="Roboto Condensed"/>
                <a:sym typeface="Roboto Condensed"/>
              </a:rPr>
              <a:t> </a:t>
            </a:r>
            <a:r>
              <a:rPr lang="en">
                <a:solidFill>
                  <a:schemeClr val="lt1"/>
                </a:solidFill>
              </a:rPr>
              <a:t>Introduce Plant-Based Alternatives in Select Locations and Analyze Consumer Feedback</a:t>
            </a:r>
            <a:endParaRPr b="1" i="0" sz="2300" u="none" cap="none" strike="noStrike">
              <a:solidFill>
                <a:schemeClr val="lt1"/>
              </a:solidFill>
              <a:latin typeface="Roboto Condensed"/>
              <a:ea typeface="Roboto Condensed"/>
              <a:cs typeface="Roboto Condensed"/>
              <a:sym typeface="Roboto Condensed"/>
            </a:endParaRPr>
          </a:p>
        </p:txBody>
      </p:sp>
      <p:sp>
        <p:nvSpPr>
          <p:cNvPr id="952" name="Google Shape;952;g252f88fdcae_5_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3" name="Google Shape;953;g252f88fdcae_5_54"/>
          <p:cNvSpPr txBox="1"/>
          <p:nvPr/>
        </p:nvSpPr>
        <p:spPr>
          <a:xfrm>
            <a:off x="6062425" y="273850"/>
            <a:ext cx="13896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Implementation </a:t>
            </a:r>
            <a:endParaRPr b="1" i="0" sz="1300" u="none" cap="none" strike="noStrike">
              <a:solidFill>
                <a:schemeClr val="accent2"/>
              </a:solidFill>
              <a:latin typeface="Roboto"/>
              <a:ea typeface="Roboto"/>
              <a:cs typeface="Roboto"/>
              <a:sym typeface="Roboto"/>
            </a:endParaRPr>
          </a:p>
        </p:txBody>
      </p:sp>
      <p:grpSp>
        <p:nvGrpSpPr>
          <p:cNvPr id="954" name="Google Shape;954;g252f88fdcae_5_54"/>
          <p:cNvGrpSpPr/>
          <p:nvPr/>
        </p:nvGrpSpPr>
        <p:grpSpPr>
          <a:xfrm>
            <a:off x="0" y="269063"/>
            <a:ext cx="6441888" cy="324837"/>
            <a:chOff x="463550" y="316300"/>
            <a:chExt cx="6441888" cy="324837"/>
          </a:xfrm>
        </p:grpSpPr>
        <p:sp>
          <p:nvSpPr>
            <p:cNvPr id="955" name="Google Shape;955;g252f88fdcae_5_54"/>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rgbClr val="F7F7F8"/>
                  </a:solidFill>
                  <a:latin typeface="Roboto"/>
                  <a:ea typeface="Roboto"/>
                  <a:cs typeface="Roboto"/>
                  <a:sym typeface="Roboto"/>
                </a:rPr>
                <a:t>Overview &amp; Key Issue</a:t>
              </a:r>
              <a:endParaRPr sz="1300">
                <a:solidFill>
                  <a:srgbClr val="F7F7F8"/>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956" name="Google Shape;956;g252f88fdcae_5_54">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957" name="Google Shape;957;g252f88fdcae_5_54">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958" name="Google Shape;958;g252f88fdcae_5_54">
              <a:hlinkClick action="ppaction://hlinksldjump" r:id="rId5"/>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959" name="Google Shape;959;g252f88fdcae_5_54"/>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960" name="Google Shape;960;g252f88fdcae_5_54"/>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
          <p:cNvSpPr txBox="1"/>
          <p:nvPr/>
        </p:nvSpPr>
        <p:spPr>
          <a:xfrm>
            <a:off x="4277025" y="1116675"/>
            <a:ext cx="410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452" name="Google Shape;452;p5"/>
          <p:cNvSpPr txBox="1"/>
          <p:nvPr>
            <p:ph idx="1" type="subTitle"/>
          </p:nvPr>
        </p:nvSpPr>
        <p:spPr>
          <a:xfrm>
            <a:off x="4625025" y="1400750"/>
            <a:ext cx="3753600" cy="25953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M</a:t>
            </a:r>
            <a:r>
              <a:rPr lang="en"/>
              <a:t>ultinational fast-food chain which was founded in 1940 in San Bernardino, California.</a:t>
            </a:r>
            <a:endParaRPr/>
          </a:p>
          <a:p>
            <a:pPr indent="0" lvl="0" marL="457200" rtl="0" algn="l">
              <a:lnSpc>
                <a:spcPct val="100000"/>
              </a:lnSpc>
              <a:spcBef>
                <a:spcPts val="0"/>
              </a:spcBef>
              <a:spcAft>
                <a:spcPts val="0"/>
              </a:spcAft>
              <a:buSzPts val="1600"/>
              <a:buNone/>
            </a:pPr>
            <a:r>
              <a:t/>
            </a:r>
            <a:endParaRPr/>
          </a:p>
          <a:p>
            <a:pPr indent="-330200" lvl="0" marL="457200" rtl="0" algn="l">
              <a:lnSpc>
                <a:spcPct val="100000"/>
              </a:lnSpc>
              <a:spcBef>
                <a:spcPts val="0"/>
              </a:spcBef>
              <a:spcAft>
                <a:spcPts val="0"/>
              </a:spcAft>
              <a:buSzPts val="1600"/>
              <a:buChar char="●"/>
            </a:pPr>
            <a:r>
              <a:rPr lang="en"/>
              <a:t>Has over 38,000 locations in over 100 countries, over 1400 in Canada</a:t>
            </a:r>
            <a:endParaRPr/>
          </a:p>
          <a:p>
            <a:pPr indent="0" lvl="0" marL="457200" rtl="0" algn="l">
              <a:lnSpc>
                <a:spcPct val="100000"/>
              </a:lnSpc>
              <a:spcBef>
                <a:spcPts val="0"/>
              </a:spcBef>
              <a:spcAft>
                <a:spcPts val="0"/>
              </a:spcAft>
              <a:buNone/>
            </a:pPr>
            <a:r>
              <a:t/>
            </a:r>
            <a:endParaRPr/>
          </a:p>
          <a:p>
            <a:pPr indent="-330200" lvl="0" marL="457200" rtl="0" algn="l">
              <a:lnSpc>
                <a:spcPct val="100000"/>
              </a:lnSpc>
              <a:spcBef>
                <a:spcPts val="0"/>
              </a:spcBef>
              <a:spcAft>
                <a:spcPts val="0"/>
              </a:spcAft>
              <a:buSzPts val="1600"/>
              <a:buChar char="●"/>
            </a:pPr>
            <a:r>
              <a:rPr lang="en"/>
              <a:t>S</a:t>
            </a:r>
            <a:r>
              <a:rPr lang="en"/>
              <a:t>erves burgers, fries, milkshakes, ice cream, and more. </a:t>
            </a:r>
            <a:endParaRPr/>
          </a:p>
        </p:txBody>
      </p:sp>
      <p:pic>
        <p:nvPicPr>
          <p:cNvPr id="453" name="Google Shape;453;p5"/>
          <p:cNvPicPr preferRelativeResize="0"/>
          <p:nvPr/>
        </p:nvPicPr>
        <p:blipFill>
          <a:blip r:embed="rId3">
            <a:alphaModFix/>
          </a:blip>
          <a:stretch>
            <a:fillRect/>
          </a:stretch>
        </p:blipFill>
        <p:spPr>
          <a:xfrm>
            <a:off x="1122201" y="1609950"/>
            <a:ext cx="2357550" cy="2357550"/>
          </a:xfrm>
          <a:prstGeom prst="rect">
            <a:avLst/>
          </a:prstGeom>
          <a:noFill/>
          <a:ln>
            <a:noFill/>
          </a:ln>
        </p:spPr>
      </p:pic>
      <p:sp>
        <p:nvSpPr>
          <p:cNvPr id="454" name="Google Shape;454;p5"/>
          <p:cNvSpPr txBox="1"/>
          <p:nvPr>
            <p:ph type="title"/>
          </p:nvPr>
        </p:nvSpPr>
        <p:spPr>
          <a:xfrm>
            <a:off x="598800" y="729813"/>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Overview</a:t>
            </a:r>
            <a:endParaRPr sz="2800"/>
          </a:p>
        </p:txBody>
      </p:sp>
      <p:sp>
        <p:nvSpPr>
          <p:cNvPr id="455" name="Google Shape;455;p5"/>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456" name="Google Shape;456;p5"/>
          <p:cNvGrpSpPr/>
          <p:nvPr/>
        </p:nvGrpSpPr>
        <p:grpSpPr>
          <a:xfrm>
            <a:off x="0" y="269063"/>
            <a:ext cx="6441888" cy="324837"/>
            <a:chOff x="463550" y="316300"/>
            <a:chExt cx="6441888" cy="324837"/>
          </a:xfrm>
        </p:grpSpPr>
        <p:sp>
          <p:nvSpPr>
            <p:cNvPr id="457" name="Google Shape;457;p5"/>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Overview &amp; Key Issue</a:t>
              </a:r>
              <a:endParaRPr b="1" sz="1300">
                <a:solidFill>
                  <a:schemeClr val="accent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458" name="Google Shape;458;p5">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459" name="Google Shape;459;p5">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460" name="Google Shape;460;p5">
              <a:hlinkClick action="ppaction://hlinksldjump" r:id="rId5"/>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461" name="Google Shape;461;p5"/>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462" name="Google Shape;46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3" name="Google Shape;463;p5"/>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pic>
        <p:nvPicPr>
          <p:cNvPr id="965" name="Google Shape;965;g252f88fdcae_5_74"/>
          <p:cNvPicPr preferRelativeResize="0"/>
          <p:nvPr/>
        </p:nvPicPr>
        <p:blipFill rotWithShape="1">
          <a:blip r:embed="rId3">
            <a:alphaModFix amt="60000"/>
          </a:blip>
          <a:srcRect b="0" l="0" r="0" t="0"/>
          <a:stretch/>
        </p:blipFill>
        <p:spPr>
          <a:xfrm>
            <a:off x="-25" y="-47450"/>
            <a:ext cx="9144000" cy="5238400"/>
          </a:xfrm>
          <a:prstGeom prst="rect">
            <a:avLst/>
          </a:prstGeom>
          <a:noFill/>
          <a:ln>
            <a:noFill/>
          </a:ln>
        </p:spPr>
      </p:pic>
      <p:sp>
        <p:nvSpPr>
          <p:cNvPr id="966" name="Google Shape;966;g252f88fdcae_5_74"/>
          <p:cNvSpPr txBox="1"/>
          <p:nvPr>
            <p:ph type="title"/>
          </p:nvPr>
        </p:nvSpPr>
        <p:spPr>
          <a:xfrm>
            <a:off x="602575" y="734675"/>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Implementation</a:t>
            </a:r>
            <a:endParaRPr/>
          </a:p>
        </p:txBody>
      </p:sp>
      <p:sp>
        <p:nvSpPr>
          <p:cNvPr id="967" name="Google Shape;967;g252f88fdcae_5_74"/>
          <p:cNvSpPr txBox="1"/>
          <p:nvPr/>
        </p:nvSpPr>
        <p:spPr>
          <a:xfrm>
            <a:off x="1574275" y="2145613"/>
            <a:ext cx="5877900" cy="210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Based on the consumer feedback and performance of plant-based alternatives in select locations, McDonald's would refine and adjust its menu diversification strategy. This would involve analyzing the data collected from consumer feedback and identifying areas for improvement. McDonald's would work closely with suppliers to ensure the availability and consistent quality of plant-based ingredients. Once adjustments have been made and any necessary modifications to recipes and cooking processes have been implemented, McDonald's would roll out the introduction of alternatives and modifications across all its stores. This comprehensive implementation plan would ensure that customers nationwide have access to a diverse and healthier menu.</a:t>
            </a:r>
            <a:endParaRPr i="0" sz="2000" u="none" cap="none" strike="noStrike">
              <a:solidFill>
                <a:schemeClr val="lt1"/>
              </a:solidFill>
              <a:latin typeface="Roboto"/>
              <a:ea typeface="Roboto"/>
              <a:cs typeface="Roboto"/>
              <a:sym typeface="Roboto"/>
            </a:endParaRPr>
          </a:p>
        </p:txBody>
      </p:sp>
      <p:sp>
        <p:nvSpPr>
          <p:cNvPr id="968" name="Google Shape;968;g252f88fdcae_5_74"/>
          <p:cNvSpPr/>
          <p:nvPr/>
        </p:nvSpPr>
        <p:spPr>
          <a:xfrm>
            <a:off x="1077175" y="1307375"/>
            <a:ext cx="6872100" cy="5727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lt1"/>
                </a:solidFill>
                <a:latin typeface="Roboto Condensed"/>
                <a:ea typeface="Roboto Condensed"/>
                <a:cs typeface="Roboto Condensed"/>
                <a:sym typeface="Roboto Condensed"/>
              </a:rPr>
              <a:t>Step </a:t>
            </a:r>
            <a:r>
              <a:rPr b="1" lang="en" sz="2000">
                <a:solidFill>
                  <a:schemeClr val="lt1"/>
                </a:solidFill>
                <a:latin typeface="Roboto Condensed"/>
                <a:ea typeface="Roboto Condensed"/>
                <a:cs typeface="Roboto Condensed"/>
                <a:sym typeface="Roboto Condensed"/>
              </a:rPr>
              <a:t>4:</a:t>
            </a:r>
            <a:r>
              <a:rPr b="1" lang="en" sz="2400">
                <a:solidFill>
                  <a:schemeClr val="lt1"/>
                </a:solidFill>
                <a:latin typeface="Roboto Condensed"/>
                <a:ea typeface="Roboto Condensed"/>
                <a:cs typeface="Roboto Condensed"/>
                <a:sym typeface="Roboto Condensed"/>
              </a:rPr>
              <a:t> </a:t>
            </a:r>
            <a:r>
              <a:rPr lang="en" sz="1500">
                <a:solidFill>
                  <a:schemeClr val="lt1"/>
                </a:solidFill>
              </a:rPr>
              <a:t>Plan to Introduce Alternatives and Modifications Throughout All Stores After Adjustments</a:t>
            </a:r>
            <a:endParaRPr b="1" i="0" sz="2400" u="none" cap="none" strike="noStrike">
              <a:solidFill>
                <a:schemeClr val="lt1"/>
              </a:solidFill>
              <a:latin typeface="Roboto Condensed"/>
              <a:ea typeface="Roboto Condensed"/>
              <a:cs typeface="Roboto Condensed"/>
              <a:sym typeface="Roboto Condensed"/>
            </a:endParaRPr>
          </a:p>
        </p:txBody>
      </p:sp>
      <p:sp>
        <p:nvSpPr>
          <p:cNvPr id="969" name="Google Shape;969;g252f88fdcae_5_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0" name="Google Shape;970;g252f88fdcae_5_74"/>
          <p:cNvSpPr txBox="1"/>
          <p:nvPr/>
        </p:nvSpPr>
        <p:spPr>
          <a:xfrm>
            <a:off x="6062425" y="273850"/>
            <a:ext cx="14247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Implementation </a:t>
            </a:r>
            <a:endParaRPr b="1" i="0" sz="1300" u="none" cap="none" strike="noStrike">
              <a:solidFill>
                <a:schemeClr val="accent2"/>
              </a:solidFill>
              <a:latin typeface="Roboto"/>
              <a:ea typeface="Roboto"/>
              <a:cs typeface="Roboto"/>
              <a:sym typeface="Roboto"/>
            </a:endParaRPr>
          </a:p>
        </p:txBody>
      </p:sp>
      <p:grpSp>
        <p:nvGrpSpPr>
          <p:cNvPr id="971" name="Google Shape;971;g252f88fdcae_5_74"/>
          <p:cNvGrpSpPr/>
          <p:nvPr/>
        </p:nvGrpSpPr>
        <p:grpSpPr>
          <a:xfrm>
            <a:off x="0" y="269063"/>
            <a:ext cx="6441888" cy="324837"/>
            <a:chOff x="463550" y="316300"/>
            <a:chExt cx="6441888" cy="324837"/>
          </a:xfrm>
        </p:grpSpPr>
        <p:sp>
          <p:nvSpPr>
            <p:cNvPr id="972" name="Google Shape;972;g252f88fdcae_5_74"/>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973" name="Google Shape;973;g252f88fdcae_5_74">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974" name="Google Shape;974;g252f88fdcae_5_74">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975" name="Google Shape;975;g252f88fdcae_5_74">
              <a:hlinkClick action="ppaction://hlinksldjump" r:id="rId5"/>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976" name="Google Shape;976;g252f88fdcae_5_74"/>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977" name="Google Shape;977;g252f88fdcae_5_74"/>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g252f88fdcae_0_21"/>
          <p:cNvSpPr txBox="1"/>
          <p:nvPr>
            <p:ph idx="4"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2500"/>
              <a:buFont typeface="Arial"/>
              <a:buNone/>
            </a:pPr>
            <a:r>
              <a:rPr lang="en" sz="2400"/>
              <a:t>Risks &amp; Mitigation</a:t>
            </a:r>
            <a:endParaRPr sz="3400"/>
          </a:p>
        </p:txBody>
      </p:sp>
      <p:sp>
        <p:nvSpPr>
          <p:cNvPr id="983" name="Google Shape;983;g252f88fdcae_0_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984" name="Google Shape;984;g252f88fdcae_0_21"/>
          <p:cNvGraphicFramePr/>
          <p:nvPr/>
        </p:nvGraphicFramePr>
        <p:xfrm>
          <a:off x="891450" y="1423700"/>
          <a:ext cx="3000000" cy="3000000"/>
        </p:xfrm>
        <a:graphic>
          <a:graphicData uri="http://schemas.openxmlformats.org/drawingml/2006/table">
            <a:tbl>
              <a:tblPr>
                <a:noFill/>
                <a:tableStyleId>{002DC0AC-48C6-4D94-901E-5851D8C6C34D}</a:tableStyleId>
              </a:tblPr>
              <a:tblGrid>
                <a:gridCol w="3680550"/>
                <a:gridCol w="3680550"/>
              </a:tblGrid>
              <a:tr h="991675">
                <a:tc>
                  <a:txBody>
                    <a:bodyPr/>
                    <a:lstStyle/>
                    <a:p>
                      <a:pPr indent="-330200" lvl="0" marL="457200" rtl="0" algn="l">
                        <a:spcBef>
                          <a:spcPts val="0"/>
                        </a:spcBef>
                        <a:spcAft>
                          <a:spcPts val="0"/>
                        </a:spcAft>
                        <a:buClr>
                          <a:srgbClr val="FFFFFF"/>
                        </a:buClr>
                        <a:buSzPts val="1600"/>
                        <a:buChar char="●"/>
                      </a:pPr>
                      <a:r>
                        <a:rPr b="1" lang="en" sz="1600">
                          <a:solidFill>
                            <a:srgbClr val="FFFFFF"/>
                          </a:solidFill>
                        </a:rPr>
                        <a:t>Negative Consumer Response to Taste</a:t>
                      </a:r>
                      <a:endParaRPr b="1" sz="1600">
                        <a:solidFill>
                          <a:srgbClr val="FFFFFF"/>
                        </a:solidFill>
                      </a:endParaRPr>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330200" lvl="0" marL="457200" rtl="0" algn="l">
                        <a:spcBef>
                          <a:spcPts val="0"/>
                        </a:spcBef>
                        <a:spcAft>
                          <a:spcPts val="0"/>
                        </a:spcAft>
                        <a:buClr>
                          <a:srgbClr val="FFFFFF"/>
                        </a:buClr>
                        <a:buSzPts val="1600"/>
                        <a:buChar char="●"/>
                      </a:pPr>
                      <a:r>
                        <a:rPr b="1" lang="en" sz="1600">
                          <a:solidFill>
                            <a:srgbClr val="FFFFFF"/>
                          </a:solidFill>
                        </a:rPr>
                        <a:t>Recipe Development and Testing</a:t>
                      </a:r>
                      <a:endParaRPr sz="16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991675">
                <a:tc>
                  <a:txBody>
                    <a:bodyPr/>
                    <a:lstStyle/>
                    <a:p>
                      <a:pPr indent="-330200" lvl="0" marL="457200" rtl="0" algn="l">
                        <a:spcBef>
                          <a:spcPts val="0"/>
                        </a:spcBef>
                        <a:spcAft>
                          <a:spcPts val="0"/>
                        </a:spcAft>
                        <a:buClr>
                          <a:srgbClr val="FFFFFF"/>
                        </a:buClr>
                        <a:buSzPts val="1600"/>
                        <a:buChar char="●"/>
                      </a:pPr>
                      <a:r>
                        <a:rPr b="1" lang="en" sz="1600">
                          <a:solidFill>
                            <a:srgbClr val="FFFFFF"/>
                          </a:solidFill>
                        </a:rPr>
                        <a:t>Operational Complexity</a:t>
                      </a:r>
                      <a:endParaRPr sz="16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330200" lvl="0" marL="457200" rtl="0" algn="l">
                        <a:spcBef>
                          <a:spcPts val="0"/>
                        </a:spcBef>
                        <a:spcAft>
                          <a:spcPts val="0"/>
                        </a:spcAft>
                        <a:buClr>
                          <a:srgbClr val="FFFFFF"/>
                        </a:buClr>
                        <a:buSzPts val="1600"/>
                        <a:buChar char="●"/>
                      </a:pPr>
                      <a:r>
                        <a:rPr b="1" lang="en" sz="1600">
                          <a:solidFill>
                            <a:srgbClr val="FFFFFF"/>
                          </a:solidFill>
                        </a:rPr>
                        <a:t>Streamlined Supply Chain &amp; Efficient Training</a:t>
                      </a:r>
                      <a:endParaRPr sz="1600"/>
                    </a:p>
                  </a:txBody>
                  <a:tcPr marT="91425" marB="91425" marR="91425" marL="91425">
                    <a:lnL cap="flat" cmpd="sng" w="9525">
                      <a:solidFill>
                        <a:schemeClr val="accent2"/>
                      </a:solidFill>
                      <a:prstDash val="solid"/>
                      <a:round/>
                      <a:headEnd len="sm" w="sm" type="none"/>
                      <a:tailEnd len="sm" w="sm" type="none"/>
                    </a:lnL>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991675">
                <a:tc>
                  <a:txBody>
                    <a:bodyPr/>
                    <a:lstStyle/>
                    <a:p>
                      <a:pPr indent="-330200" lvl="0" marL="457200" rtl="0" algn="l">
                        <a:spcBef>
                          <a:spcPts val="0"/>
                        </a:spcBef>
                        <a:spcAft>
                          <a:spcPts val="0"/>
                        </a:spcAft>
                        <a:buClr>
                          <a:srgbClr val="FFFFFF"/>
                        </a:buClr>
                        <a:buSzPts val="1600"/>
                        <a:buChar char="●"/>
                      </a:pPr>
                      <a:r>
                        <a:rPr b="1" lang="en" sz="1600">
                          <a:solidFill>
                            <a:srgbClr val="FFFFFF"/>
                          </a:solidFill>
                        </a:rPr>
                        <a:t>Competitive Response</a:t>
                      </a:r>
                      <a:endParaRPr sz="16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330200" lvl="0" marL="457200" rtl="0" algn="l">
                        <a:spcBef>
                          <a:spcPts val="0"/>
                        </a:spcBef>
                        <a:spcAft>
                          <a:spcPts val="0"/>
                        </a:spcAft>
                        <a:buClr>
                          <a:srgbClr val="FFFFFF"/>
                        </a:buClr>
                        <a:buSzPts val="1600"/>
                        <a:buChar char="●"/>
                      </a:pPr>
                      <a:r>
                        <a:rPr b="1" lang="en" sz="1600">
                          <a:solidFill>
                            <a:srgbClr val="FFFFFF"/>
                          </a:solidFill>
                        </a:rPr>
                        <a:t>Ongoing Research and Development </a:t>
                      </a:r>
                      <a:endParaRPr sz="1600"/>
                    </a:p>
                  </a:txBody>
                  <a:tcPr marT="91425" marB="91425" marR="91425" marL="91425">
                    <a:lnL cap="flat" cmpd="sng" w="9525">
                      <a:solidFill>
                        <a:schemeClr val="accent2"/>
                      </a:solidFill>
                      <a:prstDash val="solid"/>
                      <a:round/>
                      <a:headEnd len="sm" w="sm" type="none"/>
                      <a:tailEnd len="sm" w="sm" type="none"/>
                    </a:lnL>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
        <p:nvSpPr>
          <p:cNvPr id="985" name="Google Shape;985;g252f88fdcae_0_21"/>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986" name="Google Shape;986;g252f88fdcae_0_21"/>
          <p:cNvGrpSpPr/>
          <p:nvPr/>
        </p:nvGrpSpPr>
        <p:grpSpPr>
          <a:xfrm>
            <a:off x="0" y="269063"/>
            <a:ext cx="6441888" cy="324837"/>
            <a:chOff x="463550" y="316300"/>
            <a:chExt cx="6441888" cy="324837"/>
          </a:xfrm>
        </p:grpSpPr>
        <p:sp>
          <p:nvSpPr>
            <p:cNvPr id="987" name="Google Shape;987;g252f88fdcae_0_21"/>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988" name="Google Shape;988;g252f88fdcae_0_21">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989" name="Google Shape;989;g252f88fdcae_0_21">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990" name="Google Shape;990;g252f88fdcae_0_21">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991" name="Google Shape;991;g252f88fdcae_0_21"/>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992" name="Google Shape;992;g252f88fdcae_0_21"/>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2"/>
                </a:solidFill>
                <a:latin typeface="Roboto"/>
                <a:ea typeface="Roboto"/>
                <a:cs typeface="Roboto"/>
                <a:sym typeface="Roboto"/>
              </a:rPr>
              <a:t>Risks &amp; Mitigation</a:t>
            </a:r>
            <a:endParaRPr b="1">
              <a:solidFill>
                <a:schemeClr val="accent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7"/>
          <p:cNvSpPr txBox="1"/>
          <p:nvPr>
            <p:ph type="title"/>
          </p:nvPr>
        </p:nvSpPr>
        <p:spPr>
          <a:xfrm>
            <a:off x="891425" y="2040160"/>
            <a:ext cx="73611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Thank you!</a:t>
            </a:r>
            <a:endParaRPr>
              <a:solidFill>
                <a:schemeClr val="lt1"/>
              </a:solidFill>
            </a:endParaRPr>
          </a:p>
        </p:txBody>
      </p:sp>
      <p:sp>
        <p:nvSpPr>
          <p:cNvPr id="998" name="Google Shape;998;p17"/>
          <p:cNvSpPr txBox="1"/>
          <p:nvPr>
            <p:ph idx="1" type="subTitle"/>
          </p:nvPr>
        </p:nvSpPr>
        <p:spPr>
          <a:xfrm>
            <a:off x="785600" y="3114885"/>
            <a:ext cx="7361100" cy="44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a:t>Any questions?</a:t>
            </a:r>
            <a:endParaRPr/>
          </a:p>
        </p:txBody>
      </p:sp>
      <p:sp>
        <p:nvSpPr>
          <p:cNvPr id="999" name="Google Shape;999;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97"/>
                                        </p:tgtEl>
                                        <p:attrNameLst>
                                          <p:attrName>style.visibility</p:attrName>
                                        </p:attrNameLst>
                                      </p:cBhvr>
                                      <p:to>
                                        <p:strVal val="visible"/>
                                      </p:to>
                                    </p:set>
                                    <p:anim calcmode="lin" valueType="num">
                                      <p:cBhvr additive="base">
                                        <p:cTn dur="1000"/>
                                        <p:tgtEl>
                                          <p:spTgt spid="99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998"/>
                                        </p:tgtEl>
                                        <p:attrNameLst>
                                          <p:attrName>style.visibility</p:attrName>
                                        </p:attrNameLst>
                                      </p:cBhvr>
                                      <p:to>
                                        <p:strVal val="visible"/>
                                      </p:to>
                                    </p:set>
                                    <p:anim calcmode="lin" valueType="num">
                                      <p:cBhvr additive="base">
                                        <p:cTn dur="1000"/>
                                        <p:tgtEl>
                                          <p:spTgt spid="9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g25305dabd08_0_125"/>
          <p:cNvSpPr txBox="1"/>
          <p:nvPr/>
        </p:nvSpPr>
        <p:spPr>
          <a:xfrm>
            <a:off x="4277025" y="1116675"/>
            <a:ext cx="410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1005" name="Google Shape;1005;g25305dabd08_0_125"/>
          <p:cNvSpPr txBox="1"/>
          <p:nvPr>
            <p:ph idx="1" type="subTitle"/>
          </p:nvPr>
        </p:nvSpPr>
        <p:spPr>
          <a:xfrm>
            <a:off x="233275" y="771000"/>
            <a:ext cx="8483700" cy="3601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AutoNum type="arabicPeriod"/>
            </a:pPr>
            <a:r>
              <a:rPr lang="en" sz="1400"/>
              <a:t>Our history | mcdonalds Canada. (n.d.). Retrieved July 16, 2023, from </a:t>
            </a:r>
            <a:r>
              <a:rPr lang="en" sz="1400" u="sng"/>
              <a:t>https://www.mcdonalds.com/ca/en-ca/about-us/our-history.html </a:t>
            </a:r>
            <a:endParaRPr sz="1400" u="sng"/>
          </a:p>
          <a:p>
            <a:pPr indent="-317500" lvl="0" marL="457200" rtl="0" algn="l">
              <a:lnSpc>
                <a:spcPct val="115000"/>
              </a:lnSpc>
              <a:spcBef>
                <a:spcPts val="0"/>
              </a:spcBef>
              <a:spcAft>
                <a:spcPts val="0"/>
              </a:spcAft>
              <a:buSzPts val="1400"/>
              <a:buAutoNum type="arabicPeriod"/>
            </a:pPr>
            <a:r>
              <a:rPr lang="en" sz="1400"/>
              <a:t>McDonald’s history. (n.d.). </a:t>
            </a:r>
            <a:r>
              <a:rPr lang="en" sz="1400"/>
              <a:t>Retrieved July 16, 2023, from </a:t>
            </a:r>
            <a:r>
              <a:rPr lang="en" sz="1400" u="sng"/>
              <a:t>https://corporate.mcdonalds.com/corpmcd/our-company/who-we-are/our-history.html</a:t>
            </a:r>
            <a:endParaRPr sz="1400" u="sng"/>
          </a:p>
          <a:p>
            <a:pPr indent="-317500" lvl="0" marL="457200" rtl="0" algn="l">
              <a:lnSpc>
                <a:spcPct val="115000"/>
              </a:lnSpc>
              <a:spcBef>
                <a:spcPts val="0"/>
              </a:spcBef>
              <a:spcAft>
                <a:spcPts val="0"/>
              </a:spcAft>
              <a:buSzPts val="1400"/>
              <a:buAutoNum type="arabicPeriod"/>
            </a:pPr>
            <a:r>
              <a:rPr lang="en" sz="1400"/>
              <a:t>Tradingview. TradingView. (n.d.). </a:t>
            </a:r>
            <a:r>
              <a:rPr lang="en" sz="1400"/>
              <a:t>Retrieved July 16, 2023, from </a:t>
            </a:r>
            <a:r>
              <a:rPr lang="en" sz="1400" u="sng"/>
              <a:t>https://www.tradingview.com/ </a:t>
            </a:r>
            <a:endParaRPr sz="1400" u="sng"/>
          </a:p>
          <a:p>
            <a:pPr indent="-317500" lvl="0" marL="457200" rtl="0" algn="l">
              <a:spcBef>
                <a:spcPts val="0"/>
              </a:spcBef>
              <a:spcAft>
                <a:spcPts val="0"/>
              </a:spcAft>
              <a:buSzPts val="1400"/>
              <a:buAutoNum type="arabicPeriod"/>
            </a:pPr>
            <a:r>
              <a:rPr lang="en" sz="1400"/>
              <a:t>Gregory, L. (2022, June 22). McDonald’s five forces analysis (Porter’s Model). (n.d.) Retrieved July 16, 2023, from </a:t>
            </a:r>
            <a:r>
              <a:rPr lang="en" sz="1400" u="sng"/>
              <a:t> https://panmore.com/mcdonalds-five-forces-analysis-porters-model </a:t>
            </a:r>
            <a:endParaRPr sz="1400" u="sng"/>
          </a:p>
          <a:p>
            <a:pPr indent="-317500" lvl="0" marL="457200" rtl="0" algn="l">
              <a:lnSpc>
                <a:spcPct val="115000"/>
              </a:lnSpc>
              <a:spcBef>
                <a:spcPts val="0"/>
              </a:spcBef>
              <a:spcAft>
                <a:spcPts val="0"/>
              </a:spcAft>
              <a:buSzPts val="1400"/>
              <a:buAutoNum type="arabicPeriod"/>
            </a:pPr>
            <a:r>
              <a:rPr lang="en" sz="1400"/>
              <a:t>McDonald’s new strategy toward Healthy Food - 1928 words: Essay example. Free Essays. (n.d.). </a:t>
            </a:r>
            <a:r>
              <a:rPr lang="en" sz="1400"/>
              <a:t>Retrieved</a:t>
            </a:r>
            <a:r>
              <a:rPr lang="en" sz="1400"/>
              <a:t> July 16, 2023, from </a:t>
            </a:r>
            <a:r>
              <a:rPr lang="en" sz="1400" u="sng"/>
              <a:t>https://ivypanda.com/essays/mcdonalds-new-strategy-toward-healthy-food/ </a:t>
            </a:r>
            <a:endParaRPr sz="1400"/>
          </a:p>
          <a:p>
            <a:pPr indent="-317500" lvl="0" marL="457200" rtl="0" algn="l">
              <a:lnSpc>
                <a:spcPct val="100000"/>
              </a:lnSpc>
              <a:spcBef>
                <a:spcPts val="0"/>
              </a:spcBef>
              <a:spcAft>
                <a:spcPts val="0"/>
              </a:spcAft>
              <a:buSzPts val="1400"/>
              <a:buAutoNum type="arabicPeriod"/>
            </a:pPr>
            <a:r>
              <a:rPr lang="en" sz="1400"/>
              <a:t>Strom, S. (2013, September 26). With tastes growing healthier, McDonald’s aims to adapt its menu. The New York Times. </a:t>
            </a:r>
            <a:r>
              <a:rPr lang="en" sz="1400"/>
              <a:t>Retrieved</a:t>
            </a:r>
            <a:r>
              <a:rPr lang="en" sz="1400"/>
              <a:t> July 16, 2023, from </a:t>
            </a:r>
            <a:r>
              <a:rPr lang="en" sz="1400" u="sng"/>
              <a:t>https://www.nytimes.com/2013/09/27/business/mcdonalds-moves-toward-a-healthier-menu.html </a:t>
            </a:r>
            <a:endParaRPr sz="1400" u="sng"/>
          </a:p>
          <a:p>
            <a:pPr indent="-317500" lvl="0" marL="457200" rtl="0" algn="l">
              <a:lnSpc>
                <a:spcPct val="100000"/>
              </a:lnSpc>
              <a:spcBef>
                <a:spcPts val="0"/>
              </a:spcBef>
              <a:spcAft>
                <a:spcPts val="0"/>
              </a:spcAft>
              <a:buSzPts val="1400"/>
              <a:buAutoNum type="arabicPeriod"/>
            </a:pPr>
            <a:r>
              <a:rPr lang="en" sz="1400">
                <a:latin typeface="Arial"/>
                <a:ea typeface="Arial"/>
                <a:cs typeface="Arial"/>
                <a:sym typeface="Arial"/>
              </a:rPr>
              <a:t>Author, W. by W. (2022, January 6). </a:t>
            </a:r>
            <a:r>
              <a:rPr i="1" lang="en" sz="1400">
                <a:latin typeface="Arial"/>
                <a:ea typeface="Arial"/>
                <a:cs typeface="Arial"/>
                <a:sym typeface="Arial"/>
              </a:rPr>
              <a:t>McDonald’s real estate: How they really make their money</a:t>
            </a:r>
            <a:r>
              <a:rPr lang="en" sz="1400">
                <a:latin typeface="Arial"/>
                <a:ea typeface="Arial"/>
                <a:cs typeface="Arial"/>
                <a:sym typeface="Arial"/>
              </a:rPr>
              <a:t>. Wall Street Survivor. </a:t>
            </a:r>
            <a:r>
              <a:rPr lang="en" sz="1400"/>
              <a:t>Retrieved July 16, 2023, from </a:t>
            </a:r>
            <a:r>
              <a:rPr lang="en" sz="1400" u="sng">
                <a:latin typeface="Arial"/>
                <a:ea typeface="Arial"/>
                <a:cs typeface="Arial"/>
                <a:sym typeface="Arial"/>
                <a:hlinkClick r:id="rId3"/>
              </a:rPr>
              <a:t>https://www.wallstreetsurvivor.com/mcdonalds-beyond-the-burger/</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u="sng"/>
          </a:p>
          <a:p>
            <a:pPr indent="0" lvl="0" marL="0" rtl="0" algn="l">
              <a:lnSpc>
                <a:spcPct val="100000"/>
              </a:lnSpc>
              <a:spcBef>
                <a:spcPts val="0"/>
              </a:spcBef>
              <a:spcAft>
                <a:spcPts val="0"/>
              </a:spcAft>
              <a:buNone/>
            </a:pPr>
            <a:r>
              <a:t/>
            </a:r>
            <a:endParaRPr sz="1400" u="sng"/>
          </a:p>
        </p:txBody>
      </p:sp>
      <p:sp>
        <p:nvSpPr>
          <p:cNvPr id="1006" name="Google Shape;1006;g25305dabd08_0_125"/>
          <p:cNvSpPr txBox="1"/>
          <p:nvPr>
            <p:ph type="title"/>
          </p:nvPr>
        </p:nvSpPr>
        <p:spPr>
          <a:xfrm>
            <a:off x="505225" y="218413"/>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References</a:t>
            </a:r>
            <a:endParaRPr sz="2800"/>
          </a:p>
        </p:txBody>
      </p:sp>
      <p:sp>
        <p:nvSpPr>
          <p:cNvPr id="1007" name="Google Shape;1007;g25305dabd08_0_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g252f88fdcae_8_0"/>
          <p:cNvSpPr txBox="1"/>
          <p:nvPr/>
        </p:nvSpPr>
        <p:spPr>
          <a:xfrm>
            <a:off x="4277025" y="1116675"/>
            <a:ext cx="410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1013" name="Google Shape;1013;g252f88fdcae_8_0"/>
          <p:cNvSpPr txBox="1"/>
          <p:nvPr>
            <p:ph idx="1" type="subTitle"/>
          </p:nvPr>
        </p:nvSpPr>
        <p:spPr>
          <a:xfrm>
            <a:off x="233275" y="771000"/>
            <a:ext cx="8483700" cy="3601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startAt="8"/>
            </a:pPr>
            <a:r>
              <a:rPr i="1" lang="en" sz="1200">
                <a:latin typeface="Arial"/>
                <a:ea typeface="Arial"/>
                <a:cs typeface="Arial"/>
                <a:sym typeface="Arial"/>
              </a:rPr>
              <a:t>How do we control our quality?</a:t>
            </a:r>
            <a:r>
              <a:rPr lang="en" sz="1200">
                <a:latin typeface="Arial"/>
                <a:ea typeface="Arial"/>
                <a:cs typeface="Arial"/>
                <a:sym typeface="Arial"/>
              </a:rPr>
              <a:t>. McDonald’s. (2020, December 22). </a:t>
            </a:r>
            <a:r>
              <a:rPr lang="en" sz="1200"/>
              <a:t>Retrieved July 16, 2023, from </a:t>
            </a:r>
            <a:r>
              <a:rPr lang="en" sz="1200" u="sng">
                <a:latin typeface="Arial"/>
                <a:ea typeface="Arial"/>
                <a:cs typeface="Arial"/>
                <a:sym typeface="Arial"/>
                <a:hlinkClick r:id="rId3"/>
              </a:rPr>
              <a:t>https://mcdonalds.com.hk/en/about-our-food/commitment-to-quality/how-do-we-control-our-quality/</a:t>
            </a:r>
            <a:endParaRPr sz="1200">
              <a:latin typeface="Arial"/>
              <a:ea typeface="Arial"/>
              <a:cs typeface="Arial"/>
              <a:sym typeface="Arial"/>
            </a:endParaRPr>
          </a:p>
          <a:p>
            <a:pPr indent="-304800" lvl="0" marL="457200" rtl="0" algn="l">
              <a:spcBef>
                <a:spcPts val="0"/>
              </a:spcBef>
              <a:spcAft>
                <a:spcPts val="0"/>
              </a:spcAft>
              <a:buSzPts val="1200"/>
              <a:buAutoNum type="arabicPeriod" startAt="9"/>
            </a:pPr>
            <a:r>
              <a:rPr lang="en" sz="1200">
                <a:latin typeface="Arial"/>
                <a:ea typeface="Arial"/>
                <a:cs typeface="Arial"/>
                <a:sym typeface="Arial"/>
              </a:rPr>
              <a:t>Kaur, S. (2021, June 14). </a:t>
            </a:r>
            <a:r>
              <a:rPr i="1" lang="en" sz="1200">
                <a:latin typeface="Arial"/>
                <a:ea typeface="Arial"/>
                <a:cs typeface="Arial"/>
                <a:sym typeface="Arial"/>
              </a:rPr>
              <a:t>How McDonald’s became a real estate company?</a:t>
            </a:r>
            <a:r>
              <a:rPr lang="en" sz="1200">
                <a:latin typeface="Arial"/>
                <a:ea typeface="Arial"/>
                <a:cs typeface="Arial"/>
                <a:sym typeface="Arial"/>
              </a:rPr>
              <a:t> The Strategy Story. </a:t>
            </a:r>
            <a:r>
              <a:rPr lang="en" sz="1200"/>
              <a:t>Retrieved July 16, 2023, from </a:t>
            </a:r>
            <a:r>
              <a:rPr lang="en" sz="1200" u="sng">
                <a:latin typeface="Arial"/>
                <a:ea typeface="Arial"/>
                <a:cs typeface="Arial"/>
                <a:sym typeface="Arial"/>
              </a:rPr>
              <a:t>https://thestrategystory.com/2020/09/24/mcdonalds-real-estate/ </a:t>
            </a:r>
            <a:endParaRPr sz="1200" u="sng">
              <a:latin typeface="Arial"/>
              <a:ea typeface="Arial"/>
              <a:cs typeface="Arial"/>
              <a:sym typeface="Arial"/>
            </a:endParaRPr>
          </a:p>
          <a:p>
            <a:pPr indent="-304800" lvl="0" marL="457200" rtl="0" algn="l">
              <a:spcBef>
                <a:spcPts val="0"/>
              </a:spcBef>
              <a:spcAft>
                <a:spcPts val="0"/>
              </a:spcAft>
              <a:buSzPts val="1200"/>
              <a:buAutoNum type="arabicPeriod" startAt="9"/>
            </a:pPr>
            <a:r>
              <a:rPr lang="en" sz="1200">
                <a:latin typeface="Arial"/>
                <a:ea typeface="Arial"/>
                <a:cs typeface="Arial"/>
                <a:sym typeface="Arial"/>
              </a:rPr>
              <a:t>Marr, B. (2022, October 12). </a:t>
            </a:r>
            <a:r>
              <a:rPr i="1" lang="en" sz="1200">
                <a:latin typeface="Arial"/>
                <a:ea typeface="Arial"/>
                <a:cs typeface="Arial"/>
                <a:sym typeface="Arial"/>
              </a:rPr>
              <a:t>The metaverse and digital transformation at McDonald’s</a:t>
            </a:r>
            <a:r>
              <a:rPr lang="en" sz="1200">
                <a:latin typeface="Arial"/>
                <a:ea typeface="Arial"/>
                <a:cs typeface="Arial"/>
                <a:sym typeface="Arial"/>
              </a:rPr>
              <a:t>. Forbes. </a:t>
            </a:r>
            <a:r>
              <a:rPr lang="en" sz="1200"/>
              <a:t>Retrieved July 16, 2023, from </a:t>
            </a:r>
            <a:r>
              <a:rPr lang="en" sz="1200" u="sng">
                <a:latin typeface="Arial"/>
                <a:ea typeface="Arial"/>
                <a:cs typeface="Arial"/>
                <a:sym typeface="Arial"/>
              </a:rPr>
              <a:t>https://www.forbes.com/sites/bernardmarr/2022/06/22/the-metaverse-and-digital-transformation-at-mcdonalds/?sh=dd3a3513967b</a:t>
            </a:r>
            <a:endParaRPr sz="1200" u="sng">
              <a:latin typeface="Arial"/>
              <a:ea typeface="Arial"/>
              <a:cs typeface="Arial"/>
              <a:sym typeface="Arial"/>
            </a:endParaRPr>
          </a:p>
          <a:p>
            <a:pPr indent="-304800" lvl="0" marL="457200" rtl="0" algn="l">
              <a:spcBef>
                <a:spcPts val="0"/>
              </a:spcBef>
              <a:spcAft>
                <a:spcPts val="0"/>
              </a:spcAft>
              <a:buSzPts val="1200"/>
              <a:buAutoNum type="arabicPeriod" startAt="9"/>
            </a:pPr>
            <a:r>
              <a:rPr i="1" lang="en" sz="1200">
                <a:latin typeface="Arial"/>
                <a:ea typeface="Arial"/>
                <a:cs typeface="Arial"/>
                <a:sym typeface="Arial"/>
              </a:rPr>
              <a:t>Number of McDonald’s locations in the USA in 2023</a:t>
            </a:r>
            <a:r>
              <a:rPr lang="en" sz="1200">
                <a:latin typeface="Arial"/>
                <a:ea typeface="Arial"/>
                <a:cs typeface="Arial"/>
                <a:sym typeface="Arial"/>
              </a:rPr>
              <a:t>. ScrapeHero. (2023, June 6). </a:t>
            </a:r>
            <a:r>
              <a:rPr lang="en" sz="1200"/>
              <a:t>Retrieved July 16, 2023, from </a:t>
            </a:r>
            <a:r>
              <a:rPr lang="en" sz="1200" u="sng">
                <a:latin typeface="Arial"/>
                <a:ea typeface="Arial"/>
                <a:cs typeface="Arial"/>
                <a:sym typeface="Arial"/>
              </a:rPr>
              <a:t>https://www.scrapehero.com/location-reports/McDonalds-USA/#:~:text=There%20are%2013%2C509%20McDonalds%20restaurants,McDonalds%20restaurants%20in%20the%20US.</a:t>
            </a:r>
            <a:endParaRPr sz="1200" u="sng">
              <a:latin typeface="Arial"/>
              <a:ea typeface="Arial"/>
              <a:cs typeface="Arial"/>
              <a:sym typeface="Arial"/>
            </a:endParaRPr>
          </a:p>
          <a:p>
            <a:pPr indent="-304800" lvl="0" marL="457200" rtl="0" algn="l">
              <a:spcBef>
                <a:spcPts val="0"/>
              </a:spcBef>
              <a:spcAft>
                <a:spcPts val="0"/>
              </a:spcAft>
              <a:buSzPts val="1200"/>
              <a:buAutoNum type="arabicPeriod" startAt="9"/>
            </a:pPr>
            <a:r>
              <a:rPr lang="en" sz="1200">
                <a:latin typeface="Arial"/>
                <a:ea typeface="Arial"/>
                <a:cs typeface="Arial"/>
                <a:sym typeface="Arial"/>
              </a:rPr>
              <a:t>Patton, L., &amp; Bloomberg. (2022, June 9). </a:t>
            </a:r>
            <a:r>
              <a:rPr i="1" lang="en" sz="1200">
                <a:latin typeface="Arial"/>
                <a:ea typeface="Arial"/>
                <a:cs typeface="Arial"/>
                <a:sym typeface="Arial"/>
              </a:rPr>
              <a:t>McDonald’s has shuffled menu during the pandemic to save time and simplify operations: Parfaits and salads out</a:t>
            </a:r>
            <a:r>
              <a:rPr lang="en" sz="1200">
                <a:latin typeface="Arial"/>
                <a:ea typeface="Arial"/>
                <a:cs typeface="Arial"/>
                <a:sym typeface="Arial"/>
              </a:rPr>
              <a:t>. Fortune. </a:t>
            </a:r>
            <a:r>
              <a:rPr lang="en" sz="1200"/>
              <a:t>Retrieved July 16, 2023, from </a:t>
            </a:r>
            <a:r>
              <a:rPr lang="en" sz="1200" u="sng">
                <a:latin typeface="Arial"/>
                <a:ea typeface="Arial"/>
                <a:cs typeface="Arial"/>
                <a:sym typeface="Arial"/>
              </a:rPr>
              <a:t>https://fortune.com/2022/06/09/mcdonalds-is-scrapping-parfaits-and-salads-because-of-the-labor-shortage/ </a:t>
            </a:r>
            <a:endParaRPr sz="1200" u="sng">
              <a:latin typeface="Arial"/>
              <a:ea typeface="Arial"/>
              <a:cs typeface="Arial"/>
              <a:sym typeface="Arial"/>
            </a:endParaRPr>
          </a:p>
          <a:p>
            <a:pPr indent="-304800" lvl="0" marL="457200" rtl="0" algn="l">
              <a:spcBef>
                <a:spcPts val="0"/>
              </a:spcBef>
              <a:spcAft>
                <a:spcPts val="0"/>
              </a:spcAft>
              <a:buSzPts val="1200"/>
              <a:buFont typeface="Arial"/>
              <a:buAutoNum type="arabicPeriod" startAt="9"/>
            </a:pPr>
            <a:r>
              <a:rPr lang="en" sz="1200">
                <a:latin typeface="Arial"/>
                <a:ea typeface="Arial"/>
                <a:cs typeface="Arial"/>
                <a:sym typeface="Arial"/>
              </a:rPr>
              <a:t>Visé, D. de. (2022, November 23). </a:t>
            </a:r>
            <a:r>
              <a:rPr lang="en" sz="1200"/>
              <a:t>Retrieved July 16, 2023, from  </a:t>
            </a:r>
            <a:r>
              <a:rPr lang="en" sz="1200">
                <a:latin typeface="Arial"/>
                <a:ea typeface="Arial"/>
                <a:cs typeface="Arial"/>
                <a:sym typeface="Arial"/>
              </a:rPr>
              <a:t>Vegetarianism is on the rise - especially the part-time kind. The Hill. https://thehill.com/changing-america/sustainability/3747206-vegetarianism-is-on-the-rise-especially-the-part-time-kind/ </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AutoNum type="arabicPeriod" startAt="9"/>
            </a:pPr>
            <a:r>
              <a:rPr lang="en" sz="1200">
                <a:latin typeface="Arial"/>
                <a:ea typeface="Arial"/>
                <a:cs typeface="Arial"/>
                <a:sym typeface="Arial"/>
              </a:rPr>
              <a:t>Orbis. (n.d.).</a:t>
            </a:r>
            <a:r>
              <a:rPr lang="en" sz="1200"/>
              <a:t>Retrieved July 16, 2023, from  </a:t>
            </a:r>
            <a:r>
              <a:rPr lang="en" sz="1200">
                <a:latin typeface="Arial"/>
                <a:ea typeface="Arial"/>
                <a:cs typeface="Arial"/>
                <a:sym typeface="Arial"/>
              </a:rPr>
              <a:t> </a:t>
            </a:r>
            <a:r>
              <a:rPr lang="en" sz="1200" u="sng">
                <a:latin typeface="Arial"/>
                <a:ea typeface="Arial"/>
                <a:cs typeface="Arial"/>
                <a:sym typeface="Arial"/>
              </a:rPr>
              <a:t>https://orbis.bvdinfo.com/ </a:t>
            </a:r>
            <a:endParaRPr sz="1200" u="sng">
              <a:latin typeface="Arial"/>
              <a:ea typeface="Arial"/>
              <a:cs typeface="Arial"/>
              <a:sym typeface="Arial"/>
            </a:endParaRPr>
          </a:p>
          <a:p>
            <a:pPr indent="-304800" lvl="0" marL="457200" rtl="0" algn="l">
              <a:lnSpc>
                <a:spcPct val="115000"/>
              </a:lnSpc>
              <a:spcBef>
                <a:spcPts val="0"/>
              </a:spcBef>
              <a:spcAft>
                <a:spcPts val="0"/>
              </a:spcAft>
              <a:buSzPts val="1200"/>
              <a:buFont typeface="Arial"/>
              <a:buAutoNum type="arabicPeriod" startAt="9"/>
            </a:pPr>
            <a:r>
              <a:rPr lang="en" sz="1200">
                <a:latin typeface="Arial"/>
                <a:ea typeface="Arial"/>
                <a:cs typeface="Arial"/>
                <a:sym typeface="Arial"/>
              </a:rPr>
              <a:t>McDonald’s Corporation (MCD) key stats comparison. Seeking Alpha. (n.d.).  R</a:t>
            </a:r>
            <a:r>
              <a:rPr lang="en" sz="1200"/>
              <a:t>etrieved July 16, 2023, from </a:t>
            </a:r>
            <a:r>
              <a:rPr lang="en" sz="1200" u="sng">
                <a:latin typeface="Arial"/>
                <a:ea typeface="Arial"/>
                <a:cs typeface="Arial"/>
                <a:sym typeface="Arial"/>
              </a:rPr>
              <a:t>https://seekingalpha.com/symbol/MCD/peers/comparison?axis=linear&amp;amp;compare=MCD%2CSBUX%2CCMG%2CYUM&amp;amp;metric=net_income </a:t>
            </a:r>
            <a:endParaRPr sz="1200" u="sng">
              <a:latin typeface="Arial"/>
              <a:ea typeface="Arial"/>
              <a:cs typeface="Arial"/>
              <a:sym typeface="Arial"/>
            </a:endParaRPr>
          </a:p>
          <a:p>
            <a:pPr indent="0" lvl="0" marL="0" rtl="0" algn="l">
              <a:lnSpc>
                <a:spcPct val="100000"/>
              </a:lnSpc>
              <a:spcBef>
                <a:spcPts val="1200"/>
              </a:spcBef>
              <a:spcAft>
                <a:spcPts val="0"/>
              </a:spcAft>
              <a:buNone/>
            </a:pPr>
            <a:r>
              <a:t/>
            </a:r>
            <a:endParaRPr sz="1500"/>
          </a:p>
        </p:txBody>
      </p:sp>
      <p:sp>
        <p:nvSpPr>
          <p:cNvPr id="1014" name="Google Shape;1014;g252f88fdcae_8_0"/>
          <p:cNvSpPr txBox="1"/>
          <p:nvPr>
            <p:ph type="title"/>
          </p:nvPr>
        </p:nvSpPr>
        <p:spPr>
          <a:xfrm>
            <a:off x="505225" y="218413"/>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References</a:t>
            </a:r>
            <a:endParaRPr sz="2800"/>
          </a:p>
        </p:txBody>
      </p:sp>
      <p:sp>
        <p:nvSpPr>
          <p:cNvPr id="1015" name="Google Shape;1015;g252f88fdcae_8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25305dabd08_0_73"/>
          <p:cNvSpPr txBox="1"/>
          <p:nvPr>
            <p:ph type="title"/>
          </p:nvPr>
        </p:nvSpPr>
        <p:spPr>
          <a:xfrm>
            <a:off x="598800" y="729813"/>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Overview - Timeline</a:t>
            </a:r>
            <a:endParaRPr sz="2800"/>
          </a:p>
        </p:txBody>
      </p:sp>
      <p:sp>
        <p:nvSpPr>
          <p:cNvPr id="469" name="Google Shape;469;g25305dabd08_0_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g25305dabd08_0_73"/>
          <p:cNvSpPr/>
          <p:nvPr/>
        </p:nvSpPr>
        <p:spPr>
          <a:xfrm>
            <a:off x="459500" y="2844750"/>
            <a:ext cx="8097300" cy="128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1" name="Google Shape;471;g25305dabd08_0_73"/>
          <p:cNvSpPr txBox="1"/>
          <p:nvPr/>
        </p:nvSpPr>
        <p:spPr>
          <a:xfrm>
            <a:off x="891425" y="1311238"/>
            <a:ext cx="134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1940</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McDonald's founded by </a:t>
            </a:r>
            <a:r>
              <a:rPr lang="en">
                <a:solidFill>
                  <a:schemeClr val="lt1"/>
                </a:solidFill>
                <a:latin typeface="Roboto"/>
                <a:ea typeface="Roboto"/>
                <a:cs typeface="Roboto"/>
                <a:sym typeface="Roboto"/>
              </a:rPr>
              <a:t>Dick and Mac McDonald </a:t>
            </a:r>
            <a:endParaRPr>
              <a:solidFill>
                <a:schemeClr val="lt1"/>
              </a:solidFill>
              <a:latin typeface="Roboto"/>
              <a:ea typeface="Roboto"/>
              <a:cs typeface="Roboto"/>
              <a:sym typeface="Roboto"/>
            </a:endParaRPr>
          </a:p>
        </p:txBody>
      </p:sp>
      <p:sp>
        <p:nvSpPr>
          <p:cNvPr id="472" name="Google Shape;472;g25305dabd08_0_73"/>
          <p:cNvSpPr txBox="1"/>
          <p:nvPr/>
        </p:nvSpPr>
        <p:spPr>
          <a:xfrm>
            <a:off x="1651625" y="3244250"/>
            <a:ext cx="1541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1955</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Ray Krock opened the first McDonald’s franchise</a:t>
            </a:r>
            <a:endParaRPr>
              <a:solidFill>
                <a:schemeClr val="lt1"/>
              </a:solidFill>
              <a:latin typeface="Roboto"/>
              <a:ea typeface="Roboto"/>
              <a:cs typeface="Roboto"/>
              <a:sym typeface="Roboto"/>
            </a:endParaRPr>
          </a:p>
        </p:txBody>
      </p:sp>
      <p:sp>
        <p:nvSpPr>
          <p:cNvPr id="473" name="Google Shape;473;g25305dabd08_0_73"/>
          <p:cNvSpPr/>
          <p:nvPr/>
        </p:nvSpPr>
        <p:spPr>
          <a:xfrm>
            <a:off x="1322775" y="2460575"/>
            <a:ext cx="118800" cy="393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g25305dabd08_0_73"/>
          <p:cNvSpPr/>
          <p:nvPr/>
        </p:nvSpPr>
        <p:spPr>
          <a:xfrm>
            <a:off x="1872025" y="2859375"/>
            <a:ext cx="118800" cy="393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25305dabd08_0_73"/>
          <p:cNvSpPr/>
          <p:nvPr/>
        </p:nvSpPr>
        <p:spPr>
          <a:xfrm>
            <a:off x="2718000" y="2460563"/>
            <a:ext cx="118800" cy="393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25305dabd08_0_73"/>
          <p:cNvSpPr txBox="1"/>
          <p:nvPr/>
        </p:nvSpPr>
        <p:spPr>
          <a:xfrm>
            <a:off x="2311363" y="1358200"/>
            <a:ext cx="134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1968</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Big Mac is added to the menu</a:t>
            </a:r>
            <a:endParaRPr>
              <a:solidFill>
                <a:schemeClr val="lt1"/>
              </a:solidFill>
              <a:latin typeface="Roboto"/>
              <a:ea typeface="Roboto"/>
              <a:cs typeface="Roboto"/>
              <a:sym typeface="Roboto"/>
            </a:endParaRPr>
          </a:p>
        </p:txBody>
      </p:sp>
      <p:sp>
        <p:nvSpPr>
          <p:cNvPr id="477" name="Google Shape;477;g25305dabd08_0_73"/>
          <p:cNvSpPr txBox="1"/>
          <p:nvPr/>
        </p:nvSpPr>
        <p:spPr>
          <a:xfrm>
            <a:off x="3183400" y="3248625"/>
            <a:ext cx="134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1975</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Egg McMuffin added to the menu</a:t>
            </a:r>
            <a:endParaRPr>
              <a:solidFill>
                <a:schemeClr val="lt1"/>
              </a:solidFill>
              <a:latin typeface="Roboto"/>
              <a:ea typeface="Roboto"/>
              <a:cs typeface="Roboto"/>
              <a:sym typeface="Roboto"/>
            </a:endParaRPr>
          </a:p>
        </p:txBody>
      </p:sp>
      <p:sp>
        <p:nvSpPr>
          <p:cNvPr id="478" name="Google Shape;478;g25305dabd08_0_73"/>
          <p:cNvSpPr/>
          <p:nvPr/>
        </p:nvSpPr>
        <p:spPr>
          <a:xfrm>
            <a:off x="3397775" y="2859375"/>
            <a:ext cx="118800" cy="393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25305dabd08_0_73"/>
          <p:cNvSpPr txBox="1"/>
          <p:nvPr/>
        </p:nvSpPr>
        <p:spPr>
          <a:xfrm>
            <a:off x="3731300" y="1306875"/>
            <a:ext cx="134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1990</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First </a:t>
            </a:r>
            <a:r>
              <a:rPr lang="en">
                <a:solidFill>
                  <a:schemeClr val="lt1"/>
                </a:solidFill>
                <a:latin typeface="Roboto"/>
                <a:ea typeface="Roboto"/>
                <a:cs typeface="Roboto"/>
                <a:sym typeface="Roboto"/>
              </a:rPr>
              <a:t>McDonald's in Moscow is opened </a:t>
            </a:r>
            <a:endParaRPr>
              <a:solidFill>
                <a:schemeClr val="lt1"/>
              </a:solidFill>
              <a:latin typeface="Roboto"/>
              <a:ea typeface="Roboto"/>
              <a:cs typeface="Roboto"/>
              <a:sym typeface="Roboto"/>
            </a:endParaRPr>
          </a:p>
        </p:txBody>
      </p:sp>
      <p:sp>
        <p:nvSpPr>
          <p:cNvPr id="480" name="Google Shape;480;g25305dabd08_0_73"/>
          <p:cNvSpPr/>
          <p:nvPr/>
        </p:nvSpPr>
        <p:spPr>
          <a:xfrm>
            <a:off x="4113250" y="2460563"/>
            <a:ext cx="118800" cy="393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25305dabd08_0_73"/>
          <p:cNvSpPr txBox="1"/>
          <p:nvPr/>
        </p:nvSpPr>
        <p:spPr>
          <a:xfrm>
            <a:off x="4689625" y="3244250"/>
            <a:ext cx="134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1993</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First McCafe in the world is opened in Melbourne </a:t>
            </a:r>
            <a:endParaRPr>
              <a:solidFill>
                <a:schemeClr val="lt1"/>
              </a:solidFill>
              <a:latin typeface="Roboto"/>
              <a:ea typeface="Roboto"/>
              <a:cs typeface="Roboto"/>
              <a:sym typeface="Roboto"/>
            </a:endParaRPr>
          </a:p>
        </p:txBody>
      </p:sp>
      <p:sp>
        <p:nvSpPr>
          <p:cNvPr id="482" name="Google Shape;482;g25305dabd08_0_73"/>
          <p:cNvSpPr/>
          <p:nvPr/>
        </p:nvSpPr>
        <p:spPr>
          <a:xfrm>
            <a:off x="4923538" y="2859375"/>
            <a:ext cx="118800" cy="393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g25305dabd08_0_73"/>
          <p:cNvSpPr txBox="1"/>
          <p:nvPr/>
        </p:nvSpPr>
        <p:spPr>
          <a:xfrm>
            <a:off x="5370188" y="1311238"/>
            <a:ext cx="134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2003</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McDonald's “I’m lovin it” campaign is launched</a:t>
            </a:r>
            <a:endParaRPr>
              <a:solidFill>
                <a:schemeClr val="lt1"/>
              </a:solidFill>
              <a:latin typeface="Roboto"/>
              <a:ea typeface="Roboto"/>
              <a:cs typeface="Roboto"/>
              <a:sym typeface="Roboto"/>
            </a:endParaRPr>
          </a:p>
        </p:txBody>
      </p:sp>
      <p:sp>
        <p:nvSpPr>
          <p:cNvPr id="484" name="Google Shape;484;g25305dabd08_0_73"/>
          <p:cNvSpPr/>
          <p:nvPr/>
        </p:nvSpPr>
        <p:spPr>
          <a:xfrm>
            <a:off x="5832700" y="2460577"/>
            <a:ext cx="118800" cy="497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25305dabd08_0_73"/>
          <p:cNvSpPr txBox="1"/>
          <p:nvPr/>
        </p:nvSpPr>
        <p:spPr>
          <a:xfrm>
            <a:off x="6195850" y="3244250"/>
            <a:ext cx="134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2015</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All day breakfast is launched in USA</a:t>
            </a:r>
            <a:endParaRPr>
              <a:solidFill>
                <a:schemeClr val="lt1"/>
              </a:solidFill>
              <a:latin typeface="Roboto"/>
              <a:ea typeface="Roboto"/>
              <a:cs typeface="Roboto"/>
              <a:sym typeface="Roboto"/>
            </a:endParaRPr>
          </a:p>
        </p:txBody>
      </p:sp>
      <p:sp>
        <p:nvSpPr>
          <p:cNvPr id="486" name="Google Shape;486;g25305dabd08_0_73"/>
          <p:cNvSpPr/>
          <p:nvPr/>
        </p:nvSpPr>
        <p:spPr>
          <a:xfrm>
            <a:off x="6449325" y="2859375"/>
            <a:ext cx="118800" cy="3936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g25305dabd08_0_73"/>
          <p:cNvSpPr txBox="1"/>
          <p:nvPr/>
        </p:nvSpPr>
        <p:spPr>
          <a:xfrm>
            <a:off x="6903725" y="1311250"/>
            <a:ext cx="1348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2020</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First net zero-designed restaurant launched</a:t>
            </a:r>
            <a:endParaRPr>
              <a:solidFill>
                <a:schemeClr val="lt1"/>
              </a:solidFill>
              <a:latin typeface="Roboto"/>
              <a:ea typeface="Roboto"/>
              <a:cs typeface="Roboto"/>
              <a:sym typeface="Roboto"/>
            </a:endParaRPr>
          </a:p>
        </p:txBody>
      </p:sp>
      <p:sp>
        <p:nvSpPr>
          <p:cNvPr id="488" name="Google Shape;488;g25305dabd08_0_73"/>
          <p:cNvSpPr/>
          <p:nvPr/>
        </p:nvSpPr>
        <p:spPr>
          <a:xfrm>
            <a:off x="7439150" y="2460577"/>
            <a:ext cx="118800" cy="4977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25305dabd08_0_73"/>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490" name="Google Shape;490;g25305dabd08_0_73"/>
          <p:cNvGrpSpPr/>
          <p:nvPr/>
        </p:nvGrpSpPr>
        <p:grpSpPr>
          <a:xfrm>
            <a:off x="0" y="269063"/>
            <a:ext cx="6441888" cy="324837"/>
            <a:chOff x="463550" y="316300"/>
            <a:chExt cx="6441888" cy="324837"/>
          </a:xfrm>
        </p:grpSpPr>
        <p:sp>
          <p:nvSpPr>
            <p:cNvPr id="491" name="Google Shape;491;g25305dabd08_0_73"/>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Overview &amp; Key Issue</a:t>
              </a:r>
              <a:endParaRPr b="1" sz="1300">
                <a:solidFill>
                  <a:schemeClr val="accent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492" name="Google Shape;492;g25305dabd08_0_73">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493" name="Google Shape;493;g25305dabd08_0_73">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494" name="Google Shape;494;g25305dabd08_0_73">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495" name="Google Shape;495;g25305dabd08_0_73"/>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496" name="Google Shape;496;g25305dabd08_0_73"/>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2515f1e70b9_1_102"/>
          <p:cNvSpPr txBox="1"/>
          <p:nvPr/>
        </p:nvSpPr>
        <p:spPr>
          <a:xfrm>
            <a:off x="4277025" y="1116675"/>
            <a:ext cx="4101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Roboto"/>
              <a:ea typeface="Roboto"/>
              <a:cs typeface="Roboto"/>
              <a:sym typeface="Roboto"/>
            </a:endParaRPr>
          </a:p>
        </p:txBody>
      </p:sp>
      <p:sp>
        <p:nvSpPr>
          <p:cNvPr id="502" name="Google Shape;502;g2515f1e70b9_1_102"/>
          <p:cNvSpPr txBox="1"/>
          <p:nvPr>
            <p:ph type="title"/>
          </p:nvPr>
        </p:nvSpPr>
        <p:spPr>
          <a:xfrm>
            <a:off x="598800" y="729813"/>
            <a:ext cx="78213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Overview - Stock Performance</a:t>
            </a:r>
            <a:endParaRPr sz="2800"/>
          </a:p>
        </p:txBody>
      </p:sp>
      <p:pic>
        <p:nvPicPr>
          <p:cNvPr id="503" name="Google Shape;503;g2515f1e70b9_1_102"/>
          <p:cNvPicPr preferRelativeResize="0"/>
          <p:nvPr/>
        </p:nvPicPr>
        <p:blipFill rotWithShape="1">
          <a:blip r:embed="rId3">
            <a:alphaModFix/>
          </a:blip>
          <a:srcRect b="0" l="0" r="832" t="0"/>
          <a:stretch/>
        </p:blipFill>
        <p:spPr>
          <a:xfrm>
            <a:off x="1017088" y="1213100"/>
            <a:ext cx="6984725" cy="3278500"/>
          </a:xfrm>
          <a:prstGeom prst="rect">
            <a:avLst/>
          </a:prstGeom>
          <a:noFill/>
          <a:ln>
            <a:noFill/>
          </a:ln>
        </p:spPr>
      </p:pic>
      <p:sp>
        <p:nvSpPr>
          <p:cNvPr id="504" name="Google Shape;504;g2515f1e70b9_1_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5" name="Google Shape;505;g2515f1e70b9_1_102"/>
          <p:cNvSpPr txBox="1"/>
          <p:nvPr/>
        </p:nvSpPr>
        <p:spPr>
          <a:xfrm>
            <a:off x="1378475" y="2173125"/>
            <a:ext cx="6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$218</a:t>
            </a:r>
            <a:endParaRPr b="1">
              <a:solidFill>
                <a:schemeClr val="lt1"/>
              </a:solidFill>
              <a:latin typeface="Roboto"/>
              <a:ea typeface="Roboto"/>
              <a:cs typeface="Roboto"/>
              <a:sym typeface="Roboto"/>
            </a:endParaRPr>
          </a:p>
        </p:txBody>
      </p:sp>
      <p:sp>
        <p:nvSpPr>
          <p:cNvPr id="506" name="Google Shape;506;g2515f1e70b9_1_102"/>
          <p:cNvSpPr txBox="1"/>
          <p:nvPr/>
        </p:nvSpPr>
        <p:spPr>
          <a:xfrm>
            <a:off x="2983550" y="3779950"/>
            <a:ext cx="6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$124</a:t>
            </a:r>
            <a:endParaRPr b="1">
              <a:solidFill>
                <a:schemeClr val="lt1"/>
              </a:solidFill>
              <a:latin typeface="Roboto"/>
              <a:ea typeface="Roboto"/>
              <a:cs typeface="Roboto"/>
              <a:sym typeface="Roboto"/>
            </a:endParaRPr>
          </a:p>
        </p:txBody>
      </p:sp>
      <p:sp>
        <p:nvSpPr>
          <p:cNvPr id="507" name="Google Shape;507;g2515f1e70b9_1_102"/>
          <p:cNvSpPr txBox="1"/>
          <p:nvPr/>
        </p:nvSpPr>
        <p:spPr>
          <a:xfrm>
            <a:off x="6263575" y="1302525"/>
            <a:ext cx="68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$298</a:t>
            </a:r>
            <a:endParaRPr b="1">
              <a:solidFill>
                <a:schemeClr val="lt1"/>
              </a:solidFill>
              <a:latin typeface="Roboto"/>
              <a:ea typeface="Roboto"/>
              <a:cs typeface="Roboto"/>
              <a:sym typeface="Roboto"/>
            </a:endParaRPr>
          </a:p>
        </p:txBody>
      </p:sp>
      <p:cxnSp>
        <p:nvCxnSpPr>
          <p:cNvPr id="508" name="Google Shape;508;g2515f1e70b9_1_102"/>
          <p:cNvCxnSpPr>
            <a:stCxn id="505" idx="2"/>
            <a:endCxn id="505" idx="2"/>
          </p:cNvCxnSpPr>
          <p:nvPr/>
        </p:nvCxnSpPr>
        <p:spPr>
          <a:xfrm>
            <a:off x="1719425" y="2573325"/>
            <a:ext cx="0" cy="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g2515f1e70b9_1_102"/>
          <p:cNvCxnSpPr>
            <a:stCxn id="505" idx="3"/>
          </p:cNvCxnSpPr>
          <p:nvPr/>
        </p:nvCxnSpPr>
        <p:spPr>
          <a:xfrm>
            <a:off x="2060375" y="2373225"/>
            <a:ext cx="0" cy="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g2515f1e70b9_1_102"/>
          <p:cNvCxnSpPr/>
          <p:nvPr/>
        </p:nvCxnSpPr>
        <p:spPr>
          <a:xfrm>
            <a:off x="1875125" y="2425125"/>
            <a:ext cx="370500" cy="296400"/>
          </a:xfrm>
          <a:prstGeom prst="straightConnector1">
            <a:avLst/>
          </a:prstGeom>
          <a:noFill/>
          <a:ln cap="flat" cmpd="sng" w="9525">
            <a:solidFill>
              <a:schemeClr val="lt1"/>
            </a:solidFill>
            <a:prstDash val="solid"/>
            <a:round/>
            <a:headEnd len="med" w="med" type="none"/>
            <a:tailEnd len="med" w="med" type="triangle"/>
          </a:ln>
        </p:spPr>
      </p:cxnSp>
      <p:cxnSp>
        <p:nvCxnSpPr>
          <p:cNvPr id="511" name="Google Shape;511;g2515f1e70b9_1_102"/>
          <p:cNvCxnSpPr>
            <a:stCxn id="506" idx="1"/>
          </p:cNvCxnSpPr>
          <p:nvPr/>
        </p:nvCxnSpPr>
        <p:spPr>
          <a:xfrm flipH="1">
            <a:off x="2445950" y="3980050"/>
            <a:ext cx="537600" cy="37200"/>
          </a:xfrm>
          <a:prstGeom prst="straightConnector1">
            <a:avLst/>
          </a:prstGeom>
          <a:noFill/>
          <a:ln cap="flat" cmpd="sng" w="9525">
            <a:solidFill>
              <a:schemeClr val="lt1"/>
            </a:solidFill>
            <a:prstDash val="solid"/>
            <a:round/>
            <a:headEnd len="med" w="med" type="none"/>
            <a:tailEnd len="med" w="med" type="triangle"/>
          </a:ln>
        </p:spPr>
      </p:cxnSp>
      <p:cxnSp>
        <p:nvCxnSpPr>
          <p:cNvPr id="512" name="Google Shape;512;g2515f1e70b9_1_102"/>
          <p:cNvCxnSpPr/>
          <p:nvPr/>
        </p:nvCxnSpPr>
        <p:spPr>
          <a:xfrm>
            <a:off x="6824150" y="1490325"/>
            <a:ext cx="468600" cy="21600"/>
          </a:xfrm>
          <a:prstGeom prst="straightConnector1">
            <a:avLst/>
          </a:prstGeom>
          <a:noFill/>
          <a:ln cap="flat" cmpd="sng" w="9525">
            <a:solidFill>
              <a:schemeClr val="lt1"/>
            </a:solidFill>
            <a:prstDash val="solid"/>
            <a:round/>
            <a:headEnd len="med" w="med" type="none"/>
            <a:tailEnd len="med" w="med" type="triangle"/>
          </a:ln>
        </p:spPr>
      </p:cxnSp>
      <p:sp>
        <p:nvSpPr>
          <p:cNvPr id="513" name="Google Shape;513;g2515f1e70b9_1_102"/>
          <p:cNvSpPr txBox="1"/>
          <p:nvPr/>
        </p:nvSpPr>
        <p:spPr>
          <a:xfrm>
            <a:off x="8001800" y="3009000"/>
            <a:ext cx="1103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Please check notes below for description</a:t>
            </a:r>
            <a:endParaRPr>
              <a:solidFill>
                <a:schemeClr val="lt1"/>
              </a:solidFill>
              <a:latin typeface="Roboto"/>
              <a:ea typeface="Roboto"/>
              <a:cs typeface="Roboto"/>
              <a:sym typeface="Roboto"/>
            </a:endParaRPr>
          </a:p>
        </p:txBody>
      </p:sp>
      <p:sp>
        <p:nvSpPr>
          <p:cNvPr id="514" name="Google Shape;514;g2515f1e70b9_1_102"/>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515" name="Google Shape;515;g2515f1e70b9_1_102"/>
          <p:cNvGrpSpPr/>
          <p:nvPr/>
        </p:nvGrpSpPr>
        <p:grpSpPr>
          <a:xfrm>
            <a:off x="0" y="269063"/>
            <a:ext cx="6441888" cy="324837"/>
            <a:chOff x="463550" y="316300"/>
            <a:chExt cx="6441888" cy="324837"/>
          </a:xfrm>
        </p:grpSpPr>
        <p:sp>
          <p:nvSpPr>
            <p:cNvPr id="516" name="Google Shape;516;g2515f1e70b9_1_102"/>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Overview &amp; Key Issue</a:t>
              </a:r>
              <a:endParaRPr b="1" sz="1300">
                <a:solidFill>
                  <a:schemeClr val="accent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517" name="Google Shape;517;g2515f1e70b9_1_102">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518" name="Google Shape;518;g2515f1e70b9_1_102">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519" name="Google Shape;519;g2515f1e70b9_1_102">
              <a:hlinkClick action="ppaction://hlinksldjump" r:id="rId5"/>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520" name="Google Shape;520;g2515f1e70b9_1_102"/>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521" name="Google Shape;521;g2515f1e70b9_1_102"/>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212ca1d7bd9_0_0"/>
          <p:cNvSpPr txBox="1"/>
          <p:nvPr>
            <p:ph type="title"/>
          </p:nvPr>
        </p:nvSpPr>
        <p:spPr>
          <a:xfrm>
            <a:off x="602575" y="734675"/>
            <a:ext cx="7821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a:t>Key Issue</a:t>
            </a:r>
            <a:endParaRPr/>
          </a:p>
        </p:txBody>
      </p:sp>
      <p:sp>
        <p:nvSpPr>
          <p:cNvPr id="527" name="Google Shape;527;g212ca1d7bd9_0_0"/>
          <p:cNvSpPr txBox="1"/>
          <p:nvPr>
            <p:ph idx="2" type="title"/>
          </p:nvPr>
        </p:nvSpPr>
        <p:spPr>
          <a:xfrm>
            <a:off x="404425" y="1378200"/>
            <a:ext cx="3654000" cy="3066000"/>
          </a:xfrm>
          <a:prstGeom prst="rect">
            <a:avLst/>
          </a:prstGeom>
          <a:noFill/>
          <a:ln>
            <a:noFill/>
          </a:ln>
        </p:spPr>
        <p:txBody>
          <a:bodyPr anchorCtr="0" anchor="ctr" bIns="91425" lIns="91425" spcFirstLastPara="1" rIns="91425" wrap="square" tIns="91425">
            <a:normAutofit fontScale="90000"/>
          </a:bodyPr>
          <a:lstStyle/>
          <a:p>
            <a:pPr indent="-325755" lvl="0" marL="457200" rtl="0" algn="l">
              <a:lnSpc>
                <a:spcPct val="100000"/>
              </a:lnSpc>
              <a:spcBef>
                <a:spcPts val="0"/>
              </a:spcBef>
              <a:spcAft>
                <a:spcPts val="0"/>
              </a:spcAft>
              <a:buClr>
                <a:schemeClr val="lt1"/>
              </a:buClr>
              <a:buSzPct val="100000"/>
              <a:buChar char="●"/>
            </a:pPr>
            <a:r>
              <a:rPr b="0" lang="en" sz="1700">
                <a:solidFill>
                  <a:schemeClr val="lt1"/>
                </a:solidFill>
              </a:rPr>
              <a:t>McDonalds offers some of the cheapest fast food on the market, but that results in poor quality and unhealthy food. McDonalds’ competitor, A&amp;W, has started offering organic food items and grass-fed beef burgers which are healthier than conventional. </a:t>
            </a:r>
            <a:endParaRPr b="0" sz="1700">
              <a:solidFill>
                <a:schemeClr val="lt1"/>
              </a:solidFill>
            </a:endParaRPr>
          </a:p>
          <a:p>
            <a:pPr indent="-325755" lvl="0" marL="457200" rtl="0" algn="l">
              <a:lnSpc>
                <a:spcPct val="100000"/>
              </a:lnSpc>
              <a:spcBef>
                <a:spcPts val="0"/>
              </a:spcBef>
              <a:spcAft>
                <a:spcPts val="0"/>
              </a:spcAft>
              <a:buClr>
                <a:schemeClr val="lt1"/>
              </a:buClr>
              <a:buSzPct val="100000"/>
              <a:buChar char="●"/>
            </a:pPr>
            <a:r>
              <a:rPr b="0" lang="en" sz="1700">
                <a:solidFill>
                  <a:schemeClr val="lt1"/>
                </a:solidFill>
              </a:rPr>
              <a:t>How can McDonald’s offer healthier food options while maintaining low prices and staying ahead of its competitors such as A&amp;W and Burger King?</a:t>
            </a:r>
            <a:endParaRPr b="0" sz="1700">
              <a:solidFill>
                <a:schemeClr val="lt1"/>
              </a:solidFill>
            </a:endParaRPr>
          </a:p>
        </p:txBody>
      </p:sp>
      <p:pic>
        <p:nvPicPr>
          <p:cNvPr id="528" name="Google Shape;528;g212ca1d7bd9_0_0"/>
          <p:cNvPicPr preferRelativeResize="0"/>
          <p:nvPr/>
        </p:nvPicPr>
        <p:blipFill>
          <a:blip r:embed="rId3">
            <a:alphaModFix/>
          </a:blip>
          <a:stretch>
            <a:fillRect/>
          </a:stretch>
        </p:blipFill>
        <p:spPr>
          <a:xfrm>
            <a:off x="4058425" y="1410450"/>
            <a:ext cx="4842850" cy="2781927"/>
          </a:xfrm>
          <a:prstGeom prst="rect">
            <a:avLst/>
          </a:prstGeom>
          <a:noFill/>
          <a:ln cap="flat" cmpd="sng" w="19050">
            <a:solidFill>
              <a:schemeClr val="accent2"/>
            </a:solidFill>
            <a:prstDash val="lgDash"/>
            <a:round/>
            <a:headEnd len="sm" w="sm" type="none"/>
            <a:tailEnd len="sm" w="sm" type="none"/>
          </a:ln>
        </p:spPr>
      </p:pic>
      <p:sp>
        <p:nvSpPr>
          <p:cNvPr id="529" name="Google Shape;529;g212ca1d7bd9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g212ca1d7bd9_0_0"/>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531" name="Google Shape;531;g212ca1d7bd9_0_0"/>
          <p:cNvGrpSpPr/>
          <p:nvPr/>
        </p:nvGrpSpPr>
        <p:grpSpPr>
          <a:xfrm>
            <a:off x="0" y="269063"/>
            <a:ext cx="6441888" cy="324837"/>
            <a:chOff x="463550" y="316300"/>
            <a:chExt cx="6441888" cy="324837"/>
          </a:xfrm>
        </p:grpSpPr>
        <p:sp>
          <p:nvSpPr>
            <p:cNvPr id="532" name="Google Shape;532;g212ca1d7bd9_0_0"/>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b="1" sz="1300">
                <a:solidFill>
                  <a:schemeClr val="accent2"/>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b="1" lang="en" sz="1300">
                  <a:solidFill>
                    <a:schemeClr val="accent2"/>
                  </a:solidFill>
                  <a:latin typeface="Roboto"/>
                  <a:ea typeface="Roboto"/>
                  <a:cs typeface="Roboto"/>
                  <a:sym typeface="Roboto"/>
                </a:rPr>
                <a:t>Overview &amp; Key Issue</a:t>
              </a:r>
              <a:endParaRPr b="1" sz="1300">
                <a:solidFill>
                  <a:schemeClr val="accent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533" name="Google Shape;533;g212ca1d7bd9_0_0">
              <a:hlinkClick action="ppaction://hlinksldjump" r:id="rId4"/>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  </a:t>
              </a:r>
              <a:r>
                <a:rPr lang="en" sz="1300">
                  <a:solidFill>
                    <a:schemeClr val="lt1"/>
                  </a:solidFill>
                  <a:latin typeface="Roboto"/>
                  <a:ea typeface="Roboto"/>
                  <a:cs typeface="Roboto"/>
                  <a:sym typeface="Roboto"/>
                </a:rPr>
                <a:t>External</a:t>
              </a:r>
              <a:endParaRPr b="0" i="0" sz="1300" u="none" cap="none" strike="noStrike">
                <a:solidFill>
                  <a:schemeClr val="lt1"/>
                </a:solidFill>
                <a:latin typeface="Roboto"/>
                <a:ea typeface="Roboto"/>
                <a:cs typeface="Roboto"/>
                <a:sym typeface="Roboto"/>
              </a:endParaRPr>
            </a:p>
          </p:txBody>
        </p:sp>
        <p:sp>
          <p:nvSpPr>
            <p:cNvPr id="534" name="Google Shape;534;g212ca1d7bd9_0_0">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535" name="Google Shape;535;g212ca1d7bd9_0_0">
              <a:hlinkClick action="ppaction://hlinksldjump" r:id="rId5"/>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536" name="Google Shape;536;g212ca1d7bd9_0_0"/>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537" name="Google Shape;537;g212ca1d7bd9_0_0"/>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2515f1e70b9_0_0"/>
          <p:cNvSpPr txBox="1"/>
          <p:nvPr>
            <p:ph type="title"/>
          </p:nvPr>
        </p:nvSpPr>
        <p:spPr>
          <a:xfrm>
            <a:off x="602575" y="734675"/>
            <a:ext cx="8147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 sz="2400"/>
              <a:t>P5F - </a:t>
            </a:r>
            <a:r>
              <a:rPr lang="en" sz="2400"/>
              <a:t>Bargaining</a:t>
            </a:r>
            <a:r>
              <a:rPr lang="en" sz="2400"/>
              <a:t> Power of Supplier (Weak)</a:t>
            </a:r>
            <a:endParaRPr sz="2400"/>
          </a:p>
        </p:txBody>
      </p:sp>
      <p:sp>
        <p:nvSpPr>
          <p:cNvPr id="543" name="Google Shape;543;g2515f1e70b9_0_0"/>
          <p:cNvSpPr/>
          <p:nvPr/>
        </p:nvSpPr>
        <p:spPr>
          <a:xfrm>
            <a:off x="764925" y="1507450"/>
            <a:ext cx="7361100" cy="27654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Presence of </a:t>
            </a:r>
            <a:r>
              <a:rPr lang="en" sz="1800">
                <a:solidFill>
                  <a:srgbClr val="FFFFFF"/>
                </a:solidFill>
              </a:rPr>
              <a:t>numerous</a:t>
            </a:r>
            <a:r>
              <a:rPr lang="en" sz="1800">
                <a:solidFill>
                  <a:srgbClr val="FFFFFF"/>
                </a:solidFill>
              </a:rPr>
              <a:t> suppliers in the market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Mcdonald’s suppliers aren’t </a:t>
            </a:r>
            <a:r>
              <a:rPr lang="en" sz="1800">
                <a:solidFill>
                  <a:srgbClr val="FFFFFF"/>
                </a:solidFill>
              </a:rPr>
              <a:t>vertically</a:t>
            </a:r>
            <a:r>
              <a:rPr lang="en" sz="1800">
                <a:solidFill>
                  <a:srgbClr val="FFFFFF"/>
                </a:solidFill>
              </a:rPr>
              <a:t> </a:t>
            </a:r>
            <a:r>
              <a:rPr lang="en" sz="1800">
                <a:solidFill>
                  <a:srgbClr val="FFFFFF"/>
                </a:solidFill>
              </a:rPr>
              <a:t>integrated</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Lack of integration reduces supplier bargaining power as they heavily rely on McDonald's and other food service businesses to reach the end consumers.</a:t>
            </a:r>
            <a:endParaRPr sz="1800">
              <a:solidFill>
                <a:srgbClr val="FFFFFF"/>
              </a:solidFill>
            </a:endParaRPr>
          </a:p>
          <a:p>
            <a:pPr indent="0" lvl="0" marL="457200" rtl="0" algn="l">
              <a:spcBef>
                <a:spcPts val="0"/>
              </a:spcBef>
              <a:spcAft>
                <a:spcPts val="0"/>
              </a:spcAft>
              <a:buNone/>
            </a:pPr>
            <a:r>
              <a:t/>
            </a:r>
            <a:endParaRPr sz="2000"/>
          </a:p>
        </p:txBody>
      </p:sp>
      <p:sp>
        <p:nvSpPr>
          <p:cNvPr id="544" name="Google Shape;544;g2515f1e70b9_0_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5" name="Google Shape;545;g2515f1e70b9_0_0"/>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546" name="Google Shape;546;g2515f1e70b9_0_0"/>
          <p:cNvGrpSpPr/>
          <p:nvPr/>
        </p:nvGrpSpPr>
        <p:grpSpPr>
          <a:xfrm>
            <a:off x="0" y="269063"/>
            <a:ext cx="6441888" cy="324837"/>
            <a:chOff x="463550" y="316300"/>
            <a:chExt cx="6441888" cy="324837"/>
          </a:xfrm>
        </p:grpSpPr>
        <p:sp>
          <p:nvSpPr>
            <p:cNvPr id="547" name="Google Shape;547;g2515f1e70b9_0_0"/>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548" name="Google Shape;548;g2515f1e70b9_0_0">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2"/>
                  </a:solidFill>
                  <a:latin typeface="Roboto"/>
                  <a:ea typeface="Roboto"/>
                  <a:cs typeface="Roboto"/>
                  <a:sym typeface="Roboto"/>
                </a:rPr>
                <a:t>  </a:t>
              </a:r>
              <a:r>
                <a:rPr b="1" lang="en" sz="1300">
                  <a:solidFill>
                    <a:schemeClr val="accent2"/>
                  </a:solidFill>
                  <a:latin typeface="Roboto"/>
                  <a:ea typeface="Roboto"/>
                  <a:cs typeface="Roboto"/>
                  <a:sym typeface="Roboto"/>
                </a:rPr>
                <a:t>External</a:t>
              </a:r>
              <a:endParaRPr b="1" i="0" sz="1300" u="none" cap="none" strike="noStrike">
                <a:solidFill>
                  <a:schemeClr val="accent2"/>
                </a:solidFill>
                <a:latin typeface="Roboto"/>
                <a:ea typeface="Roboto"/>
                <a:cs typeface="Roboto"/>
                <a:sym typeface="Roboto"/>
              </a:endParaRPr>
            </a:p>
          </p:txBody>
        </p:sp>
        <p:sp>
          <p:nvSpPr>
            <p:cNvPr id="549" name="Google Shape;549;g2515f1e70b9_0_0">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550" name="Google Shape;550;g2515f1e70b9_0_0">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551" name="Google Shape;551;g2515f1e70b9_0_0"/>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552" name="Google Shape;552;g2515f1e70b9_0_0"/>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2515f1e70b9_0_66"/>
          <p:cNvSpPr txBox="1"/>
          <p:nvPr>
            <p:ph type="title"/>
          </p:nvPr>
        </p:nvSpPr>
        <p:spPr>
          <a:xfrm>
            <a:off x="602575" y="734675"/>
            <a:ext cx="8147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 sz="2400"/>
              <a:t>P5F - </a:t>
            </a:r>
            <a:r>
              <a:rPr lang="en" sz="2400"/>
              <a:t>Bargaining Power of Buyer (Strong)</a:t>
            </a:r>
            <a:endParaRPr sz="2400"/>
          </a:p>
        </p:txBody>
      </p:sp>
      <p:sp>
        <p:nvSpPr>
          <p:cNvPr id="558" name="Google Shape;558;g2515f1e70b9_0_66"/>
          <p:cNvSpPr/>
          <p:nvPr/>
        </p:nvSpPr>
        <p:spPr>
          <a:xfrm>
            <a:off x="764925" y="1507450"/>
            <a:ext cx="7361100" cy="27654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Low switching costs for </a:t>
            </a:r>
            <a:r>
              <a:rPr lang="en" sz="1800">
                <a:solidFill>
                  <a:srgbClr val="FFFFFF"/>
                </a:solidFill>
              </a:rPr>
              <a:t>consumers</a:t>
            </a:r>
            <a:r>
              <a:rPr lang="en" sz="1800">
                <a:solidFill>
                  <a:srgbClr val="FFFFFF"/>
                </a:solidFill>
              </a:rPr>
              <a:t> gives them the ability to easily switch from one fast-food </a:t>
            </a:r>
            <a:r>
              <a:rPr lang="en" sz="1800">
                <a:solidFill>
                  <a:srgbClr val="FFFFFF"/>
                </a:solidFill>
              </a:rPr>
              <a:t>restaurant</a:t>
            </a:r>
            <a:r>
              <a:rPr lang="en" sz="1800">
                <a:solidFill>
                  <a:srgbClr val="FFFFFF"/>
                </a:solidFill>
              </a:rPr>
              <a:t> to another without incurring significant costs</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Saturated market leaves numerous options for consumers</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Consumers have access to various substitutes such as food kiosks, artisanal bakeries, microwave meals, and home-cooked food</a:t>
            </a:r>
            <a:r>
              <a:rPr baseline="30000" lang="en" sz="1800">
                <a:solidFill>
                  <a:srgbClr val="FFFFFF"/>
                </a:solidFill>
              </a:rPr>
              <a:t>4 </a:t>
            </a:r>
            <a:endParaRPr baseline="30000" sz="2000"/>
          </a:p>
        </p:txBody>
      </p:sp>
      <p:sp>
        <p:nvSpPr>
          <p:cNvPr id="559" name="Google Shape;559;g2515f1e70b9_0_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0" name="Google Shape;560;g2515f1e70b9_0_66"/>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561" name="Google Shape;561;g2515f1e70b9_0_66"/>
          <p:cNvGrpSpPr/>
          <p:nvPr/>
        </p:nvGrpSpPr>
        <p:grpSpPr>
          <a:xfrm>
            <a:off x="0" y="269063"/>
            <a:ext cx="6441888" cy="324837"/>
            <a:chOff x="463550" y="316300"/>
            <a:chExt cx="6441888" cy="324837"/>
          </a:xfrm>
        </p:grpSpPr>
        <p:sp>
          <p:nvSpPr>
            <p:cNvPr id="562" name="Google Shape;562;g2515f1e70b9_0_66"/>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563" name="Google Shape;563;g2515f1e70b9_0_66">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2"/>
                  </a:solidFill>
                  <a:latin typeface="Roboto"/>
                  <a:ea typeface="Roboto"/>
                  <a:cs typeface="Roboto"/>
                  <a:sym typeface="Roboto"/>
                </a:rPr>
                <a:t>  </a:t>
              </a:r>
              <a:r>
                <a:rPr b="1" lang="en" sz="1300">
                  <a:solidFill>
                    <a:schemeClr val="accent2"/>
                  </a:solidFill>
                  <a:latin typeface="Roboto"/>
                  <a:ea typeface="Roboto"/>
                  <a:cs typeface="Roboto"/>
                  <a:sym typeface="Roboto"/>
                </a:rPr>
                <a:t>External</a:t>
              </a:r>
              <a:endParaRPr b="1" i="0" sz="1300" u="none" cap="none" strike="noStrike">
                <a:solidFill>
                  <a:schemeClr val="accent2"/>
                </a:solidFill>
                <a:latin typeface="Roboto"/>
                <a:ea typeface="Roboto"/>
                <a:cs typeface="Roboto"/>
                <a:sym typeface="Roboto"/>
              </a:endParaRPr>
            </a:p>
          </p:txBody>
        </p:sp>
        <p:sp>
          <p:nvSpPr>
            <p:cNvPr id="564" name="Google Shape;564;g2515f1e70b9_0_66">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565" name="Google Shape;565;g2515f1e70b9_0_66">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566" name="Google Shape;566;g2515f1e70b9_0_66"/>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567" name="Google Shape;567;g2515f1e70b9_0_66"/>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2515f1e70b9_0_83"/>
          <p:cNvSpPr txBox="1"/>
          <p:nvPr>
            <p:ph type="title"/>
          </p:nvPr>
        </p:nvSpPr>
        <p:spPr>
          <a:xfrm>
            <a:off x="602575" y="734675"/>
            <a:ext cx="81477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3000"/>
              <a:buFont typeface="Arial"/>
              <a:buNone/>
            </a:pPr>
            <a:r>
              <a:rPr lang="en" sz="2400"/>
              <a:t>P5F - Threat of </a:t>
            </a:r>
            <a:r>
              <a:rPr lang="en" sz="2400"/>
              <a:t>Substitutes</a:t>
            </a:r>
            <a:r>
              <a:rPr lang="en" sz="2400"/>
              <a:t> </a:t>
            </a:r>
            <a:r>
              <a:rPr lang="en" sz="2400"/>
              <a:t>(Strong)</a:t>
            </a:r>
            <a:endParaRPr sz="2400"/>
          </a:p>
        </p:txBody>
      </p:sp>
      <p:sp>
        <p:nvSpPr>
          <p:cNvPr id="573" name="Google Shape;573;g2515f1e70b9_0_83"/>
          <p:cNvSpPr/>
          <p:nvPr/>
        </p:nvSpPr>
        <p:spPr>
          <a:xfrm>
            <a:off x="764925" y="1507450"/>
            <a:ext cx="7361100" cy="27654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There are many alternatives to Mcdonald’s products (Artisanal food producers, local bakeries, and homemade meals)</a:t>
            </a:r>
            <a:r>
              <a:rPr baseline="30000" lang="en" sz="1800">
                <a:solidFill>
                  <a:srgbClr val="FFFFFF"/>
                </a:solidFill>
              </a:rPr>
              <a:t>4</a:t>
            </a:r>
            <a:endParaRPr baseline="30000"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For consumers shifting from Mcdonald’s to </a:t>
            </a:r>
            <a:r>
              <a:rPr lang="en" sz="1800">
                <a:solidFill>
                  <a:srgbClr val="FFFFFF"/>
                </a:solidFill>
              </a:rPr>
              <a:t>substitutes</a:t>
            </a:r>
            <a:r>
              <a:rPr lang="en" sz="1800">
                <a:solidFill>
                  <a:srgbClr val="FFFFFF"/>
                </a:solidFill>
              </a:rPr>
              <a:t> is </a:t>
            </a:r>
            <a:r>
              <a:rPr lang="en" sz="1800">
                <a:solidFill>
                  <a:srgbClr val="FFFFFF"/>
                </a:solidFill>
              </a:rPr>
              <a:t>relatively</a:t>
            </a:r>
            <a:r>
              <a:rPr lang="en" sz="1800">
                <a:solidFill>
                  <a:srgbClr val="FFFFFF"/>
                </a:solidFill>
              </a:rPr>
              <a:t> easy and convenient</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Many </a:t>
            </a:r>
            <a:r>
              <a:rPr lang="en" sz="1800">
                <a:solidFill>
                  <a:srgbClr val="FFFFFF"/>
                </a:solidFill>
              </a:rPr>
              <a:t>substitutes</a:t>
            </a:r>
            <a:r>
              <a:rPr lang="en" sz="1800">
                <a:solidFill>
                  <a:srgbClr val="FFFFFF"/>
                </a:solidFill>
              </a:rPr>
              <a:t> are becoming more </a:t>
            </a:r>
            <a:r>
              <a:rPr lang="en" sz="1800">
                <a:solidFill>
                  <a:srgbClr val="FFFFFF"/>
                </a:solidFill>
              </a:rPr>
              <a:t>competitive</a:t>
            </a:r>
            <a:r>
              <a:rPr lang="en" sz="1800">
                <a:solidFill>
                  <a:srgbClr val="FFFFFF"/>
                </a:solidFill>
              </a:rPr>
              <a:t> by offering low cost-performance ratio </a:t>
            </a:r>
            <a:endParaRPr sz="2000"/>
          </a:p>
        </p:txBody>
      </p:sp>
      <p:sp>
        <p:nvSpPr>
          <p:cNvPr id="574" name="Google Shape;574;g2515f1e70b9_0_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g2515f1e70b9_0_83"/>
          <p:cNvSpPr txBox="1"/>
          <p:nvPr/>
        </p:nvSpPr>
        <p:spPr>
          <a:xfrm>
            <a:off x="6062425" y="273838"/>
            <a:ext cx="13488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Implementation </a:t>
            </a:r>
            <a:endParaRPr b="0" i="0" sz="1300" u="none" cap="none" strike="noStrike">
              <a:solidFill>
                <a:schemeClr val="lt1"/>
              </a:solidFill>
              <a:latin typeface="Roboto"/>
              <a:ea typeface="Roboto"/>
              <a:cs typeface="Roboto"/>
              <a:sym typeface="Roboto"/>
            </a:endParaRPr>
          </a:p>
        </p:txBody>
      </p:sp>
      <p:grpSp>
        <p:nvGrpSpPr>
          <p:cNvPr id="576" name="Google Shape;576;g2515f1e70b9_0_83"/>
          <p:cNvGrpSpPr/>
          <p:nvPr/>
        </p:nvGrpSpPr>
        <p:grpSpPr>
          <a:xfrm>
            <a:off x="0" y="269063"/>
            <a:ext cx="6441888" cy="324837"/>
            <a:chOff x="463550" y="316300"/>
            <a:chExt cx="6441888" cy="324837"/>
          </a:xfrm>
        </p:grpSpPr>
        <p:sp>
          <p:nvSpPr>
            <p:cNvPr id="577" name="Google Shape;577;g2515f1e70b9_0_83"/>
            <p:cNvSpPr txBox="1"/>
            <p:nvPr/>
          </p:nvSpPr>
          <p:spPr>
            <a:xfrm>
              <a:off x="463550" y="321087"/>
              <a:ext cx="1152900" cy="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a:p>
              <a:pPr indent="0" lvl="0" marL="0" rtl="0" algn="l">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Overview &amp; Key Issue</a:t>
              </a:r>
              <a:endParaRPr sz="13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a:solidFill>
                  <a:schemeClr val="lt1"/>
                </a:solidFill>
                <a:latin typeface="Roboto"/>
                <a:ea typeface="Roboto"/>
                <a:cs typeface="Roboto"/>
                <a:sym typeface="Roboto"/>
              </a:endParaRPr>
            </a:p>
          </p:txBody>
        </p:sp>
        <p:sp>
          <p:nvSpPr>
            <p:cNvPr id="578" name="Google Shape;578;g2515f1e70b9_0_83">
              <a:hlinkClick action="ppaction://hlinksldjump" r:id="rId3"/>
            </p:cNvPr>
            <p:cNvSpPr txBox="1"/>
            <p:nvPr/>
          </p:nvSpPr>
          <p:spPr>
            <a:xfrm>
              <a:off x="146163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accent2"/>
                  </a:solidFill>
                  <a:latin typeface="Roboto"/>
                  <a:ea typeface="Roboto"/>
                  <a:cs typeface="Roboto"/>
                  <a:sym typeface="Roboto"/>
                </a:rPr>
                <a:t>  </a:t>
              </a:r>
              <a:r>
                <a:rPr b="1" lang="en" sz="1300">
                  <a:solidFill>
                    <a:schemeClr val="accent2"/>
                  </a:solidFill>
                  <a:latin typeface="Roboto"/>
                  <a:ea typeface="Roboto"/>
                  <a:cs typeface="Roboto"/>
                  <a:sym typeface="Roboto"/>
                </a:rPr>
                <a:t>External</a:t>
              </a:r>
              <a:endParaRPr b="1" i="0" sz="1300" u="none" cap="none" strike="noStrike">
                <a:solidFill>
                  <a:schemeClr val="accent2"/>
                </a:solidFill>
                <a:latin typeface="Roboto"/>
                <a:ea typeface="Roboto"/>
                <a:cs typeface="Roboto"/>
                <a:sym typeface="Roboto"/>
              </a:endParaRPr>
            </a:p>
          </p:txBody>
        </p:sp>
        <p:sp>
          <p:nvSpPr>
            <p:cNvPr id="579" name="Google Shape;579;g2515f1e70b9_0_83">
              <a:hlinkClick/>
            </p:cNvPr>
            <p:cNvSpPr txBox="1"/>
            <p:nvPr/>
          </p:nvSpPr>
          <p:spPr>
            <a:xfrm>
              <a:off x="2589226" y="316300"/>
              <a:ext cx="11529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Internal</a:t>
              </a:r>
              <a:endParaRPr i="0" sz="1300" u="none" cap="none" strike="noStrike">
                <a:solidFill>
                  <a:schemeClr val="lt1"/>
                </a:solidFill>
                <a:latin typeface="Roboto"/>
                <a:ea typeface="Roboto"/>
                <a:cs typeface="Roboto"/>
                <a:sym typeface="Roboto"/>
              </a:endParaRPr>
            </a:p>
          </p:txBody>
        </p:sp>
        <p:sp>
          <p:nvSpPr>
            <p:cNvPr id="580" name="Google Shape;580;g2515f1e70b9_0_83">
              <a:hlinkClick action="ppaction://hlinksldjump" r:id="rId4"/>
            </p:cNvPr>
            <p:cNvSpPr txBox="1"/>
            <p:nvPr/>
          </p:nvSpPr>
          <p:spPr>
            <a:xfrm>
              <a:off x="3508375" y="325837"/>
              <a:ext cx="16116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Alternatives </a:t>
              </a:r>
              <a:endParaRPr b="0" i="0" sz="1300" u="none" cap="none" strike="noStrike">
                <a:solidFill>
                  <a:schemeClr val="lt1"/>
                </a:solidFill>
                <a:latin typeface="Roboto"/>
                <a:ea typeface="Roboto"/>
                <a:cs typeface="Roboto"/>
                <a:sym typeface="Roboto"/>
              </a:endParaRPr>
            </a:p>
          </p:txBody>
        </p:sp>
        <p:sp>
          <p:nvSpPr>
            <p:cNvPr id="581" name="Google Shape;581;g2515f1e70b9_0_83"/>
            <p:cNvSpPr txBox="1"/>
            <p:nvPr/>
          </p:nvSpPr>
          <p:spPr>
            <a:xfrm>
              <a:off x="4958738" y="316312"/>
              <a:ext cx="1946700" cy="31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 sz="1300">
                  <a:solidFill>
                    <a:schemeClr val="lt1"/>
                  </a:solidFill>
                  <a:latin typeface="Roboto"/>
                  <a:ea typeface="Roboto"/>
                  <a:cs typeface="Roboto"/>
                  <a:sym typeface="Roboto"/>
                </a:rPr>
                <a:t>Recommendation</a:t>
              </a:r>
              <a:endParaRPr b="0" i="0" sz="1300" u="none" cap="none" strike="noStrike">
                <a:solidFill>
                  <a:schemeClr val="lt1"/>
                </a:solidFill>
                <a:latin typeface="Roboto"/>
                <a:ea typeface="Roboto"/>
                <a:cs typeface="Roboto"/>
                <a:sym typeface="Roboto"/>
              </a:endParaRPr>
            </a:p>
          </p:txBody>
        </p:sp>
      </p:grpSp>
      <p:sp>
        <p:nvSpPr>
          <p:cNvPr id="582" name="Google Shape;582;g2515f1e70b9_0_83"/>
          <p:cNvSpPr txBox="1"/>
          <p:nvPr/>
        </p:nvSpPr>
        <p:spPr>
          <a:xfrm>
            <a:off x="7487225" y="231400"/>
            <a:ext cx="165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Risks &amp; Mitigation</a:t>
            </a:r>
            <a:endParaRPr>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eries Screenwriter Portfolio Minitheme XL by Slidesgo">
  <a:themeElements>
    <a:clrScheme name="Simple Light">
      <a:dk1>
        <a:srgbClr val="141414"/>
      </a:dk1>
      <a:lt1>
        <a:srgbClr val="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