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B071E-E09C-4665-A438-AFD4326F4FDB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4BF30-2227-41FF-B804-90EB1069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6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57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58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7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94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6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1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44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45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0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74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8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133E-8AB2-4327-8A89-CC47B70076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B103-DD85-4106-8C00-606755AF6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85" y="463"/>
            <a:ext cx="3420459" cy="34304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10805"/>
          <a:stretch/>
        </p:blipFill>
        <p:spPr>
          <a:xfrm>
            <a:off x="0" y="0"/>
            <a:ext cx="3316584" cy="335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09852" y="2429455"/>
            <a:ext cx="535723" cy="923330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b="1905"/>
          <a:stretch/>
        </p:blipFill>
        <p:spPr>
          <a:xfrm>
            <a:off x="8093828" y="0"/>
            <a:ext cx="3570345" cy="34520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08023" y="2507550"/>
            <a:ext cx="535724" cy="923330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28449" y="2528730"/>
            <a:ext cx="535724" cy="923330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729" y="3547286"/>
            <a:ext cx="3406023" cy="33107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54570" y="5934669"/>
            <a:ext cx="535724" cy="923330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ous-titre 13"/>
          <p:cNvSpPr>
            <a:spLocks noGrp="1"/>
          </p:cNvSpPr>
          <p:nvPr>
            <p:ph type="subTitle" idx="1"/>
          </p:nvPr>
        </p:nvSpPr>
        <p:spPr>
          <a:xfrm>
            <a:off x="4031184" y="0"/>
            <a:ext cx="3420459" cy="333375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fr-FR" sz="2200" b="1" dirty="0" smtClean="0"/>
              <a:t>Story-board </a:t>
            </a:r>
            <a:r>
              <a:rPr lang="fr-FR" sz="2200" b="1" dirty="0" err="1" smtClean="0"/>
              <a:t>Learn@Home</a:t>
            </a:r>
            <a:endParaRPr lang="fr-FR" sz="22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/>
          <a:srcRect l="2292"/>
          <a:stretch/>
        </p:blipFill>
        <p:spPr>
          <a:xfrm>
            <a:off x="4031185" y="3530462"/>
            <a:ext cx="3506938" cy="334436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002399" y="5934669"/>
            <a:ext cx="535724" cy="923330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9014" y="3480957"/>
            <a:ext cx="3486653" cy="337704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127730" y="5934669"/>
            <a:ext cx="535724" cy="923330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751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nidal</dc:creator>
  <cp:lastModifiedBy>nidal</cp:lastModifiedBy>
  <cp:revision>4</cp:revision>
  <dcterms:created xsi:type="dcterms:W3CDTF">2023-03-18T04:11:27Z</dcterms:created>
  <dcterms:modified xsi:type="dcterms:W3CDTF">2023-03-20T14:11:32Z</dcterms:modified>
</cp:coreProperties>
</file>