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0519f179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0519f179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0519f179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0519f179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519f179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0519f179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0519f17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0519f17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0519f17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0519f17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0519f17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0519f17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0519f17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0519f17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0519f17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0519f17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0519f17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0519f17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0519f179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0519f179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0519f179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0519f179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519f179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519f179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25250"/>
            <a:ext cx="8520600" cy="12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Merriweather"/>
                <a:ea typeface="Merriweather"/>
                <a:cs typeface="Merriweather"/>
                <a:sym typeface="Merriweather"/>
              </a:rPr>
              <a:t>KENDRICK.</a:t>
            </a:r>
            <a:endParaRPr sz="5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420925" y="3231400"/>
            <a:ext cx="25542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rebuchet MS"/>
                <a:ea typeface="Trebuchet MS"/>
                <a:cs typeface="Trebuchet MS"/>
                <a:sym typeface="Trebuchet MS"/>
              </a:rPr>
              <a:t>Avi KC</a:t>
            </a:r>
            <a:endParaRPr sz="2100"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rebuchet MS"/>
                <a:ea typeface="Trebuchet MS"/>
                <a:cs typeface="Trebuchet MS"/>
                <a:sym typeface="Trebuchet MS"/>
              </a:rPr>
              <a:t>Ayush Prajapati </a:t>
            </a:r>
            <a:endParaRPr sz="2100"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rebuchet MS"/>
                <a:ea typeface="Trebuchet MS"/>
                <a:cs typeface="Trebuchet MS"/>
                <a:sym typeface="Trebuchet MS"/>
              </a:rPr>
              <a:t> Nidan Poudyal</a:t>
            </a:r>
            <a:endParaRPr sz="2100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0" y="1980275"/>
            <a:ext cx="1597350" cy="28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7400" y="1980275"/>
            <a:ext cx="1554900" cy="28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Program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compile, navigate to the root directory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999999"/>
                </a:solidFill>
                <a:highlight>
                  <a:srgbClr val="282822"/>
                </a:highlight>
                <a:latin typeface="Courier New"/>
                <a:ea typeface="Courier New"/>
                <a:cs typeface="Courier New"/>
                <a:sym typeface="Courier New"/>
              </a:rPr>
              <a:t>g++ finals.cpp -Isrc/Include -Lsrc/lib -o main -lmingw32 -lSDL2main -lSDL2 -lSDL2_image -lSDL2_mixer</a:t>
            </a:r>
            <a:endParaRPr sz="1550">
              <a:solidFill>
                <a:srgbClr val="999999"/>
              </a:solidFill>
              <a:highlight>
                <a:srgbClr val="28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creates an executable ‘main.exe’ in the root directory itself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1550">
                <a:solidFill>
                  <a:srgbClr val="999999"/>
                </a:solidFill>
                <a:highlight>
                  <a:srgbClr val="282822"/>
                </a:highlight>
                <a:latin typeface="Courier New"/>
                <a:ea typeface="Courier New"/>
                <a:cs typeface="Courier New"/>
                <a:sym typeface="Courier New"/>
              </a:rPr>
              <a:t>./main</a:t>
            </a:r>
            <a:r>
              <a:rPr lang="en"/>
              <a:t> to run the game</a:t>
            </a:r>
            <a:endParaRPr sz="1550">
              <a:solidFill>
                <a:srgbClr val="999999"/>
              </a:solidFill>
              <a:highlight>
                <a:srgbClr val="28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>
              <a:solidFill>
                <a:srgbClr val="999999"/>
              </a:solidFill>
              <a:highlight>
                <a:srgbClr val="28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3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A Look</a:t>
            </a:r>
            <a:endParaRPr sz="262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5205300" y="1687663"/>
            <a:ext cx="3841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KENDRICK. uses [WASD] for movement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DRAKE uses [UP,LEFT,DOWN,RIGHT] for movement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A903A-649A-B503-8C3F-DEE29F21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5" y="1042987"/>
            <a:ext cx="4843669" cy="38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Questions?</a:t>
            </a:r>
            <a:endParaRPr sz="4000" b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293000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Any question regarding any part of the process?</a:t>
            </a:r>
            <a:endParaRPr dirty="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12" y="2208200"/>
            <a:ext cx="2117375" cy="25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050" y="390975"/>
            <a:ext cx="26670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100" y="4023600"/>
            <a:ext cx="4263527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-119937" y="4449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Thank you!</a:t>
            </a:r>
            <a:endParaRPr sz="4000" b="1"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  Now go, defeat drake.</a:t>
            </a:r>
            <a:endParaRPr dirty="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2255875"/>
            <a:ext cx="3411200" cy="18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688" y="3145275"/>
            <a:ext cx="36099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95" y="271719"/>
            <a:ext cx="3609975" cy="260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chose SDL?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any given time, the game renders ~10 rectangles, in some cases calculating coordinates individually.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Refresh rate for screen 500 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Refresh rate for characters 175 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our program to effortlessly scale.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“Complex systems fail.”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825" y="2726899"/>
            <a:ext cx="3627002" cy="18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helps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1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must capture the essence of the program without being unnecessarily verbose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OOP lets users build ‘types’ and implement ‘methods’ to these types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“What I really liked about Simula was, it allowed me to write my own types”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5029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Bjarne Stroustrup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Acquisition Is Initialization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RAII is an object oriented design pattern where creation of class invariant decides the lifetime of an object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Destructor takes responsibility for automatic cleanup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RAII helps with memory leaks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RAII helps to cleanup memory of screen parameters without us having to worry about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9825" y="1890725"/>
            <a:ext cx="22719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RAII pattern for resource management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800" y="445025"/>
            <a:ext cx="6038850" cy="4381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675075" y="1408825"/>
            <a:ext cx="376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Preferring scoped enums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21075" y="805825"/>
            <a:ext cx="400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allows for scoped enums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Scoped enums require explicit qualification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a choice? ‘enum’ or ‘enum class’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character dynamics name conflicts are a common source of errors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Scoped enums resolve this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350" y="2405600"/>
            <a:ext cx="4572000" cy="165735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Structure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24125" y="881200"/>
            <a:ext cx="3199500" cy="45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assets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src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|---&gt;  include 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|--- &gt; lib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finals.cpp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README.md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main.exe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SDL2_image.dll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SDL2_mixer.dll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—&gt; SDL2.dll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96" name="Google Shape;96;p19"/>
          <p:cNvSpPr txBox="1"/>
          <p:nvPr/>
        </p:nvSpPr>
        <p:spPr>
          <a:xfrm>
            <a:off x="3951450" y="1456800"/>
            <a:ext cx="3663300" cy="222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~/src/include has header files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~/src/lib has libraries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executable needs be located in the same directory as the dynamic libraries, ending with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‘.dll’ syntax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Heavy, not Dense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“About 10% of code runs for 90 % of the time, and that is what gave RISC architecture its magic!”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 to the above finding, our codebase also shows that most of the code space is spent allocating, deallocating, and checking for conditionals.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~1300 loc, +700 loc simply read filenames and do basic initialization, deallocation with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Verbosity 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uncomforting truth of maintaining a large codebase, is that the program loses its spirit”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maintain the ‘spirit’ of our game, we factorize code into individual functions, that do a small-specific task repeatedly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Isn’t this grammar intuitive?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-&gt; begin -&gt; init -&gt; load_assets -&gt; begin -&gt; (game logic and conditionals)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health_regulator -&gt; end -&gt; clear_screen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Merriweather</vt:lpstr>
      <vt:lpstr>Arial</vt:lpstr>
      <vt:lpstr>Trebuchet MS</vt:lpstr>
      <vt:lpstr>Simple Light</vt:lpstr>
      <vt:lpstr>KENDRICK.</vt:lpstr>
      <vt:lpstr>Why chose SDL?</vt:lpstr>
      <vt:lpstr>OOP helps</vt:lpstr>
      <vt:lpstr>Resource Acquisition Is Initialization</vt:lpstr>
      <vt:lpstr>PowerPoint Presentation</vt:lpstr>
      <vt:lpstr>Preferring scoped enums</vt:lpstr>
      <vt:lpstr>Game Structure</vt:lpstr>
      <vt:lpstr>Heavy, not Dense</vt:lpstr>
      <vt:lpstr>Verbosity </vt:lpstr>
      <vt:lpstr>Run the Program</vt:lpstr>
      <vt:lpstr>A Look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Nidan Poudel</cp:lastModifiedBy>
  <cp:revision>4</cp:revision>
  <dcterms:modified xsi:type="dcterms:W3CDTF">2024-08-05T03:48:37Z</dcterms:modified>
</cp:coreProperties>
</file>