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4" r:id="rId10"/>
    <p:sldId id="263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48ECFDE-D5C3-4CB0-BA27-32F122B710B9}" type="datetimeFigureOut">
              <a:rPr lang="en-US" smtClean="0"/>
              <a:pPr/>
              <a:t>11/27/2018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Computer Project-I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Submitted </a:t>
            </a:r>
            <a:r>
              <a:rPr lang="en-US" dirty="0">
                <a:solidFill>
                  <a:schemeClr val="tx1"/>
                </a:solidFill>
              </a:rPr>
              <a:t>by</a:t>
            </a:r>
            <a:r>
              <a:rPr lang="en-US" dirty="0" smtClean="0">
                <a:solidFill>
                  <a:schemeClr val="tx1"/>
                </a:solidFill>
              </a:rPr>
              <a:t>:                                                                      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Nidan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Shrestha</a:t>
            </a:r>
            <a:r>
              <a:rPr lang="en-US" dirty="0" smtClean="0">
                <a:solidFill>
                  <a:schemeClr val="tx1"/>
                </a:solidFill>
              </a:rPr>
              <a:t> (Symbol no: 314887)	</a:t>
            </a:r>
            <a:r>
              <a:rPr lang="en-US" dirty="0" smtClean="0">
                <a:latin typeface="Cooper Black" pitchFamily="18" charset="0"/>
              </a:rPr>
              <a:t>                   	      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Raj </a:t>
            </a:r>
            <a:r>
              <a:rPr lang="en-US" dirty="0" err="1" smtClean="0">
                <a:solidFill>
                  <a:schemeClr val="tx1"/>
                </a:solidFill>
              </a:rPr>
              <a:t>Shrestha</a:t>
            </a:r>
            <a:r>
              <a:rPr lang="en-US" dirty="0" smtClean="0">
                <a:solidFill>
                  <a:schemeClr val="tx1"/>
                </a:solidFill>
              </a:rPr>
              <a:t> (Symbol no: 314892)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Jupiter </a:t>
            </a:r>
            <a:r>
              <a:rPr lang="en-US" dirty="0" smtClean="0">
                <a:solidFill>
                  <a:schemeClr val="tx1"/>
                </a:solidFill>
              </a:rPr>
              <a:t>Bade (Symbol no: 314883)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Milan Man Sing </a:t>
            </a:r>
            <a:r>
              <a:rPr lang="en-US" dirty="0" err="1" smtClean="0">
                <a:solidFill>
                  <a:schemeClr val="tx1"/>
                </a:solidFill>
              </a:rPr>
              <a:t>Khadka</a:t>
            </a:r>
            <a:r>
              <a:rPr lang="en-US" dirty="0" smtClean="0">
                <a:solidFill>
                  <a:schemeClr val="tx1"/>
                </a:solidFill>
              </a:rPr>
              <a:t> (Symbol no: 314886)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1147" y="1916668"/>
            <a:ext cx="3470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BCA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Semester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4000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en-US" dirty="0" smtClean="0"/>
              <a:t>To avoid various  errors in program we added if condition, so that is a user enters a wrong value, the program allows user to enter the value again until the entered value is correct.</a:t>
            </a:r>
          </a:p>
          <a:p>
            <a:r>
              <a:rPr lang="en-US" dirty="0" smtClean="0"/>
              <a:t>We used user defined function to make the program systematic.</a:t>
            </a:r>
          </a:p>
          <a:p>
            <a:pPr lvl="2"/>
            <a:r>
              <a:rPr lang="en-US" dirty="0" smtClean="0"/>
              <a:t>Main Menu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81400"/>
            <a:ext cx="5410200" cy="282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28600"/>
            <a:ext cx="7620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0584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Game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sz="2200" dirty="0" smtClean="0"/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200" dirty="0" smtClean="0"/>
              <a:t>Score Menu</a:t>
            </a:r>
          </a:p>
          <a:p>
            <a:pPr marL="800100" lvl="1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2452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74836"/>
            <a:ext cx="5121325" cy="267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5181600" cy="27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4800600"/>
          </a:xfrm>
        </p:spPr>
        <p:txBody>
          <a:bodyPr/>
          <a:lstStyle/>
          <a:p>
            <a:r>
              <a:rPr lang="en-US" dirty="0" smtClean="0"/>
              <a:t>Admin Menu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invalid number is entered  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962399"/>
            <a:ext cx="5105400" cy="267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We worked very hard to complete this project. Although we had many difficulties, we overcome by learning new library functions of c programming. </a:t>
            </a:r>
          </a:p>
          <a:p>
            <a:pPr marL="114300" indent="0">
              <a:buNone/>
            </a:pPr>
            <a:r>
              <a:rPr lang="en-US" dirty="0" smtClean="0"/>
              <a:t>So, with all the hard work we are successful to achieve our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Project </a:t>
            </a:r>
            <a:r>
              <a:rPr lang="en-US" dirty="0" smtClean="0"/>
              <a:t>“Bank Management System” is a systematic program which can be by bank to record the details of </a:t>
            </a:r>
            <a:r>
              <a:rPr lang="en-US" smtClean="0"/>
              <a:t>account holders.</a:t>
            </a:r>
            <a:endParaRPr lang="en-US" dirty="0" smtClean="0"/>
          </a:p>
          <a:p>
            <a:pPr marL="290513" indent="0">
              <a:buNone/>
            </a:pPr>
            <a:r>
              <a:rPr lang="en-GB" dirty="0" smtClean="0">
                <a:latin typeface="+mj-lt"/>
              </a:rPr>
              <a:t>In this </a:t>
            </a:r>
            <a:r>
              <a:rPr lang="en-GB" dirty="0" smtClean="0">
                <a:latin typeface="+mj-lt"/>
              </a:rPr>
              <a:t>Program, </a:t>
            </a:r>
            <a:r>
              <a:rPr lang="en-GB" dirty="0" smtClean="0">
                <a:latin typeface="+mj-lt"/>
              </a:rPr>
              <a:t>user can:</a:t>
            </a:r>
            <a:endParaRPr lang="en-US" dirty="0" smtClean="0">
              <a:latin typeface="+mj-lt"/>
            </a:endParaRPr>
          </a:p>
          <a:p>
            <a:pPr marL="1489075" indent="280988"/>
            <a:r>
              <a:rPr lang="en-US" dirty="0" smtClean="0">
                <a:latin typeface="+mj-lt"/>
              </a:rPr>
              <a:t>Create a account</a:t>
            </a:r>
          </a:p>
          <a:p>
            <a:pPr marL="1489075" indent="280988"/>
            <a:r>
              <a:rPr lang="en-US" dirty="0" smtClean="0">
                <a:latin typeface="+mj-lt"/>
              </a:rPr>
              <a:t>Deposit in the account</a:t>
            </a:r>
            <a:endParaRPr lang="en-US" dirty="0" smtClean="0">
              <a:latin typeface="+mj-lt"/>
            </a:endParaRPr>
          </a:p>
          <a:p>
            <a:pPr marL="1489075" indent="280988"/>
            <a:r>
              <a:rPr lang="en-GB" dirty="0" smtClean="0">
                <a:latin typeface="+mj-lt"/>
              </a:rPr>
              <a:t>Withdraw from the account </a:t>
            </a:r>
            <a:endParaRPr lang="en-GB" dirty="0" smtClean="0">
              <a:latin typeface="+mj-lt"/>
            </a:endParaRPr>
          </a:p>
          <a:p>
            <a:pPr marL="1489075" indent="280988"/>
            <a:r>
              <a:rPr lang="en-GB" dirty="0" smtClean="0">
                <a:latin typeface="+mj-lt"/>
              </a:rPr>
              <a:t>Modify the account</a:t>
            </a:r>
          </a:p>
          <a:p>
            <a:pPr marL="1489075" indent="280988"/>
            <a:r>
              <a:rPr lang="en-GB" dirty="0" smtClean="0">
                <a:latin typeface="+mj-lt"/>
              </a:rPr>
              <a:t>Delete the account</a:t>
            </a:r>
            <a:endParaRPr lang="en-GB" dirty="0" smtClean="0">
              <a:latin typeface="+mj-lt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play game (who will become millionaire)</a:t>
            </a:r>
          </a:p>
          <a:p>
            <a:r>
              <a:rPr lang="en-US" dirty="0" smtClean="0"/>
              <a:t>To save the score record and view other saved records.</a:t>
            </a:r>
          </a:p>
          <a:p>
            <a:r>
              <a:rPr lang="en-US" dirty="0" smtClean="0"/>
              <a:t>To add questions through admin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9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IQ of User.</a:t>
            </a:r>
          </a:p>
          <a:p>
            <a:r>
              <a:rPr lang="en-US" dirty="0" smtClean="0"/>
              <a:t>To gain knowledge.</a:t>
            </a:r>
          </a:p>
          <a:p>
            <a:r>
              <a:rPr lang="en-US" dirty="0" smtClean="0"/>
              <a:t>To passing time when bored.</a:t>
            </a:r>
          </a:p>
        </p:txBody>
      </p:sp>
    </p:spTree>
    <p:extLst>
      <p:ext uri="{BB962C8B-B14F-4D97-AF65-F5344CB8AC3E}">
        <p14:creationId xmlns:p14="http://schemas.microsoft.com/office/powerpoint/2010/main" xmlns="" val="40671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collect information from book, Google, </a:t>
            </a:r>
            <a:r>
              <a:rPr lang="en-US" dirty="0" err="1" smtClean="0"/>
              <a:t>Youtube</a:t>
            </a:r>
            <a:r>
              <a:rPr lang="en-US" dirty="0" smtClean="0"/>
              <a:t>, teacher and Friends.</a:t>
            </a:r>
          </a:p>
          <a:p>
            <a:r>
              <a:rPr lang="en-US" dirty="0" smtClean="0"/>
              <a:t>Our group member collected ideas from Similar games(KBC).</a:t>
            </a:r>
          </a:p>
          <a:p>
            <a:pPr marL="628650" indent="-514350">
              <a:buFont typeface="+mj-lt"/>
              <a:buAutoNum type="romanUcPeriod"/>
            </a:pPr>
            <a:r>
              <a:rPr lang="en-US" dirty="0" smtClean="0"/>
              <a:t>Algorithm</a:t>
            </a:r>
          </a:p>
          <a:p>
            <a:pPr marL="628650" indent="-514350">
              <a:buFont typeface="+mj-lt"/>
              <a:buAutoNum type="romanUcPeriod"/>
            </a:pPr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76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1. </a:t>
            </a:r>
            <a:r>
              <a:rPr lang="en-US" sz="2800" dirty="0" smtClean="0"/>
              <a:t>Play game </a:t>
            </a:r>
            <a:endParaRPr lang="en-US" dirty="0" smtClean="0"/>
          </a:p>
          <a:p>
            <a:pPr lvl="2">
              <a:buNone/>
            </a:pPr>
            <a:r>
              <a:rPr lang="en-US" sz="2400" dirty="0" smtClean="0"/>
              <a:t>Step 1: Start</a:t>
            </a:r>
          </a:p>
          <a:p>
            <a:pPr lvl="2">
              <a:buNone/>
            </a:pPr>
            <a:r>
              <a:rPr lang="en-US" sz="2400" dirty="0" smtClean="0"/>
              <a:t>Step 2: Input name</a:t>
            </a:r>
          </a:p>
          <a:p>
            <a:pPr lvl="2">
              <a:buNone/>
            </a:pPr>
            <a:r>
              <a:rPr lang="en-US" sz="2400" dirty="0" smtClean="0"/>
              <a:t>Step 3: Open question file in read binary mode</a:t>
            </a:r>
          </a:p>
          <a:p>
            <a:pPr lvl="2">
              <a:buNone/>
            </a:pPr>
            <a:r>
              <a:rPr lang="en-US" sz="2400" dirty="0" smtClean="0"/>
              <a:t>Step 4: Answer the questions</a:t>
            </a:r>
          </a:p>
          <a:p>
            <a:pPr lvl="2">
              <a:buNone/>
            </a:pPr>
            <a:r>
              <a:rPr lang="en-US" sz="2400" dirty="0" smtClean="0"/>
              <a:t>Step 5: Display the score and user’s name</a:t>
            </a:r>
          </a:p>
          <a:p>
            <a:pPr lvl="2">
              <a:buNone/>
            </a:pPr>
            <a:r>
              <a:rPr lang="en-US" sz="2400" dirty="0" smtClean="0"/>
              <a:t>Step 6: Save the name and score</a:t>
            </a:r>
          </a:p>
          <a:p>
            <a:pPr lvl="2">
              <a:buNone/>
            </a:pPr>
            <a:r>
              <a:rPr lang="en-US" sz="2400" dirty="0" smtClean="0"/>
              <a:t>Step 7: Ask to go to main menu or exit</a:t>
            </a:r>
          </a:p>
          <a:p>
            <a:pPr lvl="2">
              <a:buNone/>
            </a:pPr>
            <a:r>
              <a:rPr lang="en-US" sz="2400" dirty="0" smtClean="0"/>
              <a:t>Step 8: 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0386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/>
              <a:t>2. Score list</a:t>
            </a:r>
          </a:p>
          <a:p>
            <a:pPr lvl="1">
              <a:buNone/>
            </a:pPr>
            <a:r>
              <a:rPr lang="en-US" sz="2800" dirty="0" smtClean="0"/>
              <a:t>Step 1: Start</a:t>
            </a:r>
          </a:p>
          <a:p>
            <a:pPr lvl="1">
              <a:buNone/>
            </a:pPr>
            <a:r>
              <a:rPr lang="en-US" sz="2800" dirty="0" smtClean="0"/>
              <a:t>Step 2: Open score.txt in read mode</a:t>
            </a:r>
          </a:p>
          <a:p>
            <a:pPr lvl="1">
              <a:buNone/>
            </a:pPr>
            <a:r>
              <a:rPr lang="en-US" sz="2800" dirty="0" smtClean="0"/>
              <a:t>Step 3: Display all name and score from score.txt </a:t>
            </a:r>
          </a:p>
          <a:p>
            <a:pPr lvl="1">
              <a:buNone/>
            </a:pPr>
            <a:r>
              <a:rPr lang="en-US" sz="2800" dirty="0" smtClean="0"/>
              <a:t>Step 4: Ask to go to main menu or exit</a:t>
            </a:r>
          </a:p>
          <a:p>
            <a:pPr lvl="1">
              <a:buNone/>
            </a:pPr>
            <a:r>
              <a:rPr lang="en-US" sz="2800" dirty="0" smtClean="0"/>
              <a:t>Step 5: Stop.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6388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/>
              <a:t>3. Admin mode</a:t>
            </a:r>
          </a:p>
          <a:p>
            <a:pPr lvl="1">
              <a:buNone/>
            </a:pPr>
            <a:r>
              <a:rPr lang="en-US" sz="2400" dirty="0" smtClean="0"/>
              <a:t>Step 1: Start</a:t>
            </a:r>
          </a:p>
          <a:p>
            <a:pPr lvl="1">
              <a:buNone/>
            </a:pPr>
            <a:r>
              <a:rPr lang="en-US" sz="2400" dirty="0" smtClean="0"/>
              <a:t>Step 2: Input id number for question</a:t>
            </a:r>
          </a:p>
          <a:p>
            <a:pPr lvl="1">
              <a:buNone/>
            </a:pPr>
            <a:r>
              <a:rPr lang="en-US" sz="2400" dirty="0" smtClean="0"/>
              <a:t>Step 3: Input question</a:t>
            </a:r>
          </a:p>
          <a:p>
            <a:pPr lvl="1">
              <a:buNone/>
            </a:pPr>
            <a:r>
              <a:rPr lang="en-US" sz="2400" dirty="0" smtClean="0"/>
              <a:t>Step 4: Input four options</a:t>
            </a:r>
          </a:p>
          <a:p>
            <a:pPr lvl="1">
              <a:buNone/>
            </a:pPr>
            <a:r>
              <a:rPr lang="en-US" sz="2400" dirty="0" smtClean="0"/>
              <a:t>Step 5: Input correct answer’s id number</a:t>
            </a:r>
          </a:p>
          <a:p>
            <a:pPr lvl="1">
              <a:buNone/>
            </a:pPr>
            <a:r>
              <a:rPr lang="en-US" sz="2400" dirty="0" smtClean="0"/>
              <a:t>Step 6: Store the data in question file</a:t>
            </a:r>
          </a:p>
          <a:p>
            <a:pPr lvl="1">
              <a:buNone/>
            </a:pPr>
            <a:r>
              <a:rPr lang="en-US" sz="2400" dirty="0" smtClean="0"/>
              <a:t>Step 7: Display success</a:t>
            </a:r>
          </a:p>
          <a:p>
            <a:pPr lvl="1">
              <a:buNone/>
            </a:pPr>
            <a:r>
              <a:rPr lang="en-US" sz="2400" dirty="0" smtClean="0"/>
              <a:t>Step 8: Ask to store another question if not exit.</a:t>
            </a:r>
          </a:p>
          <a:p>
            <a:pPr lvl="1">
              <a:buNone/>
            </a:pPr>
            <a:r>
              <a:rPr lang="en-US" sz="2400" dirty="0" smtClean="0"/>
              <a:t>Step 9: Stop.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 descr="as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8153400" cy="5131914"/>
          </a:xfrm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</TotalTime>
  <Words>414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Computer Project-I</vt:lpstr>
      <vt:lpstr>Introduction</vt:lpstr>
      <vt:lpstr>Objective</vt:lpstr>
      <vt:lpstr>Scope</vt:lpstr>
      <vt:lpstr>Methodology</vt:lpstr>
      <vt:lpstr>Algorithm</vt:lpstr>
      <vt:lpstr>Slide 7</vt:lpstr>
      <vt:lpstr>Slide 8</vt:lpstr>
      <vt:lpstr>Flowchart</vt:lpstr>
      <vt:lpstr>Test and References </vt:lpstr>
      <vt:lpstr>Slide 11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C-Programming  Project</dc:title>
  <dc:creator>Admin</dc:creator>
  <cp:lastModifiedBy>nidan</cp:lastModifiedBy>
  <cp:revision>19</cp:revision>
  <dcterms:created xsi:type="dcterms:W3CDTF">2018-05-22T04:02:48Z</dcterms:created>
  <dcterms:modified xsi:type="dcterms:W3CDTF">2018-11-27T03:09:56Z</dcterms:modified>
</cp:coreProperties>
</file>