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7"/>
  </p:notesMasterIdLst>
  <p:handoutMasterIdLst>
    <p:handoutMasterId r:id="rId28"/>
  </p:handoutMasterIdLst>
  <p:sldIdLst>
    <p:sldId id="256" r:id="rId2"/>
    <p:sldId id="257" r:id="rId3"/>
    <p:sldId id="309" r:id="rId4"/>
    <p:sldId id="310" r:id="rId5"/>
    <p:sldId id="311" r:id="rId6"/>
    <p:sldId id="313" r:id="rId7"/>
    <p:sldId id="314" r:id="rId8"/>
    <p:sldId id="315" r:id="rId9"/>
    <p:sldId id="312"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2364587B-55B4-FBF2-0FA7-C5C3A2002601}" name="Alicia Velasco Santiago" initials="AVS" userId="S::avelasco@freepikco.onmicrosoft.com::6ebda6ea-dc2d-49ad-b83c-c987d890dd8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D0"/>
    <a:srgbClr val="DBFE87"/>
    <a:srgbClr val="B2129B"/>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7" autoAdjust="0"/>
    <p:restoredTop sz="96357" autoAdjust="0"/>
  </p:normalViewPr>
  <p:slideViewPr>
    <p:cSldViewPr snapToGrid="0" showGuides="1">
      <p:cViewPr varScale="1">
        <p:scale>
          <a:sx n="88" d="100"/>
          <a:sy n="88" d="100"/>
        </p:scale>
        <p:origin x="580" y="56"/>
      </p:cViewPr>
      <p:guideLst/>
    </p:cSldViewPr>
  </p:slideViewPr>
  <p:outlineViewPr>
    <p:cViewPr>
      <p:scale>
        <a:sx n="33" d="100"/>
        <a:sy n="33" d="100"/>
      </p:scale>
      <p:origin x="0" y="-3756"/>
    </p:cViewPr>
    <p:sldLst>
      <p:sld r:id="rId1" collapse="1"/>
    </p:sldLst>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4166"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B0D902A-A0B4-346D-B5C2-63F53AAF8C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a:extLst>
              <a:ext uri="{FF2B5EF4-FFF2-40B4-BE49-F238E27FC236}">
                <a16:creationId xmlns:a16="http://schemas.microsoft.com/office/drawing/2014/main" id="{3B922166-1221-9047-50AD-65A64D6A7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457577-7D80-4632-B217-83A1C6EC33AE}" type="datetimeFigureOut">
              <a:rPr lang="es-ES" smtClean="0"/>
              <a:t>10/11/2023</a:t>
            </a:fld>
            <a:endParaRPr lang="es-ES" dirty="0"/>
          </a:p>
        </p:txBody>
      </p:sp>
      <p:sp>
        <p:nvSpPr>
          <p:cNvPr id="4" name="Marcador de pie de página 3">
            <a:extLst>
              <a:ext uri="{FF2B5EF4-FFF2-40B4-BE49-F238E27FC236}">
                <a16:creationId xmlns:a16="http://schemas.microsoft.com/office/drawing/2014/main" id="{A85BD77B-8664-254C-10D6-76BD0F60F5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a:extLst>
              <a:ext uri="{FF2B5EF4-FFF2-40B4-BE49-F238E27FC236}">
                <a16:creationId xmlns:a16="http://schemas.microsoft.com/office/drawing/2014/main" id="{B06A4505-3976-6057-23F6-28F1C8B9FB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4A36B5-73DB-44CA-A78A-04B4CD8FC5A3}" type="slidenum">
              <a:rPr lang="es-ES" smtClean="0"/>
              <a:t>‹#›</a:t>
            </a:fld>
            <a:endParaRPr lang="es-ES" dirty="0"/>
          </a:p>
        </p:txBody>
      </p:sp>
    </p:spTree>
    <p:extLst>
      <p:ext uri="{BB962C8B-B14F-4D97-AF65-F5344CB8AC3E}">
        <p14:creationId xmlns:p14="http://schemas.microsoft.com/office/powerpoint/2010/main" val="375173082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25B52-9D50-4CEC-870C-59BE2CADFCBC}" type="datetimeFigureOut">
              <a:rPr lang="es-ES" smtClean="0"/>
              <a:t>10/11/2023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F9CF-588F-44DA-A9C3-AF05E5EE6BC5}" type="slidenum">
              <a:rPr lang="es-ES" smtClean="0"/>
              <a:t>‹#›</a:t>
            </a:fld>
            <a:endParaRPr lang="es-ES"/>
          </a:p>
        </p:txBody>
      </p:sp>
    </p:spTree>
    <p:extLst>
      <p:ext uri="{BB962C8B-B14F-4D97-AF65-F5344CB8AC3E}">
        <p14:creationId xmlns:p14="http://schemas.microsoft.com/office/powerpoint/2010/main" val="196097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A4B4870F-2DB3-E73C-FD84-0063022A895C}"/>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noFill/>
          <a:effectLst>
            <a:outerShdw dist="50800" sx="1000" sy="1000" algn="ctr" rotWithShape="0">
              <a:srgbClr val="000000"/>
            </a:outerShdw>
          </a:effectLst>
        </p:spPr>
      </p:pic>
      <p:sp>
        <p:nvSpPr>
          <p:cNvPr id="17" name="Freeform 329">
            <a:extLst>
              <a:ext uri="{FF2B5EF4-FFF2-40B4-BE49-F238E27FC236}">
                <a16:creationId xmlns:a16="http://schemas.microsoft.com/office/drawing/2014/main" id="{F83457C0-97BB-D269-0225-1E8237A9C245}"/>
              </a:ext>
            </a:extLst>
          </p:cNvPr>
          <p:cNvSpPr>
            <a:spLocks/>
          </p:cNvSpPr>
          <p:nvPr userDrawn="1"/>
        </p:nvSpPr>
        <p:spPr bwMode="auto">
          <a:xfrm>
            <a:off x="142726" y="2203570"/>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Rectángulo: esquinas redondeadas 10">
            <a:extLst>
              <a:ext uri="{FF2B5EF4-FFF2-40B4-BE49-F238E27FC236}">
                <a16:creationId xmlns:a16="http://schemas.microsoft.com/office/drawing/2014/main" id="{01EB5E2D-5981-5F85-7964-D3F3A2DFB83B}"/>
              </a:ext>
            </a:extLst>
          </p:cNvPr>
          <p:cNvSpPr/>
          <p:nvPr userDrawn="1"/>
        </p:nvSpPr>
        <p:spPr>
          <a:xfrm>
            <a:off x="1033864" y="862414"/>
            <a:ext cx="7696200" cy="4038600"/>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2" name="Rectángulo: esquinas redondeadas 11">
            <a:extLst>
              <a:ext uri="{FF2B5EF4-FFF2-40B4-BE49-F238E27FC236}">
                <a16:creationId xmlns:a16="http://schemas.microsoft.com/office/drawing/2014/main" id="{AAA0D46C-7C4D-418E-E6A5-FF840D316073}"/>
              </a:ext>
            </a:extLst>
          </p:cNvPr>
          <p:cNvSpPr/>
          <p:nvPr userDrawn="1"/>
        </p:nvSpPr>
        <p:spPr>
          <a:xfrm>
            <a:off x="930544" y="753928"/>
            <a:ext cx="7696200" cy="4038600"/>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3" name="Rectángulo: esquinas redondeadas 12">
            <a:extLst>
              <a:ext uri="{FF2B5EF4-FFF2-40B4-BE49-F238E27FC236}">
                <a16:creationId xmlns:a16="http://schemas.microsoft.com/office/drawing/2014/main" id="{D7BD182C-2975-E039-C2C9-AA73ED776A02}"/>
              </a:ext>
            </a:extLst>
          </p:cNvPr>
          <p:cNvSpPr/>
          <p:nvPr userDrawn="1"/>
        </p:nvSpPr>
        <p:spPr>
          <a:xfrm>
            <a:off x="827216" y="655447"/>
            <a:ext cx="7696200" cy="4038600"/>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14" name="Grupo 13">
            <a:extLst>
              <a:ext uri="{FF2B5EF4-FFF2-40B4-BE49-F238E27FC236}">
                <a16:creationId xmlns:a16="http://schemas.microsoft.com/office/drawing/2014/main" id="{AFFF1F7E-57B9-8F5E-8568-850583EBB201}"/>
              </a:ext>
            </a:extLst>
          </p:cNvPr>
          <p:cNvGrpSpPr/>
          <p:nvPr userDrawn="1"/>
        </p:nvGrpSpPr>
        <p:grpSpPr>
          <a:xfrm>
            <a:off x="723900" y="552450"/>
            <a:ext cx="7696200" cy="4038600"/>
            <a:chOff x="723900" y="552450"/>
            <a:chExt cx="7696200" cy="4038600"/>
          </a:xfrm>
        </p:grpSpPr>
        <p:sp>
          <p:nvSpPr>
            <p:cNvPr id="15" name="Rectángulo: esquinas redondeadas 14">
              <a:extLst>
                <a:ext uri="{FF2B5EF4-FFF2-40B4-BE49-F238E27FC236}">
                  <a16:creationId xmlns:a16="http://schemas.microsoft.com/office/drawing/2014/main" id="{BBD1ECC8-5F64-B59F-4CF5-B9063AF7FB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6" name="Conector recto 15">
              <a:extLst>
                <a:ext uri="{FF2B5EF4-FFF2-40B4-BE49-F238E27FC236}">
                  <a16:creationId xmlns:a16="http://schemas.microsoft.com/office/drawing/2014/main" id="{04CB5EE9-4E49-754B-8997-EE99CC6951F1}"/>
                </a:ext>
              </a:extLst>
            </p:cNvPr>
            <p:cNvCxnSpPr/>
            <p:nvPr/>
          </p:nvCxnSpPr>
          <p:spPr>
            <a:xfrm>
              <a:off x="723900" y="831742"/>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251020" y="1283451"/>
            <a:ext cx="6641960" cy="2118252"/>
          </a:xfrm>
        </p:spPr>
        <p:txBody>
          <a:bodyPr anchor="b">
            <a:normAutofit/>
          </a:bodyPr>
          <a:lstStyle>
            <a:lvl1pPr algn="ctr">
              <a:defRPr sz="4000" b="1">
                <a:latin typeface="Poppins" panose="00000500000000000000" pitchFamily="50" charset="0"/>
                <a:cs typeface="Poppins" panose="00000500000000000000" pitchFamily="50" charset="0"/>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436914" y="3473910"/>
            <a:ext cx="6270172" cy="352957"/>
          </a:xfrm>
        </p:spPr>
        <p:txBody>
          <a:bodyPr>
            <a:normAutofit/>
          </a:bodyPr>
          <a:lstStyle>
            <a:lvl1pPr marL="0" indent="0" algn="ctr">
              <a:buNone/>
              <a:defRPr sz="1600">
                <a:latin typeface="Candara" panose="020E0502030303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2714403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7483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F63F141-BBD5-F08E-0980-70C7B8B5B1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8" name="Freeform 233">
            <a:extLst>
              <a:ext uri="{FF2B5EF4-FFF2-40B4-BE49-F238E27FC236}">
                <a16:creationId xmlns:a16="http://schemas.microsoft.com/office/drawing/2014/main" id="{AA0D41C9-1EA1-D767-C546-CBB3B3F6E9B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1"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1697021"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546793"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697022" y="3317027"/>
            <a:ext cx="2791794"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546793" y="3317027"/>
            <a:ext cx="2791795"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id="{1304AC5F-8366-E4C9-2FE6-F4CBCE0E56DF}"/>
              </a:ext>
            </a:extLst>
          </p:cNvPr>
          <p:cNvSpPr>
            <a:spLocks noGrp="1"/>
          </p:cNvSpPr>
          <p:nvPr>
            <p:ph type="body" idx="23" hasCustomPrompt="1"/>
          </p:nvPr>
        </p:nvSpPr>
        <p:spPr>
          <a:xfrm>
            <a:off x="730827"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3" name="Text Placeholder 2">
            <a:extLst>
              <a:ext uri="{FF2B5EF4-FFF2-40B4-BE49-F238E27FC236}">
                <a16:creationId xmlns:a16="http://schemas.microsoft.com/office/drawing/2014/main" id="{6D27C2D7-39AB-91F7-AE4E-E9DC1A781AD1}"/>
              </a:ext>
            </a:extLst>
          </p:cNvPr>
          <p:cNvSpPr>
            <a:spLocks noGrp="1"/>
          </p:cNvSpPr>
          <p:nvPr>
            <p:ph type="body" idx="25" hasCustomPrompt="1"/>
          </p:nvPr>
        </p:nvSpPr>
        <p:spPr>
          <a:xfrm>
            <a:off x="4577531"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5" name="Text Placeholder 2">
            <a:extLst>
              <a:ext uri="{FF2B5EF4-FFF2-40B4-BE49-F238E27FC236}">
                <a16:creationId xmlns:a16="http://schemas.microsoft.com/office/drawing/2014/main" id="{6E77D135-F648-CEE0-E9DF-ED77AA06DD01}"/>
              </a:ext>
            </a:extLst>
          </p:cNvPr>
          <p:cNvSpPr>
            <a:spLocks noGrp="1"/>
          </p:cNvSpPr>
          <p:nvPr>
            <p:ph type="body" idx="26" hasCustomPrompt="1"/>
          </p:nvPr>
        </p:nvSpPr>
        <p:spPr>
          <a:xfrm>
            <a:off x="730827"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6" name="Text Placeholder 2">
            <a:extLst>
              <a:ext uri="{FF2B5EF4-FFF2-40B4-BE49-F238E27FC236}">
                <a16:creationId xmlns:a16="http://schemas.microsoft.com/office/drawing/2014/main" id="{E586FB73-B641-7A40-365F-596A51180AD8}"/>
              </a:ext>
            </a:extLst>
          </p:cNvPr>
          <p:cNvSpPr>
            <a:spLocks noGrp="1"/>
          </p:cNvSpPr>
          <p:nvPr>
            <p:ph type="body" idx="27" hasCustomPrompt="1"/>
          </p:nvPr>
        </p:nvSpPr>
        <p:spPr>
          <a:xfrm>
            <a:off x="4577531"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 name="Text Placeholder 2">
            <a:extLst>
              <a:ext uri="{FF2B5EF4-FFF2-40B4-BE49-F238E27FC236}">
                <a16:creationId xmlns:a16="http://schemas.microsoft.com/office/drawing/2014/main" id="{C18C144F-BF3E-0A0F-FC5F-512F1DED799F}"/>
              </a:ext>
            </a:extLst>
          </p:cNvPr>
          <p:cNvSpPr>
            <a:spLocks noGrp="1"/>
          </p:cNvSpPr>
          <p:nvPr>
            <p:ph type="body" idx="28"/>
          </p:nvPr>
        </p:nvSpPr>
        <p:spPr>
          <a:xfrm>
            <a:off x="1697021" y="2143698"/>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5" name="Text Placeholder 2">
            <a:extLst>
              <a:ext uri="{FF2B5EF4-FFF2-40B4-BE49-F238E27FC236}">
                <a16:creationId xmlns:a16="http://schemas.microsoft.com/office/drawing/2014/main" id="{A81EE84D-8E76-59F3-7D5E-BD582550FF39}"/>
              </a:ext>
            </a:extLst>
          </p:cNvPr>
          <p:cNvSpPr>
            <a:spLocks noGrp="1"/>
          </p:cNvSpPr>
          <p:nvPr>
            <p:ph type="body" idx="29"/>
          </p:nvPr>
        </p:nvSpPr>
        <p:spPr>
          <a:xfrm>
            <a:off x="5546793" y="2143698"/>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6" name="Text Placeholder 2">
            <a:extLst>
              <a:ext uri="{FF2B5EF4-FFF2-40B4-BE49-F238E27FC236}">
                <a16:creationId xmlns:a16="http://schemas.microsoft.com/office/drawing/2014/main" id="{D0067652-5718-EE08-2890-F0DD71F16838}"/>
              </a:ext>
            </a:extLst>
          </p:cNvPr>
          <p:cNvSpPr>
            <a:spLocks noGrp="1"/>
          </p:cNvSpPr>
          <p:nvPr>
            <p:ph type="body" idx="30"/>
          </p:nvPr>
        </p:nvSpPr>
        <p:spPr>
          <a:xfrm>
            <a:off x="1697021" y="3899747"/>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549A6D15-0E14-E3F8-9C1A-B5EC533FABF9}"/>
              </a:ext>
            </a:extLst>
          </p:cNvPr>
          <p:cNvSpPr>
            <a:spLocks noGrp="1"/>
          </p:cNvSpPr>
          <p:nvPr>
            <p:ph type="body" idx="31"/>
          </p:nvPr>
        </p:nvSpPr>
        <p:spPr>
          <a:xfrm>
            <a:off x="5546793" y="3899747"/>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36026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16B7703-F824-670F-BFAE-238730EA5FD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15" name="Freeform 329">
            <a:extLst>
              <a:ext uri="{FF2B5EF4-FFF2-40B4-BE49-F238E27FC236}">
                <a16:creationId xmlns:a16="http://schemas.microsoft.com/office/drawing/2014/main" id="{F915E963-C590-2954-3A06-42C4718924F8}"/>
              </a:ext>
            </a:extLst>
          </p:cNvPr>
          <p:cNvSpPr>
            <a:spLocks/>
          </p:cNvSpPr>
          <p:nvPr userDrawn="1"/>
        </p:nvSpPr>
        <p:spPr bwMode="auto">
          <a:xfrm>
            <a:off x="-224181" y="-14930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6" name="Grupo 15">
            <a:extLst>
              <a:ext uri="{FF2B5EF4-FFF2-40B4-BE49-F238E27FC236}">
                <a16:creationId xmlns:a16="http://schemas.microsoft.com/office/drawing/2014/main" id="{0A9A3D6E-C262-3F8E-56F6-03F3C61C877E}"/>
              </a:ext>
            </a:extLst>
          </p:cNvPr>
          <p:cNvGrpSpPr/>
          <p:nvPr userDrawn="1"/>
        </p:nvGrpSpPr>
        <p:grpSpPr>
          <a:xfrm>
            <a:off x="-220856" y="4603777"/>
            <a:ext cx="1199268" cy="599634"/>
            <a:chOff x="5638801" y="2709863"/>
            <a:chExt cx="495300" cy="247650"/>
          </a:xfrm>
        </p:grpSpPr>
        <p:sp>
          <p:nvSpPr>
            <p:cNvPr id="17" name="Freeform 175">
              <a:extLst>
                <a:ext uri="{FF2B5EF4-FFF2-40B4-BE49-F238E27FC236}">
                  <a16:creationId xmlns:a16="http://schemas.microsoft.com/office/drawing/2014/main" id="{ECF1B387-B19A-2FA2-95F2-1B3C06BA7E4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8" name="Freeform 178">
              <a:extLst>
                <a:ext uri="{FF2B5EF4-FFF2-40B4-BE49-F238E27FC236}">
                  <a16:creationId xmlns:a16="http://schemas.microsoft.com/office/drawing/2014/main" id="{7D5F6BF5-2571-7CCD-5537-42135763EB8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19" name="Freeform 235">
            <a:extLst>
              <a:ext uri="{FF2B5EF4-FFF2-40B4-BE49-F238E27FC236}">
                <a16:creationId xmlns:a16="http://schemas.microsoft.com/office/drawing/2014/main" id="{C2F7FE50-A013-F80E-2BE9-0F55C0F7D45B}"/>
              </a:ext>
            </a:extLst>
          </p:cNvPr>
          <p:cNvSpPr>
            <a:spLocks/>
          </p:cNvSpPr>
          <p:nvPr userDrawn="1"/>
        </p:nvSpPr>
        <p:spPr bwMode="auto">
          <a:xfrm>
            <a:off x="8260668" y="3110803"/>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 name="Rectángulo: esquinas redondeadas 5">
            <a:extLst>
              <a:ext uri="{FF2B5EF4-FFF2-40B4-BE49-F238E27FC236}">
                <a16:creationId xmlns:a16="http://schemas.microsoft.com/office/drawing/2014/main" id="{2FB13779-186A-6A56-5927-33DEE4947D00}"/>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3" name="Rectángulo: esquinas redondeadas 12">
            <a:extLst>
              <a:ext uri="{FF2B5EF4-FFF2-40B4-BE49-F238E27FC236}">
                <a16:creationId xmlns:a16="http://schemas.microsoft.com/office/drawing/2014/main" id="{736868FF-9672-7A8B-A5A4-2C29BA4C12CD}"/>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4" name="Rectángulo: esquinas redondeadas 13">
            <a:extLst>
              <a:ext uri="{FF2B5EF4-FFF2-40B4-BE49-F238E27FC236}">
                <a16:creationId xmlns:a16="http://schemas.microsoft.com/office/drawing/2014/main" id="{F17D9514-602E-BAC4-80AA-7BF299B6EF11}"/>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10" name="Grupo 9">
            <a:extLst>
              <a:ext uri="{FF2B5EF4-FFF2-40B4-BE49-F238E27FC236}">
                <a16:creationId xmlns:a16="http://schemas.microsoft.com/office/drawing/2014/main" id="{5F213D62-5C66-773F-8EBE-7698E255FEB2}"/>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99A6D428-1933-B7F9-7231-182A63AC69E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2" name="Conector recto 11">
              <a:extLst>
                <a:ext uri="{FF2B5EF4-FFF2-40B4-BE49-F238E27FC236}">
                  <a16:creationId xmlns:a16="http://schemas.microsoft.com/office/drawing/2014/main" id="{EE40C5D2-5B1A-A486-01ED-23395EB1A3C0}"/>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 Placeholder 2">
            <a:extLst>
              <a:ext uri="{FF2B5EF4-FFF2-40B4-BE49-F238E27FC236}">
                <a16:creationId xmlns:a16="http://schemas.microsoft.com/office/drawing/2014/main" id="{69B29413-A34C-B208-C7D6-2ADC5948E46F}"/>
              </a:ext>
            </a:extLst>
          </p:cNvPr>
          <p:cNvSpPr>
            <a:spLocks noGrp="1"/>
          </p:cNvSpPr>
          <p:nvPr>
            <p:ph type="body" idx="14"/>
          </p:nvPr>
        </p:nvSpPr>
        <p:spPr>
          <a:xfrm>
            <a:off x="1045307" y="3002545"/>
            <a:ext cx="7023241" cy="422460"/>
          </a:xfrm>
        </p:spPr>
        <p:txBody>
          <a:bodyPr>
            <a:noAutofit/>
          </a:bodyPr>
          <a:lstStyle>
            <a:lvl1pPr marL="0" indent="0" algn="r">
              <a:buNone/>
              <a:defRPr sz="25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E56C2102-EA34-015B-F821-D83175C48F4D}"/>
              </a:ext>
            </a:extLst>
          </p:cNvPr>
          <p:cNvSpPr>
            <a:spLocks noGrp="1"/>
          </p:cNvSpPr>
          <p:nvPr>
            <p:ph type="body" idx="1" hasCustomPrompt="1"/>
          </p:nvPr>
        </p:nvSpPr>
        <p:spPr>
          <a:xfrm>
            <a:off x="1046504" y="1515250"/>
            <a:ext cx="7012974" cy="1472137"/>
          </a:xfrm>
        </p:spPr>
        <p:txBody>
          <a:bodyPr>
            <a:noAutofit/>
          </a:bodyPr>
          <a:lstStyle>
            <a:lvl1pPr marL="0" indent="0" algn="r">
              <a:buNone/>
              <a:defRPr sz="3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1351959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098FAF-3FF3-54AC-7673-7D71C381D776}"/>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2" name="Freeform 233">
            <a:extLst>
              <a:ext uri="{FF2B5EF4-FFF2-40B4-BE49-F238E27FC236}">
                <a16:creationId xmlns:a16="http://schemas.microsoft.com/office/drawing/2014/main" id="{5CCFFA3E-524D-03BF-B9A3-EC1CE7A60773}"/>
              </a:ext>
            </a:extLst>
          </p:cNvPr>
          <p:cNvSpPr>
            <a:spLocks/>
          </p:cNvSpPr>
          <p:nvPr userDrawn="1"/>
        </p:nvSpPr>
        <p:spPr bwMode="auto">
          <a:xfrm>
            <a:off x="1001617" y="-19529"/>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3" name="Freeform 329">
            <a:extLst>
              <a:ext uri="{FF2B5EF4-FFF2-40B4-BE49-F238E27FC236}">
                <a16:creationId xmlns:a16="http://schemas.microsoft.com/office/drawing/2014/main" id="{D108EC06-9B32-49D6-369F-012A84DC682A}"/>
              </a:ext>
            </a:extLst>
          </p:cNvPr>
          <p:cNvSpPr>
            <a:spLocks/>
          </p:cNvSpPr>
          <p:nvPr userDrawn="1"/>
        </p:nvSpPr>
        <p:spPr bwMode="auto">
          <a:xfrm>
            <a:off x="5335" y="486504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24" name="Grupo 23">
            <a:extLst>
              <a:ext uri="{FF2B5EF4-FFF2-40B4-BE49-F238E27FC236}">
                <a16:creationId xmlns:a16="http://schemas.microsoft.com/office/drawing/2014/main" id="{E0FA8A5D-B04E-8BCB-6FB8-C45F4714E6F8}"/>
              </a:ext>
            </a:extLst>
          </p:cNvPr>
          <p:cNvGrpSpPr/>
          <p:nvPr userDrawn="1"/>
        </p:nvGrpSpPr>
        <p:grpSpPr>
          <a:xfrm>
            <a:off x="-303057" y="2435287"/>
            <a:ext cx="1199268" cy="599634"/>
            <a:chOff x="5638801" y="2709863"/>
            <a:chExt cx="495300" cy="247650"/>
          </a:xfrm>
        </p:grpSpPr>
        <p:sp>
          <p:nvSpPr>
            <p:cNvPr id="25" name="Freeform 175">
              <a:extLst>
                <a:ext uri="{FF2B5EF4-FFF2-40B4-BE49-F238E27FC236}">
                  <a16:creationId xmlns:a16="http://schemas.microsoft.com/office/drawing/2014/main" id="{061B59CF-A275-EA45-1DDE-E7F889481B9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178">
              <a:extLst>
                <a:ext uri="{FF2B5EF4-FFF2-40B4-BE49-F238E27FC236}">
                  <a16:creationId xmlns:a16="http://schemas.microsoft.com/office/drawing/2014/main" id="{A7908992-F664-5E93-09A0-DD662D2B19B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nvGrpSpPr>
          <p:cNvPr id="8" name="Grupo 7">
            <a:extLst>
              <a:ext uri="{FF2B5EF4-FFF2-40B4-BE49-F238E27FC236}">
                <a16:creationId xmlns:a16="http://schemas.microsoft.com/office/drawing/2014/main" id="{9E9A20E5-E193-EE3B-CBF5-E6DAFE9ACF8C}"/>
              </a:ext>
            </a:extLst>
          </p:cNvPr>
          <p:cNvGrpSpPr/>
          <p:nvPr userDrawn="1"/>
        </p:nvGrpSpPr>
        <p:grpSpPr>
          <a:xfrm>
            <a:off x="8501062" y="66897"/>
            <a:ext cx="686969" cy="696648"/>
            <a:chOff x="4911726" y="3608388"/>
            <a:chExt cx="225425" cy="228601"/>
          </a:xfrm>
        </p:grpSpPr>
        <p:sp>
          <p:nvSpPr>
            <p:cNvPr id="13" name="Freeform 122">
              <a:extLst>
                <a:ext uri="{FF2B5EF4-FFF2-40B4-BE49-F238E27FC236}">
                  <a16:creationId xmlns:a16="http://schemas.microsoft.com/office/drawing/2014/main" id="{2D24AAE1-11F1-6618-83F3-E2C50EDFB195}"/>
                </a:ext>
              </a:extLst>
            </p:cNvPr>
            <p:cNvSpPr>
              <a:spLocks/>
            </p:cNvSpPr>
            <p:nvPr/>
          </p:nvSpPr>
          <p:spPr bwMode="auto">
            <a:xfrm>
              <a:off x="4941888" y="3641726"/>
              <a:ext cx="195263" cy="195263"/>
            </a:xfrm>
            <a:custGeom>
              <a:avLst/>
              <a:gdLst>
                <a:gd name="T0" fmla="*/ 75 w 331"/>
                <a:gd name="T1" fmla="*/ 0 h 331"/>
                <a:gd name="T2" fmla="*/ 256 w 331"/>
                <a:gd name="T3" fmla="*/ 1 h 331"/>
                <a:gd name="T4" fmla="*/ 331 w 331"/>
                <a:gd name="T5" fmla="*/ 76 h 331"/>
                <a:gd name="T6" fmla="*/ 330 w 331"/>
                <a:gd name="T7" fmla="*/ 256 h 331"/>
                <a:gd name="T8" fmla="*/ 255 w 331"/>
                <a:gd name="T9" fmla="*/ 331 h 331"/>
                <a:gd name="T10" fmla="*/ 75 w 331"/>
                <a:gd name="T11" fmla="*/ 330 h 331"/>
                <a:gd name="T12" fmla="*/ 0 w 331"/>
                <a:gd name="T13" fmla="*/ 255 h 331"/>
                <a:gd name="T14" fmla="*/ 0 w 331"/>
                <a:gd name="T15" fmla="*/ 75 h 331"/>
                <a:gd name="T16" fmla="*/ 75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75" y="0"/>
                  </a:moveTo>
                  <a:lnTo>
                    <a:pt x="256" y="1"/>
                  </a:lnTo>
                  <a:cubicBezTo>
                    <a:pt x="297" y="1"/>
                    <a:pt x="331" y="34"/>
                    <a:pt x="331" y="76"/>
                  </a:cubicBezTo>
                  <a:lnTo>
                    <a:pt x="330" y="256"/>
                  </a:lnTo>
                  <a:cubicBezTo>
                    <a:pt x="330" y="298"/>
                    <a:pt x="296" y="331"/>
                    <a:pt x="255" y="331"/>
                  </a:cubicBezTo>
                  <a:lnTo>
                    <a:pt x="75" y="330"/>
                  </a:lnTo>
                  <a:cubicBezTo>
                    <a:pt x="33" y="330"/>
                    <a:pt x="0" y="297"/>
                    <a:pt x="0" y="255"/>
                  </a:cubicBezTo>
                  <a:lnTo>
                    <a:pt x="0" y="75"/>
                  </a:lnTo>
                  <a:cubicBezTo>
                    <a:pt x="0" y="34"/>
                    <a:pt x="34" y="0"/>
                    <a:pt x="75" y="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5" name="Freeform 186">
              <a:extLst>
                <a:ext uri="{FF2B5EF4-FFF2-40B4-BE49-F238E27FC236}">
                  <a16:creationId xmlns:a16="http://schemas.microsoft.com/office/drawing/2014/main" id="{A6B1DD1C-4665-6DC3-DC41-DE1AF2A5D607}"/>
                </a:ext>
              </a:extLst>
            </p:cNvPr>
            <p:cNvSpPr>
              <a:spLocks/>
            </p:cNvSpPr>
            <p:nvPr/>
          </p:nvSpPr>
          <p:spPr bwMode="auto">
            <a:xfrm>
              <a:off x="4911726" y="3608388"/>
              <a:ext cx="193675" cy="195263"/>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nvGrpSpPr>
          <p:cNvPr id="10" name="Grupo 9">
            <a:extLst>
              <a:ext uri="{FF2B5EF4-FFF2-40B4-BE49-F238E27FC236}">
                <a16:creationId xmlns:a16="http://schemas.microsoft.com/office/drawing/2014/main" id="{A2A04542-0125-3A7B-0352-EAA5150BCA70}"/>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ED8181DB-D6AC-E304-067D-D9A4B1EEA76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2" name="Conector recto 11">
              <a:extLst>
                <a:ext uri="{FF2B5EF4-FFF2-40B4-BE49-F238E27FC236}">
                  <a16:creationId xmlns:a16="http://schemas.microsoft.com/office/drawing/2014/main" id="{499B8406-0770-1C38-A132-482CEB8D216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itle 1">
            <a:extLst>
              <a:ext uri="{FF2B5EF4-FFF2-40B4-BE49-F238E27FC236}">
                <a16:creationId xmlns:a16="http://schemas.microsoft.com/office/drawing/2014/main" id="{7F9C2995-B3F1-2846-98AD-6017125A3DB4}"/>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Content Placeholder 2">
            <a:extLst>
              <a:ext uri="{FF2B5EF4-FFF2-40B4-BE49-F238E27FC236}">
                <a16:creationId xmlns:a16="http://schemas.microsoft.com/office/drawing/2014/main" id="{9CD74B88-9AB2-6677-FFF6-46EE572FEDA1}"/>
              </a:ext>
            </a:extLst>
          </p:cNvPr>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1" name="Freeform 235">
            <a:extLst>
              <a:ext uri="{FF2B5EF4-FFF2-40B4-BE49-F238E27FC236}">
                <a16:creationId xmlns:a16="http://schemas.microsoft.com/office/drawing/2014/main" id="{7EF89B0D-C275-2C4C-7599-2636D3139EC1}"/>
              </a:ext>
            </a:extLst>
          </p:cNvPr>
          <p:cNvSpPr>
            <a:spLocks/>
          </p:cNvSpPr>
          <p:nvPr userDrawn="1"/>
        </p:nvSpPr>
        <p:spPr bwMode="auto">
          <a:xfrm>
            <a:off x="4016643" y="4944458"/>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175459968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Title and text 1">
    <p:bg>
      <p:bgPr>
        <a:solidFill>
          <a:schemeClr val="accent2"/>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4DBA768-5079-EFE2-2AB9-ACABA0EEE1D8}"/>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16" name="Grupo 15">
            <a:extLst>
              <a:ext uri="{FF2B5EF4-FFF2-40B4-BE49-F238E27FC236}">
                <a16:creationId xmlns:a16="http://schemas.microsoft.com/office/drawing/2014/main" id="{7B21F8C0-06EB-5B82-6A2C-1B13EED05F07}"/>
              </a:ext>
            </a:extLst>
          </p:cNvPr>
          <p:cNvGrpSpPr/>
          <p:nvPr userDrawn="1"/>
        </p:nvGrpSpPr>
        <p:grpSpPr>
          <a:xfrm>
            <a:off x="299452" y="310078"/>
            <a:ext cx="8545096" cy="4523344"/>
            <a:chOff x="723900" y="552450"/>
            <a:chExt cx="7696200" cy="4038600"/>
          </a:xfrm>
        </p:grpSpPr>
        <p:sp>
          <p:nvSpPr>
            <p:cNvPr id="17" name="Rectángulo: esquinas redondeadas 16">
              <a:extLst>
                <a:ext uri="{FF2B5EF4-FFF2-40B4-BE49-F238E27FC236}">
                  <a16:creationId xmlns:a16="http://schemas.microsoft.com/office/drawing/2014/main" id="{38799560-E0BB-B883-1ACA-9A3063432A21}"/>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8" name="Conector recto 17">
              <a:extLst>
                <a:ext uri="{FF2B5EF4-FFF2-40B4-BE49-F238E27FC236}">
                  <a16:creationId xmlns:a16="http://schemas.microsoft.com/office/drawing/2014/main" id="{52684065-E64F-8CAE-8636-5213FF8B35D3}"/>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23900" y="1827034"/>
            <a:ext cx="3408582" cy="1373168"/>
          </a:xfrm>
        </p:spPr>
        <p:txBody>
          <a:bodyPr anchor="b">
            <a:noAutofit/>
          </a:bodyPr>
          <a:lstStyle>
            <a:lvl1pPr>
              <a:defRPr sz="3000" b="1"/>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987636" y="1236864"/>
            <a:ext cx="3009682" cy="2860596"/>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6281" y="3139908"/>
            <a:ext cx="3408582" cy="723354"/>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Tree>
    <p:extLst>
      <p:ext uri="{BB962C8B-B14F-4D97-AF65-F5344CB8AC3E}">
        <p14:creationId xmlns:p14="http://schemas.microsoft.com/office/powerpoint/2010/main" val="148687140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1">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86289F6-A28F-F510-4A28-F5B9A40E7F0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19B682BB-FAE8-9E5F-8F5C-B66EBA425336}"/>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 name="Grupo 4">
            <a:extLst>
              <a:ext uri="{FF2B5EF4-FFF2-40B4-BE49-F238E27FC236}">
                <a16:creationId xmlns:a16="http://schemas.microsoft.com/office/drawing/2014/main" id="{55446888-FAF8-9DF4-3E53-C576DF3E097E}"/>
              </a:ext>
            </a:extLst>
          </p:cNvPr>
          <p:cNvGrpSpPr/>
          <p:nvPr userDrawn="1"/>
        </p:nvGrpSpPr>
        <p:grpSpPr>
          <a:xfrm>
            <a:off x="8026882" y="2780626"/>
            <a:ext cx="1199268" cy="599634"/>
            <a:chOff x="5638801" y="2709863"/>
            <a:chExt cx="495300" cy="247650"/>
          </a:xfrm>
        </p:grpSpPr>
        <p:sp>
          <p:nvSpPr>
            <p:cNvPr id="14" name="Freeform 175">
              <a:extLst>
                <a:ext uri="{FF2B5EF4-FFF2-40B4-BE49-F238E27FC236}">
                  <a16:creationId xmlns:a16="http://schemas.microsoft.com/office/drawing/2014/main" id="{2B6A1022-E450-AC61-0F07-734B5E801C2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5" name="Freeform 178">
              <a:extLst>
                <a:ext uri="{FF2B5EF4-FFF2-40B4-BE49-F238E27FC236}">
                  <a16:creationId xmlns:a16="http://schemas.microsoft.com/office/drawing/2014/main" id="{2259ADF6-1AFD-BF3A-1C43-BCD6D8BE2E6B}"/>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54775688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wo columns 1">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81C632B-AC14-5A8D-B1A4-8D10BD906F3B}"/>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4" name="Freeform 233">
            <a:extLst>
              <a:ext uri="{FF2B5EF4-FFF2-40B4-BE49-F238E27FC236}">
                <a16:creationId xmlns:a16="http://schemas.microsoft.com/office/drawing/2014/main" id="{229FBF62-1661-52A1-B4A0-244BCC236E04}"/>
              </a:ext>
            </a:extLst>
          </p:cNvPr>
          <p:cNvSpPr>
            <a:spLocks/>
          </p:cNvSpPr>
          <p:nvPr userDrawn="1"/>
        </p:nvSpPr>
        <p:spPr bwMode="auto">
          <a:xfrm>
            <a:off x="1815309" y="496102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5" name="Freeform 220">
            <a:extLst>
              <a:ext uri="{FF2B5EF4-FFF2-40B4-BE49-F238E27FC236}">
                <a16:creationId xmlns:a16="http://schemas.microsoft.com/office/drawing/2014/main" id="{A3669237-0CB1-2E5D-6628-B618F223506F}"/>
              </a:ext>
            </a:extLst>
          </p:cNvPr>
          <p:cNvSpPr>
            <a:spLocks/>
          </p:cNvSpPr>
          <p:nvPr userDrawn="1"/>
        </p:nvSpPr>
        <p:spPr bwMode="auto">
          <a:xfrm rot="5400000">
            <a:off x="-351682" y="136081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1" name="Grupo 10">
            <a:extLst>
              <a:ext uri="{FF2B5EF4-FFF2-40B4-BE49-F238E27FC236}">
                <a16:creationId xmlns:a16="http://schemas.microsoft.com/office/drawing/2014/main" id="{C9CCF33D-5EDC-A80C-DB40-8D8BD44AFCBE}"/>
              </a:ext>
            </a:extLst>
          </p:cNvPr>
          <p:cNvGrpSpPr/>
          <p:nvPr userDrawn="1"/>
        </p:nvGrpSpPr>
        <p:grpSpPr>
          <a:xfrm>
            <a:off x="299451" y="310078"/>
            <a:ext cx="8545096" cy="4523344"/>
            <a:chOff x="723900" y="552450"/>
            <a:chExt cx="7696200" cy="4038600"/>
          </a:xfrm>
        </p:grpSpPr>
        <p:sp>
          <p:nvSpPr>
            <p:cNvPr id="12" name="Rectángulo: esquinas redondeadas 11">
              <a:extLst>
                <a:ext uri="{FF2B5EF4-FFF2-40B4-BE49-F238E27FC236}">
                  <a16:creationId xmlns:a16="http://schemas.microsoft.com/office/drawing/2014/main" id="{CB83B7F4-3727-97BB-2CE7-02AFB252ED0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3" name="Conector recto 12">
              <a:extLst>
                <a:ext uri="{FF2B5EF4-FFF2-40B4-BE49-F238E27FC236}">
                  <a16:creationId xmlns:a16="http://schemas.microsoft.com/office/drawing/2014/main" id="{8838743B-6C79-B4A6-7498-76F0AED8D9C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itle 1">
            <a:extLst>
              <a:ext uri="{FF2B5EF4-FFF2-40B4-BE49-F238E27FC236}">
                <a16:creationId xmlns:a16="http://schemas.microsoft.com/office/drawing/2014/main" id="{745EDEF1-92F5-4269-B9A0-1D165E112185}"/>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Text Placeholder 2">
            <a:extLst>
              <a:ext uri="{FF2B5EF4-FFF2-40B4-BE49-F238E27FC236}">
                <a16:creationId xmlns:a16="http://schemas.microsoft.com/office/drawing/2014/main" id="{8C000A77-7427-6354-9D0B-E06E9F0BF9CA}"/>
              </a:ext>
            </a:extLst>
          </p:cNvPr>
          <p:cNvSpPr>
            <a:spLocks noGrp="1"/>
          </p:cNvSpPr>
          <p:nvPr>
            <p:ph type="body" idx="17"/>
          </p:nvPr>
        </p:nvSpPr>
        <p:spPr>
          <a:xfrm>
            <a:off x="1640151" y="1566089"/>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1" name="Text Placeholder 2">
            <a:extLst>
              <a:ext uri="{FF2B5EF4-FFF2-40B4-BE49-F238E27FC236}">
                <a16:creationId xmlns:a16="http://schemas.microsoft.com/office/drawing/2014/main" id="{59C725AB-57E2-E006-E6D0-A29089A1352F}"/>
              </a:ext>
            </a:extLst>
          </p:cNvPr>
          <p:cNvSpPr>
            <a:spLocks noGrp="1"/>
          </p:cNvSpPr>
          <p:nvPr>
            <p:ph type="body" idx="19"/>
          </p:nvPr>
        </p:nvSpPr>
        <p:spPr>
          <a:xfrm>
            <a:off x="1640151" y="3032645"/>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3EBB5B96-46B1-9689-4593-077DC02960D9}"/>
              </a:ext>
            </a:extLst>
          </p:cNvPr>
          <p:cNvSpPr>
            <a:spLocks noGrp="1"/>
          </p:cNvSpPr>
          <p:nvPr>
            <p:ph type="body" idx="20" hasCustomPrompt="1"/>
          </p:nvPr>
        </p:nvSpPr>
        <p:spPr>
          <a:xfrm>
            <a:off x="1640151" y="1947610"/>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68F5FA72-7015-7B54-80B4-A58556400005}"/>
              </a:ext>
            </a:extLst>
          </p:cNvPr>
          <p:cNvSpPr>
            <a:spLocks noGrp="1"/>
          </p:cNvSpPr>
          <p:nvPr>
            <p:ph type="body" idx="21" hasCustomPrompt="1"/>
          </p:nvPr>
        </p:nvSpPr>
        <p:spPr>
          <a:xfrm>
            <a:off x="1640151" y="3413292"/>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6095842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lumns 2">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63A12127-4B7A-719B-32D8-D104FC53856E}"/>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 name="Freeform 233">
            <a:extLst>
              <a:ext uri="{FF2B5EF4-FFF2-40B4-BE49-F238E27FC236}">
                <a16:creationId xmlns:a16="http://schemas.microsoft.com/office/drawing/2014/main" id="{F40664C3-916B-11AE-9C8F-EDB84CEE901E}"/>
              </a:ext>
            </a:extLst>
          </p:cNvPr>
          <p:cNvSpPr>
            <a:spLocks/>
          </p:cNvSpPr>
          <p:nvPr userDrawn="1"/>
        </p:nvSpPr>
        <p:spPr bwMode="auto">
          <a:xfrm>
            <a:off x="-260576" y="4346487"/>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 name="Freeform 329">
            <a:extLst>
              <a:ext uri="{FF2B5EF4-FFF2-40B4-BE49-F238E27FC236}">
                <a16:creationId xmlns:a16="http://schemas.microsoft.com/office/drawing/2014/main" id="{75C2ADCF-EBB1-32B8-F34D-817495E0022D}"/>
              </a:ext>
            </a:extLst>
          </p:cNvPr>
          <p:cNvSpPr>
            <a:spLocks/>
          </p:cNvSpPr>
          <p:nvPr userDrawn="1"/>
        </p:nvSpPr>
        <p:spPr bwMode="auto">
          <a:xfrm>
            <a:off x="8547322" y="1273664"/>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8" name="Freeform 235">
            <a:extLst>
              <a:ext uri="{FF2B5EF4-FFF2-40B4-BE49-F238E27FC236}">
                <a16:creationId xmlns:a16="http://schemas.microsoft.com/office/drawing/2014/main" id="{02F82688-8CE7-9247-2662-B3F9EE799914}"/>
              </a:ext>
            </a:extLst>
          </p:cNvPr>
          <p:cNvSpPr>
            <a:spLocks/>
          </p:cNvSpPr>
          <p:nvPr userDrawn="1"/>
        </p:nvSpPr>
        <p:spPr bwMode="auto">
          <a:xfrm>
            <a:off x="4147362" y="-3074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9" name="Freeform 220">
            <a:extLst>
              <a:ext uri="{FF2B5EF4-FFF2-40B4-BE49-F238E27FC236}">
                <a16:creationId xmlns:a16="http://schemas.microsoft.com/office/drawing/2014/main" id="{041F8D10-50D2-070D-6D09-C693A95DB085}"/>
              </a:ext>
            </a:extLst>
          </p:cNvPr>
          <p:cNvSpPr>
            <a:spLocks/>
          </p:cNvSpPr>
          <p:nvPr userDrawn="1"/>
        </p:nvSpPr>
        <p:spPr bwMode="auto">
          <a:xfrm rot="5400000">
            <a:off x="8646565" y="4371703"/>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 name="Grupo 4">
            <a:extLst>
              <a:ext uri="{FF2B5EF4-FFF2-40B4-BE49-F238E27FC236}">
                <a16:creationId xmlns:a16="http://schemas.microsoft.com/office/drawing/2014/main" id="{04E709FD-0C88-CF0C-D748-495AAD4731E0}"/>
              </a:ext>
            </a:extLst>
          </p:cNvPr>
          <p:cNvGrpSpPr/>
          <p:nvPr userDrawn="1"/>
        </p:nvGrpSpPr>
        <p:grpSpPr>
          <a:xfrm>
            <a:off x="299451" y="310078"/>
            <a:ext cx="8545096" cy="4523344"/>
            <a:chOff x="723900" y="552450"/>
            <a:chExt cx="7696200" cy="4038600"/>
          </a:xfrm>
        </p:grpSpPr>
        <p:sp>
          <p:nvSpPr>
            <p:cNvPr id="6" name="Rectángulo: esquinas redondeadas 5">
              <a:extLst>
                <a:ext uri="{FF2B5EF4-FFF2-40B4-BE49-F238E27FC236}">
                  <a16:creationId xmlns:a16="http://schemas.microsoft.com/office/drawing/2014/main" id="{7B0796A8-5163-249A-69DE-6E3DA6CA46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7" name="Conector recto 6">
              <a:extLst>
                <a:ext uri="{FF2B5EF4-FFF2-40B4-BE49-F238E27FC236}">
                  <a16:creationId xmlns:a16="http://schemas.microsoft.com/office/drawing/2014/main" id="{039A4B8B-C43C-59C9-C207-FBDB6D1B4E3A}"/>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Placeholder 2">
            <a:extLst>
              <a:ext uri="{FF2B5EF4-FFF2-40B4-BE49-F238E27FC236}">
                <a16:creationId xmlns:a16="http://schemas.microsoft.com/office/drawing/2014/main" id="{1947A8CD-D7A8-58C3-41D5-536EA85DFB00}"/>
              </a:ext>
            </a:extLst>
          </p:cNvPr>
          <p:cNvSpPr>
            <a:spLocks noGrp="1"/>
          </p:cNvSpPr>
          <p:nvPr>
            <p:ph type="body" idx="1" hasCustomPrompt="1"/>
          </p:nvPr>
        </p:nvSpPr>
        <p:spPr>
          <a:xfrm>
            <a:off x="1729740" y="3767538"/>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F36E8C69-E5AF-44A9-61C2-D7EAE74AE689}"/>
              </a:ext>
            </a:extLst>
          </p:cNvPr>
          <p:cNvSpPr>
            <a:spLocks noGrp="1"/>
          </p:cNvSpPr>
          <p:nvPr>
            <p:ph type="body" idx="13" hasCustomPrompt="1"/>
          </p:nvPr>
        </p:nvSpPr>
        <p:spPr>
          <a:xfrm>
            <a:off x="1729740" y="3361055"/>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AC0F0680-65DE-EA4B-1174-AB5AE4B42F6C}"/>
              </a:ext>
            </a:extLst>
          </p:cNvPr>
          <p:cNvSpPr>
            <a:spLocks noGrp="1"/>
          </p:cNvSpPr>
          <p:nvPr>
            <p:ph type="body" idx="14" hasCustomPrompt="1"/>
          </p:nvPr>
        </p:nvSpPr>
        <p:spPr>
          <a:xfrm>
            <a:off x="4692562" y="3762232"/>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5A54DB53-3E0C-2A8A-C67D-EBB1D82BB1F0}"/>
              </a:ext>
            </a:extLst>
          </p:cNvPr>
          <p:cNvSpPr>
            <a:spLocks noGrp="1"/>
          </p:cNvSpPr>
          <p:nvPr>
            <p:ph type="body" idx="15" hasCustomPrompt="1"/>
          </p:nvPr>
        </p:nvSpPr>
        <p:spPr>
          <a:xfrm>
            <a:off x="4692562" y="3355749"/>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itle 1">
            <a:extLst>
              <a:ext uri="{FF2B5EF4-FFF2-40B4-BE49-F238E27FC236}">
                <a16:creationId xmlns:a16="http://schemas.microsoft.com/office/drawing/2014/main" id="{EE359D9C-EF91-174E-0130-D1CB6414F52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225853273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itle 1">
            <a:extLst>
              <a:ext uri="{FF2B5EF4-FFF2-40B4-BE49-F238E27FC236}">
                <a16:creationId xmlns:a16="http://schemas.microsoft.com/office/drawing/2014/main" id="{F7977DE4-965D-7AC7-D4CD-9F1917C8E1D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1" name="Text Placeholder 2">
            <a:extLst>
              <a:ext uri="{FF2B5EF4-FFF2-40B4-BE49-F238E27FC236}">
                <a16:creationId xmlns:a16="http://schemas.microsoft.com/office/drawing/2014/main" id="{B635EEB3-969E-0EF5-4159-2484C23A1026}"/>
              </a:ext>
            </a:extLst>
          </p:cNvPr>
          <p:cNvSpPr>
            <a:spLocks noGrp="1"/>
          </p:cNvSpPr>
          <p:nvPr>
            <p:ph type="body" idx="14"/>
          </p:nvPr>
        </p:nvSpPr>
        <p:spPr>
          <a:xfrm>
            <a:off x="907029" y="2584844"/>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2" name="Text Placeholder 2">
            <a:extLst>
              <a:ext uri="{FF2B5EF4-FFF2-40B4-BE49-F238E27FC236}">
                <a16:creationId xmlns:a16="http://schemas.microsoft.com/office/drawing/2014/main" id="{385262A7-9B9D-4709-D986-FB76B2CA45A5}"/>
              </a:ext>
            </a:extLst>
          </p:cNvPr>
          <p:cNvSpPr>
            <a:spLocks noGrp="1"/>
          </p:cNvSpPr>
          <p:nvPr>
            <p:ph type="body" idx="17"/>
          </p:nvPr>
        </p:nvSpPr>
        <p:spPr>
          <a:xfrm>
            <a:off x="3438834" y="258316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D24E4E1D-8AE9-2576-42D8-147AA0FE78E2}"/>
              </a:ext>
            </a:extLst>
          </p:cNvPr>
          <p:cNvSpPr>
            <a:spLocks noGrp="1"/>
          </p:cNvSpPr>
          <p:nvPr>
            <p:ph type="body" idx="19"/>
          </p:nvPr>
        </p:nvSpPr>
        <p:spPr>
          <a:xfrm>
            <a:off x="5991533" y="257901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29637E2B-CF48-C065-133B-ED8CEF6DCBC7}"/>
              </a:ext>
            </a:extLst>
          </p:cNvPr>
          <p:cNvSpPr>
            <a:spLocks noGrp="1"/>
          </p:cNvSpPr>
          <p:nvPr>
            <p:ph type="body" idx="1" hasCustomPrompt="1"/>
          </p:nvPr>
        </p:nvSpPr>
        <p:spPr>
          <a:xfrm>
            <a:off x="907029"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C4B036B-9E36-9341-207C-907B003EB667}"/>
              </a:ext>
            </a:extLst>
          </p:cNvPr>
          <p:cNvSpPr>
            <a:spLocks noGrp="1"/>
          </p:cNvSpPr>
          <p:nvPr>
            <p:ph type="body" idx="20" hasCustomPrompt="1"/>
          </p:nvPr>
        </p:nvSpPr>
        <p:spPr>
          <a:xfrm>
            <a:off x="3438834"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67139621-E8AE-0906-8A0B-DFCEE5DF0B9F}"/>
              </a:ext>
            </a:extLst>
          </p:cNvPr>
          <p:cNvSpPr>
            <a:spLocks noGrp="1"/>
          </p:cNvSpPr>
          <p:nvPr>
            <p:ph type="body" idx="21" hasCustomPrompt="1"/>
          </p:nvPr>
        </p:nvSpPr>
        <p:spPr>
          <a:xfrm>
            <a:off x="5991533"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07826145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four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E20A363-C94C-F3FA-D1E8-54328FDBD2D4}"/>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09392717-5DE9-BC08-7A60-AA9BBECE3ED5}"/>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 name="Freeform 235">
            <a:extLst>
              <a:ext uri="{FF2B5EF4-FFF2-40B4-BE49-F238E27FC236}">
                <a16:creationId xmlns:a16="http://schemas.microsoft.com/office/drawing/2014/main" id="{6567FC05-DCDD-3F65-D67F-BABC83F2A1C3}"/>
              </a:ext>
            </a:extLst>
          </p:cNvPr>
          <p:cNvSpPr>
            <a:spLocks/>
          </p:cNvSpPr>
          <p:nvPr userDrawn="1"/>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6" name="Grupo 5">
            <a:extLst>
              <a:ext uri="{FF2B5EF4-FFF2-40B4-BE49-F238E27FC236}">
                <a16:creationId xmlns:a16="http://schemas.microsoft.com/office/drawing/2014/main" id="{9394B7D9-D94C-CE6B-0826-EF2BDD8BA437}"/>
              </a:ext>
            </a:extLst>
          </p:cNvPr>
          <p:cNvGrpSpPr/>
          <p:nvPr userDrawn="1"/>
        </p:nvGrpSpPr>
        <p:grpSpPr>
          <a:xfrm>
            <a:off x="299451" y="310078"/>
            <a:ext cx="8545096" cy="4523344"/>
            <a:chOff x="723900" y="552450"/>
            <a:chExt cx="7696200" cy="4038600"/>
          </a:xfrm>
        </p:grpSpPr>
        <p:sp>
          <p:nvSpPr>
            <p:cNvPr id="7" name="Rectángulo: esquinas redondeadas 6">
              <a:extLst>
                <a:ext uri="{FF2B5EF4-FFF2-40B4-BE49-F238E27FC236}">
                  <a16:creationId xmlns:a16="http://schemas.microsoft.com/office/drawing/2014/main" id="{4EF18B02-83C9-2446-216F-2E7FB9B21F7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8" name="Conector recto 7">
              <a:extLst>
                <a:ext uri="{FF2B5EF4-FFF2-40B4-BE49-F238E27FC236}">
                  <a16:creationId xmlns:a16="http://schemas.microsoft.com/office/drawing/2014/main" id="{7358E689-D811-E150-7676-0972020A137B}"/>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 Placeholder 2">
            <a:extLst>
              <a:ext uri="{FF2B5EF4-FFF2-40B4-BE49-F238E27FC236}">
                <a16:creationId xmlns:a16="http://schemas.microsoft.com/office/drawing/2014/main" id="{1FDDC221-102F-FB7F-478D-25FCB678425F}"/>
              </a:ext>
            </a:extLst>
          </p:cNvPr>
          <p:cNvSpPr>
            <a:spLocks noGrp="1"/>
          </p:cNvSpPr>
          <p:nvPr>
            <p:ph type="body" idx="1"/>
          </p:nvPr>
        </p:nvSpPr>
        <p:spPr>
          <a:xfrm>
            <a:off x="1491178" y="1593248"/>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3C345FE3-B0C3-F292-759C-A6CA95244A50}"/>
              </a:ext>
            </a:extLst>
          </p:cNvPr>
          <p:cNvSpPr>
            <a:spLocks noGrp="1"/>
          </p:cNvSpPr>
          <p:nvPr>
            <p:ph type="body" idx="13" hasCustomPrompt="1"/>
          </p:nvPr>
        </p:nvSpPr>
        <p:spPr>
          <a:xfrm>
            <a:off x="1491178" y="1245143"/>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1" name="Title 1">
            <a:extLst>
              <a:ext uri="{FF2B5EF4-FFF2-40B4-BE49-F238E27FC236}">
                <a16:creationId xmlns:a16="http://schemas.microsoft.com/office/drawing/2014/main" id="{81520E19-E762-713C-5741-6A87FD16666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2" name="Text Placeholder 2">
            <a:extLst>
              <a:ext uri="{FF2B5EF4-FFF2-40B4-BE49-F238E27FC236}">
                <a16:creationId xmlns:a16="http://schemas.microsoft.com/office/drawing/2014/main" id="{5D523EFD-6CD9-498E-11A4-82B36FBC547E}"/>
              </a:ext>
            </a:extLst>
          </p:cNvPr>
          <p:cNvSpPr>
            <a:spLocks noGrp="1"/>
          </p:cNvSpPr>
          <p:nvPr>
            <p:ph type="body" idx="16" hasCustomPrompt="1"/>
          </p:nvPr>
        </p:nvSpPr>
        <p:spPr>
          <a:xfrm>
            <a:off x="1491178" y="2127332"/>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0C2DA9EF-AC8A-F02F-C2C9-88C4944DE5BD}"/>
              </a:ext>
            </a:extLst>
          </p:cNvPr>
          <p:cNvSpPr>
            <a:spLocks noGrp="1"/>
          </p:cNvSpPr>
          <p:nvPr>
            <p:ph type="body" idx="15"/>
          </p:nvPr>
        </p:nvSpPr>
        <p:spPr>
          <a:xfrm>
            <a:off x="1491178" y="2475437"/>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BD84287B-7747-1899-BA22-C3A15D04FC77}"/>
              </a:ext>
            </a:extLst>
          </p:cNvPr>
          <p:cNvSpPr>
            <a:spLocks noGrp="1"/>
          </p:cNvSpPr>
          <p:nvPr>
            <p:ph type="body" idx="21"/>
          </p:nvPr>
        </p:nvSpPr>
        <p:spPr>
          <a:xfrm>
            <a:off x="1491178" y="3357626"/>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311FCFF-D1E0-9ADB-5786-DB787A8715F3}"/>
              </a:ext>
            </a:extLst>
          </p:cNvPr>
          <p:cNvSpPr>
            <a:spLocks noGrp="1"/>
          </p:cNvSpPr>
          <p:nvPr>
            <p:ph type="body" idx="22" hasCustomPrompt="1"/>
          </p:nvPr>
        </p:nvSpPr>
        <p:spPr>
          <a:xfrm>
            <a:off x="1491178" y="300952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7FEDB3D2-938F-C8F7-D891-891E2D43B7B2}"/>
              </a:ext>
            </a:extLst>
          </p:cNvPr>
          <p:cNvSpPr>
            <a:spLocks noGrp="1"/>
          </p:cNvSpPr>
          <p:nvPr>
            <p:ph type="body" idx="18"/>
          </p:nvPr>
        </p:nvSpPr>
        <p:spPr>
          <a:xfrm>
            <a:off x="1491178" y="4239815"/>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F8E0CC2-C904-3931-3E7D-1D15C35F6E51}"/>
              </a:ext>
            </a:extLst>
          </p:cNvPr>
          <p:cNvSpPr>
            <a:spLocks noGrp="1"/>
          </p:cNvSpPr>
          <p:nvPr>
            <p:ph type="body" idx="19" hasCustomPrompt="1"/>
          </p:nvPr>
        </p:nvSpPr>
        <p:spPr>
          <a:xfrm>
            <a:off x="1491178" y="389171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7915117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485C855-1CF0-E701-30AC-F2CFBF0A9FE0}"/>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9" name="Freeform 329">
            <a:extLst>
              <a:ext uri="{FF2B5EF4-FFF2-40B4-BE49-F238E27FC236}">
                <a16:creationId xmlns:a16="http://schemas.microsoft.com/office/drawing/2014/main" id="{FB346C95-B5DB-DDB8-C603-EAFB51C2ABB6}"/>
              </a:ext>
            </a:extLst>
          </p:cNvPr>
          <p:cNvSpPr>
            <a:spLocks/>
          </p:cNvSpPr>
          <p:nvPr userDrawn="1"/>
        </p:nvSpPr>
        <p:spPr bwMode="auto">
          <a:xfrm>
            <a:off x="2047639" y="-154093"/>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220">
            <a:extLst>
              <a:ext uri="{FF2B5EF4-FFF2-40B4-BE49-F238E27FC236}">
                <a16:creationId xmlns:a16="http://schemas.microsoft.com/office/drawing/2014/main" id="{E5CD35FF-77DB-6824-9B0B-37629BF5BE31}"/>
              </a:ext>
            </a:extLst>
          </p:cNvPr>
          <p:cNvSpPr>
            <a:spLocks/>
          </p:cNvSpPr>
          <p:nvPr userDrawn="1"/>
        </p:nvSpPr>
        <p:spPr bwMode="auto">
          <a:xfrm rot="5400000">
            <a:off x="-202241" y="147930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2" name="Grupo 11">
            <a:extLst>
              <a:ext uri="{FF2B5EF4-FFF2-40B4-BE49-F238E27FC236}">
                <a16:creationId xmlns:a16="http://schemas.microsoft.com/office/drawing/2014/main" id="{D6F35635-2CE1-6763-EDB6-DAA2AABB13F3}"/>
              </a:ext>
            </a:extLst>
          </p:cNvPr>
          <p:cNvGrpSpPr/>
          <p:nvPr userDrawn="1"/>
        </p:nvGrpSpPr>
        <p:grpSpPr>
          <a:xfrm>
            <a:off x="299451" y="310078"/>
            <a:ext cx="8545096" cy="4523344"/>
            <a:chOff x="723900" y="552450"/>
            <a:chExt cx="7696200" cy="4038600"/>
          </a:xfrm>
        </p:grpSpPr>
        <p:sp>
          <p:nvSpPr>
            <p:cNvPr id="13" name="Rectángulo: esquinas redondeadas 12">
              <a:extLst>
                <a:ext uri="{FF2B5EF4-FFF2-40B4-BE49-F238E27FC236}">
                  <a16:creationId xmlns:a16="http://schemas.microsoft.com/office/drawing/2014/main" id="{2662E079-0C44-1993-CBB3-518C68CC4E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4" name="Conector recto 13">
              <a:extLst>
                <a:ext uri="{FF2B5EF4-FFF2-40B4-BE49-F238E27FC236}">
                  <a16:creationId xmlns:a16="http://schemas.microsoft.com/office/drawing/2014/main" id="{FDB80432-FFE0-7959-DF20-7D8D0A88CB9C}"/>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1C76BAE8-D06D-79DD-F7E0-C0C20BB12E3D}"/>
              </a:ext>
            </a:extLst>
          </p:cNvPr>
          <p:cNvSpPr>
            <a:spLocks noGrp="1"/>
          </p:cNvSpPr>
          <p:nvPr>
            <p:ph type="title"/>
          </p:nvPr>
        </p:nvSpPr>
        <p:spPr>
          <a:xfrm>
            <a:off x="3335803" y="1721060"/>
            <a:ext cx="3962400" cy="1327160"/>
          </a:xfrm>
        </p:spPr>
        <p:txBody>
          <a:bodyPr anchor="b">
            <a:noAutofit/>
          </a:bodyPr>
          <a:lstStyle>
            <a:lvl1pPr algn="l">
              <a:defRPr sz="4400" b="1">
                <a:solidFill>
                  <a:schemeClr val="tx1"/>
                </a:solidFill>
              </a:defRPr>
            </a:lvl1pPr>
          </a:lstStyle>
          <a:p>
            <a:r>
              <a:rPr lang="en-US" dirty="0"/>
              <a:t>Click to edit Master title style</a:t>
            </a:r>
          </a:p>
        </p:txBody>
      </p:sp>
      <p:sp>
        <p:nvSpPr>
          <p:cNvPr id="16" name="Text Placeholder 2">
            <a:extLst>
              <a:ext uri="{FF2B5EF4-FFF2-40B4-BE49-F238E27FC236}">
                <a16:creationId xmlns:a16="http://schemas.microsoft.com/office/drawing/2014/main" id="{7DF2EB6B-DB6C-66C5-1F31-C439523CD967}"/>
              </a:ext>
            </a:extLst>
          </p:cNvPr>
          <p:cNvSpPr>
            <a:spLocks noGrp="1"/>
          </p:cNvSpPr>
          <p:nvPr>
            <p:ph type="body" idx="1"/>
          </p:nvPr>
        </p:nvSpPr>
        <p:spPr>
          <a:xfrm>
            <a:off x="3335803" y="2914092"/>
            <a:ext cx="3962400" cy="429870"/>
          </a:xfrm>
        </p:spPr>
        <p:txBody>
          <a:bodyPr>
            <a:no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95843F3-6B6C-C9D5-876C-88E40AAA3ADC}"/>
              </a:ext>
            </a:extLst>
          </p:cNvPr>
          <p:cNvSpPr>
            <a:spLocks noGrp="1"/>
          </p:cNvSpPr>
          <p:nvPr>
            <p:ph type="body" idx="23" hasCustomPrompt="1"/>
          </p:nvPr>
        </p:nvSpPr>
        <p:spPr>
          <a:xfrm>
            <a:off x="1545243" y="2230162"/>
            <a:ext cx="1380837" cy="722587"/>
          </a:xfrm>
        </p:spPr>
        <p:txBody>
          <a:bodyPr anchor="ctr">
            <a:noAutofit/>
          </a:bodyPr>
          <a:lstStyle>
            <a:lvl1pPr marL="0" indent="0" algn="ctr">
              <a:buNone/>
              <a:defRPr sz="44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2281219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lte and six columns">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72FDC6-F5F5-8605-6B0F-4BE5F6E00CB1}"/>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3516246" y="2327325"/>
            <a:ext cx="2211091"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3511807" y="1981998"/>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992098" y="1981998"/>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5992100" y="2327324"/>
            <a:ext cx="2159739" cy="505571"/>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2" name="Text Placeholder 2">
            <a:extLst>
              <a:ext uri="{FF2B5EF4-FFF2-40B4-BE49-F238E27FC236}">
                <a16:creationId xmlns:a16="http://schemas.microsoft.com/office/drawing/2014/main" id="{E24B2DD1-582E-877A-9D6B-9C053362FCD0}"/>
              </a:ext>
            </a:extLst>
          </p:cNvPr>
          <p:cNvSpPr>
            <a:spLocks noGrp="1"/>
          </p:cNvSpPr>
          <p:nvPr>
            <p:ph type="body" idx="23"/>
          </p:nvPr>
        </p:nvSpPr>
        <p:spPr>
          <a:xfrm>
            <a:off x="1031516" y="2327325"/>
            <a:ext cx="2212240"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id="{035E0F6A-A268-5535-7EEE-3B0A64853FF8}"/>
              </a:ext>
            </a:extLst>
          </p:cNvPr>
          <p:cNvSpPr>
            <a:spLocks noGrp="1"/>
          </p:cNvSpPr>
          <p:nvPr>
            <p:ph type="body" idx="24"/>
          </p:nvPr>
        </p:nvSpPr>
        <p:spPr>
          <a:xfrm>
            <a:off x="1031516" y="1979221"/>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4" name="Text Placeholder 2">
            <a:extLst>
              <a:ext uri="{FF2B5EF4-FFF2-40B4-BE49-F238E27FC236}">
                <a16:creationId xmlns:a16="http://schemas.microsoft.com/office/drawing/2014/main" id="{9E870BDF-2E51-2ED6-A6D3-EEB166F48BD0}"/>
              </a:ext>
            </a:extLst>
          </p:cNvPr>
          <p:cNvSpPr>
            <a:spLocks noGrp="1"/>
          </p:cNvSpPr>
          <p:nvPr>
            <p:ph type="body" idx="25"/>
          </p:nvPr>
        </p:nvSpPr>
        <p:spPr>
          <a:xfrm>
            <a:off x="3511993" y="3809637"/>
            <a:ext cx="221072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5" name="Text Placeholder 2">
            <a:extLst>
              <a:ext uri="{FF2B5EF4-FFF2-40B4-BE49-F238E27FC236}">
                <a16:creationId xmlns:a16="http://schemas.microsoft.com/office/drawing/2014/main" id="{5452AA52-994E-768E-A2D7-1E10BFD8A455}"/>
              </a:ext>
            </a:extLst>
          </p:cNvPr>
          <p:cNvSpPr>
            <a:spLocks noGrp="1"/>
          </p:cNvSpPr>
          <p:nvPr>
            <p:ph type="body" idx="26"/>
          </p:nvPr>
        </p:nvSpPr>
        <p:spPr>
          <a:xfrm>
            <a:off x="3516246" y="3461533"/>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6" name="Text Placeholder 2">
            <a:extLst>
              <a:ext uri="{FF2B5EF4-FFF2-40B4-BE49-F238E27FC236}">
                <a16:creationId xmlns:a16="http://schemas.microsoft.com/office/drawing/2014/main" id="{5CB33AD6-6360-3838-C72D-2F42DB8F143F}"/>
              </a:ext>
            </a:extLst>
          </p:cNvPr>
          <p:cNvSpPr>
            <a:spLocks noGrp="1"/>
          </p:cNvSpPr>
          <p:nvPr>
            <p:ph type="body" idx="27"/>
          </p:nvPr>
        </p:nvSpPr>
        <p:spPr>
          <a:xfrm>
            <a:off x="5992098" y="3461533"/>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7" name="Text Placeholder 2">
            <a:extLst>
              <a:ext uri="{FF2B5EF4-FFF2-40B4-BE49-F238E27FC236}">
                <a16:creationId xmlns:a16="http://schemas.microsoft.com/office/drawing/2014/main" id="{74D574C4-11FB-3AF2-B5C4-0D486EA2AE44}"/>
              </a:ext>
            </a:extLst>
          </p:cNvPr>
          <p:cNvSpPr>
            <a:spLocks noGrp="1"/>
          </p:cNvSpPr>
          <p:nvPr>
            <p:ph type="body" idx="28"/>
          </p:nvPr>
        </p:nvSpPr>
        <p:spPr>
          <a:xfrm>
            <a:off x="5992098" y="3809636"/>
            <a:ext cx="2159741" cy="511125"/>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8" name="Text Placeholder 2">
            <a:extLst>
              <a:ext uri="{FF2B5EF4-FFF2-40B4-BE49-F238E27FC236}">
                <a16:creationId xmlns:a16="http://schemas.microsoft.com/office/drawing/2014/main" id="{7902EB17-4D85-E150-D09E-38904AA5EFC2}"/>
              </a:ext>
            </a:extLst>
          </p:cNvPr>
          <p:cNvSpPr>
            <a:spLocks noGrp="1"/>
          </p:cNvSpPr>
          <p:nvPr>
            <p:ph type="body" idx="29"/>
          </p:nvPr>
        </p:nvSpPr>
        <p:spPr>
          <a:xfrm>
            <a:off x="1031518" y="3809637"/>
            <a:ext cx="221109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9" name="Text Placeholder 2">
            <a:extLst>
              <a:ext uri="{FF2B5EF4-FFF2-40B4-BE49-F238E27FC236}">
                <a16:creationId xmlns:a16="http://schemas.microsoft.com/office/drawing/2014/main" id="{E239E469-A447-CDCA-C681-28B5011B16CA}"/>
              </a:ext>
            </a:extLst>
          </p:cNvPr>
          <p:cNvSpPr>
            <a:spLocks noGrp="1"/>
          </p:cNvSpPr>
          <p:nvPr>
            <p:ph type="body" idx="30"/>
          </p:nvPr>
        </p:nvSpPr>
        <p:spPr>
          <a:xfrm>
            <a:off x="1031516" y="3461533"/>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8083862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5" name="Freeform 233">
            <a:extLst>
              <a:ext uri="{FF2B5EF4-FFF2-40B4-BE49-F238E27FC236}">
                <a16:creationId xmlns:a16="http://schemas.microsoft.com/office/drawing/2014/main" id="{D9A89C99-5E2F-A145-207C-1D4163601D7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329">
            <a:extLst>
              <a:ext uri="{FF2B5EF4-FFF2-40B4-BE49-F238E27FC236}">
                <a16:creationId xmlns:a16="http://schemas.microsoft.com/office/drawing/2014/main" id="{DFB07863-871B-BCAB-9393-AC5D3AEF4426}"/>
              </a:ext>
            </a:extLst>
          </p:cNvPr>
          <p:cNvSpPr>
            <a:spLocks/>
          </p:cNvSpPr>
          <p:nvPr userDrawn="1"/>
        </p:nvSpPr>
        <p:spPr bwMode="auto">
          <a:xfrm>
            <a:off x="7998784" y="227605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220">
            <a:extLst>
              <a:ext uri="{FF2B5EF4-FFF2-40B4-BE49-F238E27FC236}">
                <a16:creationId xmlns:a16="http://schemas.microsoft.com/office/drawing/2014/main" id="{28EE5968-DDB9-D789-FF3E-6EF6AF7B69EE}"/>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328002548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ground 1">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233">
            <a:extLst>
              <a:ext uri="{FF2B5EF4-FFF2-40B4-BE49-F238E27FC236}">
                <a16:creationId xmlns:a16="http://schemas.microsoft.com/office/drawing/2014/main" id="{52C7D299-01E9-4281-FFE2-73EED37401DE}"/>
              </a:ext>
            </a:extLst>
          </p:cNvPr>
          <p:cNvSpPr>
            <a:spLocks/>
          </p:cNvSpPr>
          <p:nvPr userDrawn="1"/>
        </p:nvSpPr>
        <p:spPr bwMode="auto">
          <a:xfrm>
            <a:off x="7065777" y="5039083"/>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 name="Freeform 235">
            <a:extLst>
              <a:ext uri="{FF2B5EF4-FFF2-40B4-BE49-F238E27FC236}">
                <a16:creationId xmlns:a16="http://schemas.microsoft.com/office/drawing/2014/main" id="{5D6E6DAC-9D99-91F4-4247-FE00B0DE20E1}"/>
              </a:ext>
            </a:extLst>
          </p:cNvPr>
          <p:cNvSpPr>
            <a:spLocks/>
          </p:cNvSpPr>
          <p:nvPr userDrawn="1"/>
        </p:nvSpPr>
        <p:spPr bwMode="auto">
          <a:xfrm>
            <a:off x="4236763" y="-5975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621680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03BB3D2-52C1-9491-5DCE-0DB9CA96C57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Freeform 329">
            <a:extLst>
              <a:ext uri="{FF2B5EF4-FFF2-40B4-BE49-F238E27FC236}">
                <a16:creationId xmlns:a16="http://schemas.microsoft.com/office/drawing/2014/main" id="{D23DC2EC-7955-5AAF-88FF-B286E00E6047}"/>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9" name="Grupo 8">
            <a:extLst>
              <a:ext uri="{FF2B5EF4-FFF2-40B4-BE49-F238E27FC236}">
                <a16:creationId xmlns:a16="http://schemas.microsoft.com/office/drawing/2014/main" id="{ED3C62A7-6974-9CAF-C95C-270BCF7A8F6E}"/>
              </a:ext>
            </a:extLst>
          </p:cNvPr>
          <p:cNvGrpSpPr/>
          <p:nvPr userDrawn="1"/>
        </p:nvGrpSpPr>
        <p:grpSpPr>
          <a:xfrm>
            <a:off x="8026882" y="2780626"/>
            <a:ext cx="1199268" cy="599634"/>
            <a:chOff x="5638801" y="2709863"/>
            <a:chExt cx="495300" cy="247650"/>
          </a:xfrm>
        </p:grpSpPr>
        <p:sp>
          <p:nvSpPr>
            <p:cNvPr id="10" name="Freeform 175">
              <a:extLst>
                <a:ext uri="{FF2B5EF4-FFF2-40B4-BE49-F238E27FC236}">
                  <a16:creationId xmlns:a16="http://schemas.microsoft.com/office/drawing/2014/main" id="{75DDB757-69B3-B9A5-7AD3-FFDBBCE670A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178">
              <a:extLst>
                <a:ext uri="{FF2B5EF4-FFF2-40B4-BE49-F238E27FC236}">
                  <a16:creationId xmlns:a16="http://schemas.microsoft.com/office/drawing/2014/main" id="{0E3AEA28-4543-E608-7138-208B1878A74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nvGrpSpPr>
          <p:cNvPr id="13" name="Grupo 12">
            <a:extLst>
              <a:ext uri="{FF2B5EF4-FFF2-40B4-BE49-F238E27FC236}">
                <a16:creationId xmlns:a16="http://schemas.microsoft.com/office/drawing/2014/main" id="{E9B987DA-A8B9-45E2-E85C-652093C6EE4D}"/>
              </a:ext>
            </a:extLst>
          </p:cNvPr>
          <p:cNvGrpSpPr/>
          <p:nvPr userDrawn="1"/>
        </p:nvGrpSpPr>
        <p:grpSpPr>
          <a:xfrm>
            <a:off x="299451" y="310078"/>
            <a:ext cx="8545096" cy="4523344"/>
            <a:chOff x="723900" y="552450"/>
            <a:chExt cx="7696200" cy="4038600"/>
          </a:xfrm>
        </p:grpSpPr>
        <p:sp>
          <p:nvSpPr>
            <p:cNvPr id="14" name="Rectángulo: esquinas redondeadas 13">
              <a:extLst>
                <a:ext uri="{FF2B5EF4-FFF2-40B4-BE49-F238E27FC236}">
                  <a16:creationId xmlns:a16="http://schemas.microsoft.com/office/drawing/2014/main" id="{4A2FF7E2-606E-1FAB-29EF-2EB24C62D635}"/>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5" name="Conector recto 14">
              <a:extLst>
                <a:ext uri="{FF2B5EF4-FFF2-40B4-BE49-F238E27FC236}">
                  <a16:creationId xmlns:a16="http://schemas.microsoft.com/office/drawing/2014/main" id="{37DB7D77-3D51-C0F2-2246-AD80AB8A6105}"/>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723900" y="589879"/>
            <a:ext cx="7696200" cy="367298"/>
          </a:xfrm>
        </p:spPr>
        <p:txBody>
          <a:bodyPr/>
          <a:lstStyle>
            <a:lvl1pPr algn="ctr">
              <a:defRPr b="1">
                <a:latin typeface="+mj-l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67919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069195C-32A6-B8A9-6A7A-D60B5510E4DD}"/>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2" name="Grupo 1">
            <a:extLst>
              <a:ext uri="{FF2B5EF4-FFF2-40B4-BE49-F238E27FC236}">
                <a16:creationId xmlns:a16="http://schemas.microsoft.com/office/drawing/2014/main" id="{8AC5B578-9C65-DC19-CE10-E901CB124CF1}"/>
              </a:ext>
            </a:extLst>
          </p:cNvPr>
          <p:cNvGrpSpPr/>
          <p:nvPr userDrawn="1"/>
        </p:nvGrpSpPr>
        <p:grpSpPr>
          <a:xfrm>
            <a:off x="-318957" y="-319344"/>
            <a:ext cx="812385" cy="815360"/>
            <a:chOff x="2759075" y="2149476"/>
            <a:chExt cx="433388" cy="434975"/>
          </a:xfrm>
        </p:grpSpPr>
        <p:sp>
          <p:nvSpPr>
            <p:cNvPr id="3" name="Freeform 236">
              <a:extLst>
                <a:ext uri="{FF2B5EF4-FFF2-40B4-BE49-F238E27FC236}">
                  <a16:creationId xmlns:a16="http://schemas.microsoft.com/office/drawing/2014/main" id="{D118D3B1-7FB4-D52F-ECB8-12AFFC6361E4}"/>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 name="Freeform 230">
              <a:extLst>
                <a:ext uri="{FF2B5EF4-FFF2-40B4-BE49-F238E27FC236}">
                  <a16:creationId xmlns:a16="http://schemas.microsoft.com/office/drawing/2014/main" id="{EC69C536-7C11-993B-C77E-39E5DF243AD7}"/>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5" name="Freeform 220">
            <a:extLst>
              <a:ext uri="{FF2B5EF4-FFF2-40B4-BE49-F238E27FC236}">
                <a16:creationId xmlns:a16="http://schemas.microsoft.com/office/drawing/2014/main" id="{A523B018-3EB9-B3AB-E311-6069BF0A7327}"/>
              </a:ext>
            </a:extLst>
          </p:cNvPr>
          <p:cNvSpPr>
            <a:spLocks/>
          </p:cNvSpPr>
          <p:nvPr userDrawn="1"/>
        </p:nvSpPr>
        <p:spPr bwMode="auto">
          <a:xfrm rot="5400000">
            <a:off x="8653558" y="143466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8" name="Grupo 7">
            <a:extLst>
              <a:ext uri="{FF2B5EF4-FFF2-40B4-BE49-F238E27FC236}">
                <a16:creationId xmlns:a16="http://schemas.microsoft.com/office/drawing/2014/main" id="{1E2601FC-2D04-BC28-8A5A-808E347DCF1A}"/>
              </a:ext>
            </a:extLst>
          </p:cNvPr>
          <p:cNvGrpSpPr/>
          <p:nvPr userDrawn="1"/>
        </p:nvGrpSpPr>
        <p:grpSpPr>
          <a:xfrm>
            <a:off x="299451" y="310078"/>
            <a:ext cx="8545096" cy="4523344"/>
            <a:chOff x="723900" y="552450"/>
            <a:chExt cx="7696200" cy="4038600"/>
          </a:xfrm>
        </p:grpSpPr>
        <p:sp>
          <p:nvSpPr>
            <p:cNvPr id="9" name="Rectángulo: esquinas redondeadas 8">
              <a:extLst>
                <a:ext uri="{FF2B5EF4-FFF2-40B4-BE49-F238E27FC236}">
                  <a16:creationId xmlns:a16="http://schemas.microsoft.com/office/drawing/2014/main" id="{923D1646-97F4-2F2E-2D26-09C2945E3F3E}"/>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0" name="Conector recto 9">
              <a:extLst>
                <a:ext uri="{FF2B5EF4-FFF2-40B4-BE49-F238E27FC236}">
                  <a16:creationId xmlns:a16="http://schemas.microsoft.com/office/drawing/2014/main" id="{08A3CD22-0EB0-677B-F3A2-4562A19B6BBF}"/>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 Placeholder 2">
            <a:extLst>
              <a:ext uri="{FF2B5EF4-FFF2-40B4-BE49-F238E27FC236}">
                <a16:creationId xmlns:a16="http://schemas.microsoft.com/office/drawing/2014/main" id="{EEB61C7D-7290-AF2C-F2B8-B37E68BB2AC4}"/>
              </a:ext>
            </a:extLst>
          </p:cNvPr>
          <p:cNvSpPr>
            <a:spLocks noGrp="1"/>
          </p:cNvSpPr>
          <p:nvPr>
            <p:ph type="body" idx="1" hasCustomPrompt="1"/>
          </p:nvPr>
        </p:nvSpPr>
        <p:spPr>
          <a:xfrm>
            <a:off x="1196340" y="3153493"/>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EE7187E3-3A2B-6DD3-D916-DE0D884CD711}"/>
              </a:ext>
            </a:extLst>
          </p:cNvPr>
          <p:cNvSpPr>
            <a:spLocks noGrp="1"/>
          </p:cNvSpPr>
          <p:nvPr>
            <p:ph type="body" idx="13" hasCustomPrompt="1"/>
          </p:nvPr>
        </p:nvSpPr>
        <p:spPr>
          <a:xfrm>
            <a:off x="1196340" y="2747010"/>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490B76A2-9E01-03E3-53E7-1DAFAF070B74}"/>
              </a:ext>
            </a:extLst>
          </p:cNvPr>
          <p:cNvSpPr>
            <a:spLocks noGrp="1"/>
          </p:cNvSpPr>
          <p:nvPr>
            <p:ph type="body" idx="14" hasCustomPrompt="1"/>
          </p:nvPr>
        </p:nvSpPr>
        <p:spPr>
          <a:xfrm>
            <a:off x="4700182" y="3148187"/>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E7B32BB-BE3D-B0CA-248A-0DE194B1C153}"/>
              </a:ext>
            </a:extLst>
          </p:cNvPr>
          <p:cNvSpPr>
            <a:spLocks noGrp="1"/>
          </p:cNvSpPr>
          <p:nvPr>
            <p:ph type="body" idx="15" hasCustomPrompt="1"/>
          </p:nvPr>
        </p:nvSpPr>
        <p:spPr>
          <a:xfrm>
            <a:off x="4700182" y="2741704"/>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itle 1">
            <a:extLst>
              <a:ext uri="{FF2B5EF4-FFF2-40B4-BE49-F238E27FC236}">
                <a16:creationId xmlns:a16="http://schemas.microsoft.com/office/drawing/2014/main" id="{A9A1A716-B4DE-A740-0591-00AAA2C838D3}"/>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823529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BFCD41F-BF1D-384F-680A-0B312130F2D3}"/>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6" name="Grupo 5">
            <a:extLst>
              <a:ext uri="{FF2B5EF4-FFF2-40B4-BE49-F238E27FC236}">
                <a16:creationId xmlns:a16="http://schemas.microsoft.com/office/drawing/2014/main" id="{9591ACFD-B26E-3403-21F2-BEBEF0F653E7}"/>
              </a:ext>
            </a:extLst>
          </p:cNvPr>
          <p:cNvGrpSpPr/>
          <p:nvPr userDrawn="1"/>
        </p:nvGrpSpPr>
        <p:grpSpPr>
          <a:xfrm>
            <a:off x="8982561" y="1860186"/>
            <a:ext cx="812385" cy="815360"/>
            <a:chOff x="2759075" y="2149476"/>
            <a:chExt cx="433388" cy="434975"/>
          </a:xfrm>
        </p:grpSpPr>
        <p:sp>
          <p:nvSpPr>
            <p:cNvPr id="10" name="Freeform 236">
              <a:extLst>
                <a:ext uri="{FF2B5EF4-FFF2-40B4-BE49-F238E27FC236}">
                  <a16:creationId xmlns:a16="http://schemas.microsoft.com/office/drawing/2014/main" id="{1335EDD7-F86C-6BA2-9037-AADFDF3FA4F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230">
              <a:extLst>
                <a:ext uri="{FF2B5EF4-FFF2-40B4-BE49-F238E27FC236}">
                  <a16:creationId xmlns:a16="http://schemas.microsoft.com/office/drawing/2014/main" id="{7AB8AD97-3F99-0752-E9CF-5B14B821349A}"/>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13" name="Freeform 220">
            <a:extLst>
              <a:ext uri="{FF2B5EF4-FFF2-40B4-BE49-F238E27FC236}">
                <a16:creationId xmlns:a16="http://schemas.microsoft.com/office/drawing/2014/main" id="{5E5A2BD9-A255-23CC-0946-DC680109E106}"/>
              </a:ext>
            </a:extLst>
          </p:cNvPr>
          <p:cNvSpPr>
            <a:spLocks/>
          </p:cNvSpPr>
          <p:nvPr userDrawn="1"/>
        </p:nvSpPr>
        <p:spPr bwMode="auto">
          <a:xfrm rot="5400000">
            <a:off x="-254725" y="1702867"/>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3685686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column text">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17FAC7B-CC07-86DF-BBFF-56CF401844B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3" name="Freeform 233">
            <a:extLst>
              <a:ext uri="{FF2B5EF4-FFF2-40B4-BE49-F238E27FC236}">
                <a16:creationId xmlns:a16="http://schemas.microsoft.com/office/drawing/2014/main" id="{A5533A0A-90B0-5788-574D-CBADABC4F14D}"/>
              </a:ext>
            </a:extLst>
          </p:cNvPr>
          <p:cNvSpPr>
            <a:spLocks/>
          </p:cNvSpPr>
          <p:nvPr userDrawn="1"/>
        </p:nvSpPr>
        <p:spPr bwMode="auto">
          <a:xfrm>
            <a:off x="8313354" y="41518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4" name="Freeform 329">
            <a:extLst>
              <a:ext uri="{FF2B5EF4-FFF2-40B4-BE49-F238E27FC236}">
                <a16:creationId xmlns:a16="http://schemas.microsoft.com/office/drawing/2014/main" id="{A4927E1B-6DAD-9A91-222E-D0EF7770C880}"/>
              </a:ext>
            </a:extLst>
          </p:cNvPr>
          <p:cNvSpPr>
            <a:spLocks/>
          </p:cNvSpPr>
          <p:nvPr userDrawn="1"/>
        </p:nvSpPr>
        <p:spPr bwMode="auto">
          <a:xfrm>
            <a:off x="-336312" y="-8279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8" name="Grupo 17">
            <a:extLst>
              <a:ext uri="{FF2B5EF4-FFF2-40B4-BE49-F238E27FC236}">
                <a16:creationId xmlns:a16="http://schemas.microsoft.com/office/drawing/2014/main" id="{2AED0AEE-C2DE-CBB3-8DA8-777F3558EDEB}"/>
              </a:ext>
            </a:extLst>
          </p:cNvPr>
          <p:cNvGrpSpPr/>
          <p:nvPr userDrawn="1"/>
        </p:nvGrpSpPr>
        <p:grpSpPr>
          <a:xfrm>
            <a:off x="299451" y="310078"/>
            <a:ext cx="8545096" cy="4523344"/>
            <a:chOff x="723900" y="552450"/>
            <a:chExt cx="7696200" cy="4038600"/>
          </a:xfrm>
        </p:grpSpPr>
        <p:sp>
          <p:nvSpPr>
            <p:cNvPr id="19" name="Rectángulo: esquinas redondeadas 18">
              <a:extLst>
                <a:ext uri="{FF2B5EF4-FFF2-40B4-BE49-F238E27FC236}">
                  <a16:creationId xmlns:a16="http://schemas.microsoft.com/office/drawing/2014/main" id="{64955722-9561-363B-B961-A501CE7426D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20" name="Conector recto 19">
              <a:extLst>
                <a:ext uri="{FF2B5EF4-FFF2-40B4-BE49-F238E27FC236}">
                  <a16:creationId xmlns:a16="http://schemas.microsoft.com/office/drawing/2014/main" id="{3E542650-A203-5AC9-6A85-5D4D414D6B3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ontent Placeholder 3">
            <a:extLst>
              <a:ext uri="{FF2B5EF4-FFF2-40B4-BE49-F238E27FC236}">
                <a16:creationId xmlns:a16="http://schemas.microsoft.com/office/drawing/2014/main" id="{2BF932CF-1609-2457-E2B6-8522FDD5DFB7}"/>
              </a:ext>
            </a:extLst>
          </p:cNvPr>
          <p:cNvSpPr>
            <a:spLocks noGrp="1"/>
          </p:cNvSpPr>
          <p:nvPr>
            <p:ph sz="half" idx="2" hasCustomPrompt="1"/>
          </p:nvPr>
        </p:nvSpPr>
        <p:spPr>
          <a:xfrm>
            <a:off x="920975" y="1624255"/>
            <a:ext cx="4129454" cy="2198882"/>
          </a:xfrm>
        </p:spPr>
        <p:txBody>
          <a:bodyPr>
            <a:noAutofit/>
          </a:bodyPr>
          <a:lstStyle>
            <a:lvl1pPr marL="0" indent="0">
              <a:buNone/>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a:extLst>
              <a:ext uri="{FF2B5EF4-FFF2-40B4-BE49-F238E27FC236}">
                <a16:creationId xmlns:a16="http://schemas.microsoft.com/office/drawing/2014/main" id="{81674055-6D5B-F432-A13B-57B7BD9BE4A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1259315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bg>
      <p:bgPr>
        <a:solidFill>
          <a:schemeClr val="accent2"/>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05EF661-8672-7823-0C66-6941C18F928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3" name="Grupo 2">
            <a:extLst>
              <a:ext uri="{FF2B5EF4-FFF2-40B4-BE49-F238E27FC236}">
                <a16:creationId xmlns:a16="http://schemas.microsoft.com/office/drawing/2014/main" id="{52B71456-9946-FD31-62AF-3DF51B945228}"/>
              </a:ext>
            </a:extLst>
          </p:cNvPr>
          <p:cNvGrpSpPr/>
          <p:nvPr userDrawn="1"/>
        </p:nvGrpSpPr>
        <p:grpSpPr>
          <a:xfrm>
            <a:off x="299451" y="310078"/>
            <a:ext cx="8545096" cy="4523344"/>
            <a:chOff x="723900" y="552450"/>
            <a:chExt cx="7696200" cy="4038600"/>
          </a:xfrm>
        </p:grpSpPr>
        <p:sp>
          <p:nvSpPr>
            <p:cNvPr id="4" name="Rectángulo: esquinas redondeadas 3">
              <a:extLst>
                <a:ext uri="{FF2B5EF4-FFF2-40B4-BE49-F238E27FC236}">
                  <a16:creationId xmlns:a16="http://schemas.microsoft.com/office/drawing/2014/main" id="{4990EF35-6CE1-790D-E1B0-7BFAE1AF15DC}"/>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5" name="Conector recto 4">
              <a:extLst>
                <a:ext uri="{FF2B5EF4-FFF2-40B4-BE49-F238E27FC236}">
                  <a16:creationId xmlns:a16="http://schemas.microsoft.com/office/drawing/2014/main" id="{FFBA44A1-F3DE-23C9-5423-0BDC27D84206}"/>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9146040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 name="Text Placeholder 3">
            <a:extLst>
              <a:ext uri="{FF2B5EF4-FFF2-40B4-BE49-F238E27FC236}">
                <a16:creationId xmlns:a16="http://schemas.microsoft.com/office/drawing/2014/main" id="{286EE4EA-42B6-30A6-F2B6-D67D49CB9ED5}"/>
              </a:ext>
            </a:extLst>
          </p:cNvPr>
          <p:cNvSpPr>
            <a:spLocks noGrp="1"/>
          </p:cNvSpPr>
          <p:nvPr>
            <p:ph type="body" sz="half" idx="2"/>
          </p:nvPr>
        </p:nvSpPr>
        <p:spPr>
          <a:xfrm>
            <a:off x="913590" y="2571672"/>
            <a:ext cx="4607446" cy="1596467"/>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
        <p:nvSpPr>
          <p:cNvPr id="3" name="Text Placeholder 2">
            <a:extLst>
              <a:ext uri="{FF2B5EF4-FFF2-40B4-BE49-F238E27FC236}">
                <a16:creationId xmlns:a16="http://schemas.microsoft.com/office/drawing/2014/main" id="{F82B7D23-E1BB-CBC3-D14A-004A1D698E87}"/>
              </a:ext>
            </a:extLst>
          </p:cNvPr>
          <p:cNvSpPr>
            <a:spLocks noGrp="1"/>
          </p:cNvSpPr>
          <p:nvPr>
            <p:ph type="body" idx="14" hasCustomPrompt="1"/>
          </p:nvPr>
        </p:nvSpPr>
        <p:spPr>
          <a:xfrm>
            <a:off x="913590" y="1923530"/>
            <a:ext cx="4607446" cy="723354"/>
          </a:xfrm>
        </p:spPr>
        <p:txBody>
          <a:bodyPr anchor="ctr">
            <a:noAutofit/>
          </a:bodyPr>
          <a:lstStyle>
            <a:lvl1pPr marL="0" indent="0" algn="l">
              <a:buNone/>
              <a:defRPr sz="40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49312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bg>
      <p:bgPr>
        <a:solidFill>
          <a:schemeClr val="accent2"/>
        </a:solidFill>
        <a:effectLst/>
      </p:bgPr>
    </p:bg>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F7B24DCD-5409-16A2-A4E6-D8C388FD895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Rectángulo: esquinas redondeadas 7">
            <a:extLst>
              <a:ext uri="{FF2B5EF4-FFF2-40B4-BE49-F238E27FC236}">
                <a16:creationId xmlns:a16="http://schemas.microsoft.com/office/drawing/2014/main" id="{B234BF4F-518E-DE95-2968-3DF13040CC65}"/>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0" name="Rectángulo: esquinas redondeadas 9">
            <a:extLst>
              <a:ext uri="{FF2B5EF4-FFF2-40B4-BE49-F238E27FC236}">
                <a16:creationId xmlns:a16="http://schemas.microsoft.com/office/drawing/2014/main" id="{803CD078-C076-E827-6A6D-D2594115BA8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1" name="Rectángulo: esquinas redondeadas 10">
            <a:extLst>
              <a:ext uri="{FF2B5EF4-FFF2-40B4-BE49-F238E27FC236}">
                <a16:creationId xmlns:a16="http://schemas.microsoft.com/office/drawing/2014/main" id="{16755367-36C7-6F00-3FF6-DF65964F3ED8}"/>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3" name="Grupo 2">
            <a:extLst>
              <a:ext uri="{FF2B5EF4-FFF2-40B4-BE49-F238E27FC236}">
                <a16:creationId xmlns:a16="http://schemas.microsoft.com/office/drawing/2014/main" id="{37330A5E-7602-E01D-5B6B-DB5B219E47F7}"/>
              </a:ext>
            </a:extLst>
          </p:cNvPr>
          <p:cNvGrpSpPr/>
          <p:nvPr userDrawn="1"/>
        </p:nvGrpSpPr>
        <p:grpSpPr>
          <a:xfrm>
            <a:off x="285576" y="300073"/>
            <a:ext cx="8558973" cy="4523344"/>
            <a:chOff x="711402" y="543517"/>
            <a:chExt cx="7708698" cy="4038600"/>
          </a:xfrm>
        </p:grpSpPr>
        <p:sp>
          <p:nvSpPr>
            <p:cNvPr id="4" name="Rectángulo: esquinas redondeadas 3">
              <a:extLst>
                <a:ext uri="{FF2B5EF4-FFF2-40B4-BE49-F238E27FC236}">
                  <a16:creationId xmlns:a16="http://schemas.microsoft.com/office/drawing/2014/main" id="{BAB2852E-7A04-1EFA-54B0-7B7B8C9474C6}"/>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5" name="Conector recto 4">
              <a:extLst>
                <a:ext uri="{FF2B5EF4-FFF2-40B4-BE49-F238E27FC236}">
                  <a16:creationId xmlns:a16="http://schemas.microsoft.com/office/drawing/2014/main" id="{3C04943C-3234-0DB8-6856-4FEE6ACD23D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A138118C-7525-42C5-83E9-649111189F8A}"/>
              </a:ext>
            </a:extLst>
          </p:cNvPr>
          <p:cNvSpPr>
            <a:spLocks noGrp="1"/>
          </p:cNvSpPr>
          <p:nvPr>
            <p:ph type="title" hasCustomPrompt="1"/>
          </p:nvPr>
        </p:nvSpPr>
        <p:spPr>
          <a:xfrm>
            <a:off x="1609241" y="1965962"/>
            <a:ext cx="5925517" cy="1320255"/>
          </a:xfrm>
        </p:spPr>
        <p:txBody>
          <a:bodyPr anchor="ctr">
            <a:noAutofit/>
          </a:bodyPr>
          <a:lstStyle>
            <a:lvl1pPr algn="ctr">
              <a:defRPr sz="10000" b="1">
                <a:solidFill>
                  <a:schemeClr val="tx1"/>
                </a:solidFill>
                <a:latin typeface="+mj-lt"/>
              </a:defRPr>
            </a:lvl1pPr>
          </a:lstStyle>
          <a:p>
            <a:r>
              <a:rPr lang="en-US" dirty="0"/>
              <a:t>Click to edit Master title style</a:t>
            </a:r>
          </a:p>
        </p:txBody>
      </p:sp>
      <p:sp>
        <p:nvSpPr>
          <p:cNvPr id="9" name="Text Placeholder 2">
            <a:extLst>
              <a:ext uri="{FF2B5EF4-FFF2-40B4-BE49-F238E27FC236}">
                <a16:creationId xmlns:a16="http://schemas.microsoft.com/office/drawing/2014/main" id="{7B2A1BE7-6AE5-51FA-0C68-CE4773835CCF}"/>
              </a:ext>
            </a:extLst>
          </p:cNvPr>
          <p:cNvSpPr>
            <a:spLocks noGrp="1"/>
          </p:cNvSpPr>
          <p:nvPr>
            <p:ph type="body" idx="1" hasCustomPrompt="1"/>
          </p:nvPr>
        </p:nvSpPr>
        <p:spPr>
          <a:xfrm>
            <a:off x="1972896" y="3019520"/>
            <a:ext cx="5198206" cy="543904"/>
          </a:xfrm>
        </p:spPr>
        <p:txBody>
          <a:bodyPr>
            <a:no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Freeform 235">
            <a:extLst>
              <a:ext uri="{FF2B5EF4-FFF2-40B4-BE49-F238E27FC236}">
                <a16:creationId xmlns:a16="http://schemas.microsoft.com/office/drawing/2014/main" id="{41961478-F470-85E5-D647-A09BE58F9F43}"/>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179999368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117616401"/>
      </p:ext>
    </p:extLst>
  </p:cSld>
  <p:clrMap bg1="lt1" tx1="dk1" bg2="lt2" tx2="dk2" accent1="accent1" accent2="accent2" accent3="accent3" accent4="accent4" accent5="accent5" accent6="accent6" hlink="hlink" folHlink="folHlink"/>
  <p:sldLayoutIdLst>
    <p:sldLayoutId id="2147483734" r:id="rId1"/>
    <p:sldLayoutId id="2147483736" r:id="rId2"/>
    <p:sldLayoutId id="2147483772" r:id="rId3"/>
    <p:sldLayoutId id="2147483760" r:id="rId4"/>
    <p:sldLayoutId id="2147483739" r:id="rId5"/>
    <p:sldLayoutId id="2147483774" r:id="rId6"/>
    <p:sldLayoutId id="2147483775" r:id="rId7"/>
    <p:sldLayoutId id="2147483776" r:id="rId8"/>
    <p:sldLayoutId id="2147483777" r:id="rId9"/>
    <p:sldLayoutId id="2147483740" r:id="rId10"/>
    <p:sldLayoutId id="2147483765" r:id="rId11"/>
    <p:sldLayoutId id="2147483778" r:id="rId12"/>
    <p:sldLayoutId id="2147483779" r:id="rId13"/>
    <p:sldLayoutId id="2147483780" r:id="rId14"/>
    <p:sldLayoutId id="2147483770" r:id="rId15"/>
    <p:sldLayoutId id="2147483773" r:id="rId16"/>
    <p:sldLayoutId id="2147483769" r:id="rId17"/>
    <p:sldLayoutId id="2147483768" r:id="rId18"/>
    <p:sldLayoutId id="2147483781" r:id="rId19"/>
    <p:sldLayoutId id="2147483771" r:id="rId20"/>
    <p:sldLayoutId id="2147483782" r:id="rId21"/>
    <p:sldLayoutId id="2147483783" r:id="rId2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upo 53">
            <a:extLst>
              <a:ext uri="{FF2B5EF4-FFF2-40B4-BE49-F238E27FC236}">
                <a16:creationId xmlns:a16="http://schemas.microsoft.com/office/drawing/2014/main" id="{355239E8-34D0-11EF-B4B2-69EBF8949C7A}"/>
              </a:ext>
            </a:extLst>
          </p:cNvPr>
          <p:cNvGrpSpPr/>
          <p:nvPr/>
        </p:nvGrpSpPr>
        <p:grpSpPr>
          <a:xfrm>
            <a:off x="1418887" y="-92684"/>
            <a:ext cx="1199268" cy="599634"/>
            <a:chOff x="5638801" y="2709863"/>
            <a:chExt cx="495300" cy="247650"/>
          </a:xfrm>
        </p:grpSpPr>
        <p:sp>
          <p:nvSpPr>
            <p:cNvPr id="55" name="Freeform 175">
              <a:extLst>
                <a:ext uri="{FF2B5EF4-FFF2-40B4-BE49-F238E27FC236}">
                  <a16:creationId xmlns:a16="http://schemas.microsoft.com/office/drawing/2014/main" id="{4E092CCA-A0E6-A590-E1D2-66ACE39B659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8" name="Freeform 178">
              <a:extLst>
                <a:ext uri="{FF2B5EF4-FFF2-40B4-BE49-F238E27FC236}">
                  <a16:creationId xmlns:a16="http://schemas.microsoft.com/office/drawing/2014/main" id="{73E5C0FD-947B-6EB6-8B6D-8AE6C32A24C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1596033" y="1280018"/>
            <a:ext cx="6641960" cy="2095118"/>
          </a:xfrm>
        </p:spPr>
        <p:txBody>
          <a:bodyPr>
            <a:noAutofit/>
          </a:bodyPr>
          <a:lstStyle/>
          <a:p>
            <a:pPr algn="l">
              <a:lnSpc>
                <a:spcPct val="100000"/>
              </a:lnSpc>
            </a:pPr>
            <a:r>
              <a:rPr lang="en-US" sz="4000" dirty="0"/>
              <a:t>TRAVEL MANAGEMENT</a:t>
            </a:r>
            <a:br>
              <a:rPr lang="en-US" sz="1400" dirty="0"/>
            </a:br>
            <a:r>
              <a:rPr lang="en-US" sz="1400" dirty="0"/>
              <a:t>                                                                         </a:t>
            </a:r>
            <a:r>
              <a:rPr lang="en-US" sz="1400" dirty="0" err="1"/>
              <a:t>Mohith</a:t>
            </a:r>
            <a:r>
              <a:rPr lang="en-US" sz="1400" dirty="0"/>
              <a:t> Sai(RA2211026010304)</a:t>
            </a:r>
            <a:br>
              <a:rPr lang="en-US" sz="1400" dirty="0"/>
            </a:br>
            <a:r>
              <a:rPr lang="en-US" sz="1400" dirty="0"/>
              <a:t>                                                       Harshavardhan M(RA2211026010309)</a:t>
            </a:r>
            <a:br>
              <a:rPr lang="en-US" sz="1400" dirty="0"/>
            </a:br>
            <a:r>
              <a:rPr lang="en-US" sz="1400" dirty="0"/>
              <a:t>                                                               </a:t>
            </a:r>
            <a:r>
              <a:rPr lang="en-US" sz="1400" dirty="0" err="1"/>
              <a:t>Nidarshan</a:t>
            </a:r>
            <a:r>
              <a:rPr lang="en-US" sz="1400" dirty="0"/>
              <a:t> M V(RA2211026010304)</a:t>
            </a:r>
            <a:br>
              <a:rPr lang="en-US" sz="4000" dirty="0"/>
            </a:br>
            <a:r>
              <a:rPr lang="en-US" dirty="0"/>
              <a:t>                                </a:t>
            </a:r>
            <a:endParaRPr lang="en-US" sz="4000" dirty="0"/>
          </a:p>
        </p:txBody>
      </p:sp>
      <p:sp>
        <p:nvSpPr>
          <p:cNvPr id="13" name="Elipse 12">
            <a:extLst>
              <a:ext uri="{FF2B5EF4-FFF2-40B4-BE49-F238E27FC236}">
                <a16:creationId xmlns:a16="http://schemas.microsoft.com/office/drawing/2014/main" id="{4679BEE8-18EF-4611-7A17-1252DD970B1D}"/>
              </a:ext>
            </a:extLst>
          </p:cNvPr>
          <p:cNvSpPr/>
          <p:nvPr/>
        </p:nvSpPr>
        <p:spPr>
          <a:xfrm flipH="1">
            <a:off x="1143803" y="644615"/>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Elipse 13">
            <a:extLst>
              <a:ext uri="{FF2B5EF4-FFF2-40B4-BE49-F238E27FC236}">
                <a16:creationId xmlns:a16="http://schemas.microsoft.com/office/drawing/2014/main" id="{13FCAC9C-FA98-C5FB-2101-AC249E7987F9}"/>
              </a:ext>
            </a:extLst>
          </p:cNvPr>
          <p:cNvSpPr/>
          <p:nvPr/>
        </p:nvSpPr>
        <p:spPr>
          <a:xfrm flipH="1">
            <a:off x="1383816" y="644615"/>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5" name="Elipse 14">
            <a:extLst>
              <a:ext uri="{FF2B5EF4-FFF2-40B4-BE49-F238E27FC236}">
                <a16:creationId xmlns:a16="http://schemas.microsoft.com/office/drawing/2014/main" id="{9C16D5E1-AA1C-F64E-B8FC-BEC96B8E69D8}"/>
              </a:ext>
            </a:extLst>
          </p:cNvPr>
          <p:cNvSpPr/>
          <p:nvPr/>
        </p:nvSpPr>
        <p:spPr>
          <a:xfrm flipH="1">
            <a:off x="1623829" y="644615"/>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grpSp>
        <p:nvGrpSpPr>
          <p:cNvPr id="25" name="Grupo 24">
            <a:extLst>
              <a:ext uri="{FF2B5EF4-FFF2-40B4-BE49-F238E27FC236}">
                <a16:creationId xmlns:a16="http://schemas.microsoft.com/office/drawing/2014/main" id="{AFA4F046-E0F6-C98A-F77C-E4F0ED346C6F}"/>
              </a:ext>
            </a:extLst>
          </p:cNvPr>
          <p:cNvGrpSpPr/>
          <p:nvPr/>
        </p:nvGrpSpPr>
        <p:grpSpPr>
          <a:xfrm>
            <a:off x="874596" y="980310"/>
            <a:ext cx="812385" cy="815360"/>
            <a:chOff x="2759075" y="2149476"/>
            <a:chExt cx="433388" cy="434975"/>
          </a:xfrm>
        </p:grpSpPr>
        <p:sp>
          <p:nvSpPr>
            <p:cNvPr id="26" name="Freeform 236">
              <a:extLst>
                <a:ext uri="{FF2B5EF4-FFF2-40B4-BE49-F238E27FC236}">
                  <a16:creationId xmlns:a16="http://schemas.microsoft.com/office/drawing/2014/main" id="{E6E80288-EFB2-279E-F261-563450770BE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230">
              <a:extLst>
                <a:ext uri="{FF2B5EF4-FFF2-40B4-BE49-F238E27FC236}">
                  <a16:creationId xmlns:a16="http://schemas.microsoft.com/office/drawing/2014/main" id="{D3F84B9D-A2F0-98C3-5A65-B77A9C5BB80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33" name="Freeform 298">
            <a:extLst>
              <a:ext uri="{FF2B5EF4-FFF2-40B4-BE49-F238E27FC236}">
                <a16:creationId xmlns:a16="http://schemas.microsoft.com/office/drawing/2014/main" id="{C2151FBB-7BC9-9161-69CA-0385309AC2B1}"/>
              </a:ext>
            </a:extLst>
          </p:cNvPr>
          <p:cNvSpPr>
            <a:spLocks/>
          </p:cNvSpPr>
          <p:nvPr/>
        </p:nvSpPr>
        <p:spPr bwMode="auto">
          <a:xfrm>
            <a:off x="7280617" y="419472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5" name="Freeform 302">
            <a:extLst>
              <a:ext uri="{FF2B5EF4-FFF2-40B4-BE49-F238E27FC236}">
                <a16:creationId xmlns:a16="http://schemas.microsoft.com/office/drawing/2014/main" id="{ECC37368-49BC-BA15-61DA-0C7744507A42}"/>
              </a:ext>
            </a:extLst>
          </p:cNvPr>
          <p:cNvSpPr>
            <a:spLocks/>
          </p:cNvSpPr>
          <p:nvPr/>
        </p:nvSpPr>
        <p:spPr bwMode="auto">
          <a:xfrm>
            <a:off x="4507221" y="99654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9" name="Freeform 235">
            <a:extLst>
              <a:ext uri="{FF2B5EF4-FFF2-40B4-BE49-F238E27FC236}">
                <a16:creationId xmlns:a16="http://schemas.microsoft.com/office/drawing/2014/main" id="{1FBABF0B-31AF-48D0-572C-CE20D6DA6E47}"/>
              </a:ext>
            </a:extLst>
          </p:cNvPr>
          <p:cNvSpPr>
            <a:spLocks/>
          </p:cNvSpPr>
          <p:nvPr/>
        </p:nvSpPr>
        <p:spPr bwMode="auto">
          <a:xfrm>
            <a:off x="2953152" y="4140145"/>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0" name="Freeform 235">
            <a:extLst>
              <a:ext uri="{FF2B5EF4-FFF2-40B4-BE49-F238E27FC236}">
                <a16:creationId xmlns:a16="http://schemas.microsoft.com/office/drawing/2014/main" id="{C970B80A-3F9C-CDFC-7B53-6190FE700FFC}"/>
              </a:ext>
            </a:extLst>
          </p:cNvPr>
          <p:cNvSpPr>
            <a:spLocks/>
          </p:cNvSpPr>
          <p:nvPr/>
        </p:nvSpPr>
        <p:spPr bwMode="auto">
          <a:xfrm>
            <a:off x="5833460" y="139150"/>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3" name="Freeform 186">
            <a:extLst>
              <a:ext uri="{FF2B5EF4-FFF2-40B4-BE49-F238E27FC236}">
                <a16:creationId xmlns:a16="http://schemas.microsoft.com/office/drawing/2014/main" id="{A5DF5B62-405C-062D-CFB9-D145FF898653}"/>
              </a:ext>
            </a:extLst>
          </p:cNvPr>
          <p:cNvSpPr>
            <a:spLocks/>
          </p:cNvSpPr>
          <p:nvPr/>
        </p:nvSpPr>
        <p:spPr bwMode="auto">
          <a:xfrm>
            <a:off x="8523416" y="-27697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dirty="0"/>
          </a:p>
        </p:txBody>
      </p:sp>
      <p:sp>
        <p:nvSpPr>
          <p:cNvPr id="60" name="Freeform 157">
            <a:extLst>
              <a:ext uri="{FF2B5EF4-FFF2-40B4-BE49-F238E27FC236}">
                <a16:creationId xmlns:a16="http://schemas.microsoft.com/office/drawing/2014/main" id="{5EE114F6-7349-CAEE-FD1B-5485308A7CF8}"/>
              </a:ext>
            </a:extLst>
          </p:cNvPr>
          <p:cNvSpPr>
            <a:spLocks noEditPoints="1"/>
          </p:cNvSpPr>
          <p:nvPr/>
        </p:nvSpPr>
        <p:spPr bwMode="auto">
          <a:xfrm>
            <a:off x="7982978" y="194779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1" name="Freeform 159">
            <a:extLst>
              <a:ext uri="{FF2B5EF4-FFF2-40B4-BE49-F238E27FC236}">
                <a16:creationId xmlns:a16="http://schemas.microsoft.com/office/drawing/2014/main" id="{A702948B-7704-41A7-9869-08F07323A91C}"/>
              </a:ext>
            </a:extLst>
          </p:cNvPr>
          <p:cNvSpPr>
            <a:spLocks noEditPoints="1"/>
          </p:cNvSpPr>
          <p:nvPr/>
        </p:nvSpPr>
        <p:spPr bwMode="auto">
          <a:xfrm>
            <a:off x="1596033" y="4036611"/>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2" name="Freeform 310">
            <a:extLst>
              <a:ext uri="{FF2B5EF4-FFF2-40B4-BE49-F238E27FC236}">
                <a16:creationId xmlns:a16="http://schemas.microsoft.com/office/drawing/2014/main" id="{B2D779E0-71EE-243E-A047-0898C2DF1252}"/>
              </a:ext>
            </a:extLst>
          </p:cNvPr>
          <p:cNvSpPr>
            <a:spLocks noEditPoints="1"/>
          </p:cNvSpPr>
          <p:nvPr/>
        </p:nvSpPr>
        <p:spPr bwMode="auto">
          <a:xfrm>
            <a:off x="1077455" y="2098352"/>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3" name="Freeform 220">
            <a:extLst>
              <a:ext uri="{FF2B5EF4-FFF2-40B4-BE49-F238E27FC236}">
                <a16:creationId xmlns:a16="http://schemas.microsoft.com/office/drawing/2014/main" id="{448AB29B-6453-6D24-49FF-08BA3C2464E7}"/>
              </a:ext>
            </a:extLst>
          </p:cNvPr>
          <p:cNvSpPr>
            <a:spLocks/>
          </p:cNvSpPr>
          <p:nvPr/>
        </p:nvSpPr>
        <p:spPr bwMode="auto">
          <a:xfrm rot="5400000">
            <a:off x="-134141" y="469515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7" name="Freeform 233">
            <a:extLst>
              <a:ext uri="{FF2B5EF4-FFF2-40B4-BE49-F238E27FC236}">
                <a16:creationId xmlns:a16="http://schemas.microsoft.com/office/drawing/2014/main" id="{E65937AC-0843-B2C4-F3E7-15894E76892E}"/>
              </a:ext>
            </a:extLst>
          </p:cNvPr>
          <p:cNvSpPr>
            <a:spLocks/>
          </p:cNvSpPr>
          <p:nvPr/>
        </p:nvSpPr>
        <p:spPr bwMode="auto">
          <a:xfrm>
            <a:off x="6016163" y="504735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8" name="Grupo 17">
            <a:extLst>
              <a:ext uri="{FF2B5EF4-FFF2-40B4-BE49-F238E27FC236}">
                <a16:creationId xmlns:a16="http://schemas.microsoft.com/office/drawing/2014/main" id="{DC7B519E-9918-42EA-A90B-FA0ABF62F65E}"/>
              </a:ext>
            </a:extLst>
          </p:cNvPr>
          <p:cNvGrpSpPr/>
          <p:nvPr/>
        </p:nvGrpSpPr>
        <p:grpSpPr>
          <a:xfrm>
            <a:off x="8106561" y="4128394"/>
            <a:ext cx="773659" cy="963355"/>
            <a:chOff x="6696077" y="2921001"/>
            <a:chExt cx="330200" cy="411163"/>
          </a:xfrm>
        </p:grpSpPr>
        <p:sp>
          <p:nvSpPr>
            <p:cNvPr id="19" name="Freeform 245">
              <a:extLst>
                <a:ext uri="{FF2B5EF4-FFF2-40B4-BE49-F238E27FC236}">
                  <a16:creationId xmlns:a16="http://schemas.microsoft.com/office/drawing/2014/main" id="{001EB30E-0ED9-E34B-9927-47BB37A00DE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20" name="Grupo 19">
              <a:extLst>
                <a:ext uri="{FF2B5EF4-FFF2-40B4-BE49-F238E27FC236}">
                  <a16:creationId xmlns:a16="http://schemas.microsoft.com/office/drawing/2014/main" id="{CFB3B752-DA3B-4F3D-6DA4-71D7F8EC2F3D}"/>
                </a:ext>
              </a:extLst>
            </p:cNvPr>
            <p:cNvGrpSpPr/>
            <p:nvPr/>
          </p:nvGrpSpPr>
          <p:grpSpPr>
            <a:xfrm>
              <a:off x="6696077" y="2921001"/>
              <a:ext cx="327022" cy="411163"/>
              <a:chOff x="6696077" y="2921001"/>
              <a:chExt cx="327022" cy="411163"/>
            </a:xfrm>
          </p:grpSpPr>
          <p:grpSp>
            <p:nvGrpSpPr>
              <p:cNvPr id="21" name="Grupo 20">
                <a:extLst>
                  <a:ext uri="{FF2B5EF4-FFF2-40B4-BE49-F238E27FC236}">
                    <a16:creationId xmlns:a16="http://schemas.microsoft.com/office/drawing/2014/main" id="{08C57EDF-4884-2611-4D76-EDF896F3C8D3}"/>
                  </a:ext>
                </a:extLst>
              </p:cNvPr>
              <p:cNvGrpSpPr/>
              <p:nvPr/>
            </p:nvGrpSpPr>
            <p:grpSpPr>
              <a:xfrm>
                <a:off x="6696077" y="2921001"/>
                <a:ext cx="327022" cy="411163"/>
                <a:chOff x="6696077" y="2921001"/>
                <a:chExt cx="327022" cy="411163"/>
              </a:xfrm>
            </p:grpSpPr>
            <p:sp>
              <p:nvSpPr>
                <p:cNvPr id="24" name="Freeform 244">
                  <a:extLst>
                    <a:ext uri="{FF2B5EF4-FFF2-40B4-BE49-F238E27FC236}">
                      <a16:creationId xmlns:a16="http://schemas.microsoft.com/office/drawing/2014/main" id="{5F672582-355A-7562-2651-FBF362A23ABF}"/>
                    </a:ext>
                  </a:extLst>
                </p:cNvPr>
                <p:cNvSpPr>
                  <a:spLocks/>
                </p:cNvSpPr>
                <p:nvPr/>
              </p:nvSpPr>
              <p:spPr bwMode="auto">
                <a:xfrm>
                  <a:off x="6696077" y="2921001"/>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46">
                  <a:extLst>
                    <a:ext uri="{FF2B5EF4-FFF2-40B4-BE49-F238E27FC236}">
                      <a16:creationId xmlns:a16="http://schemas.microsoft.com/office/drawing/2014/main" id="{78F4582F-80EE-A8BB-4104-EA9498388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248">
                  <a:extLst>
                    <a:ext uri="{FF2B5EF4-FFF2-40B4-BE49-F238E27FC236}">
                      <a16:creationId xmlns:a16="http://schemas.microsoft.com/office/drawing/2014/main" id="{3A47B7CE-9FE3-4620-8D82-18F930DF99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22" name="Freeform 249">
                <a:extLst>
                  <a:ext uri="{FF2B5EF4-FFF2-40B4-BE49-F238E27FC236}">
                    <a16:creationId xmlns:a16="http://schemas.microsoft.com/office/drawing/2014/main" id="{B6197020-0222-2DEB-B33B-75FCA38CA6D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3" name="Freeform 250">
                <a:extLst>
                  <a:ext uri="{FF2B5EF4-FFF2-40B4-BE49-F238E27FC236}">
                    <a16:creationId xmlns:a16="http://schemas.microsoft.com/office/drawing/2014/main" id="{075FA0E6-8AD3-86FB-B2FA-9BEB22C3978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4" name="Freeform 220">
            <a:extLst>
              <a:ext uri="{FF2B5EF4-FFF2-40B4-BE49-F238E27FC236}">
                <a16:creationId xmlns:a16="http://schemas.microsoft.com/office/drawing/2014/main" id="{419EBA74-1315-567F-874B-1DD9D00CD16F}"/>
              </a:ext>
            </a:extLst>
          </p:cNvPr>
          <p:cNvSpPr>
            <a:spLocks/>
          </p:cNvSpPr>
          <p:nvPr/>
        </p:nvSpPr>
        <p:spPr bwMode="auto">
          <a:xfrm rot="10800000">
            <a:off x="8854936" y="1816321"/>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412242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2" presetClass="entr" presetSubtype="4"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32" presetClass="emph" presetSubtype="0" fill="hold" grpId="0" nodeType="withEffect">
                                  <p:stCondLst>
                                    <p:cond delay="0"/>
                                  </p:stCondLst>
                                  <p:childTnLst>
                                    <p:animRot by="120000">
                                      <p:cBhvr>
                                        <p:cTn id="20" dur="100" fill="hold">
                                          <p:stCondLst>
                                            <p:cond delay="0"/>
                                          </p:stCondLst>
                                        </p:cTn>
                                        <p:tgtEl>
                                          <p:spTgt spid="50"/>
                                        </p:tgtEl>
                                        <p:attrNameLst>
                                          <p:attrName>r</p:attrName>
                                        </p:attrNameLst>
                                      </p:cBhvr>
                                    </p:animRot>
                                    <p:animRot by="-240000">
                                      <p:cBhvr>
                                        <p:cTn id="21" dur="200" fill="hold">
                                          <p:stCondLst>
                                            <p:cond delay="200"/>
                                          </p:stCondLst>
                                        </p:cTn>
                                        <p:tgtEl>
                                          <p:spTgt spid="50"/>
                                        </p:tgtEl>
                                        <p:attrNameLst>
                                          <p:attrName>r</p:attrName>
                                        </p:attrNameLst>
                                      </p:cBhvr>
                                    </p:animRot>
                                    <p:animRot by="240000">
                                      <p:cBhvr>
                                        <p:cTn id="22" dur="200" fill="hold">
                                          <p:stCondLst>
                                            <p:cond delay="400"/>
                                          </p:stCondLst>
                                        </p:cTn>
                                        <p:tgtEl>
                                          <p:spTgt spid="50"/>
                                        </p:tgtEl>
                                        <p:attrNameLst>
                                          <p:attrName>r</p:attrName>
                                        </p:attrNameLst>
                                      </p:cBhvr>
                                    </p:animRot>
                                    <p:animRot by="-240000">
                                      <p:cBhvr>
                                        <p:cTn id="23" dur="200" fill="hold">
                                          <p:stCondLst>
                                            <p:cond delay="600"/>
                                          </p:stCondLst>
                                        </p:cTn>
                                        <p:tgtEl>
                                          <p:spTgt spid="50"/>
                                        </p:tgtEl>
                                        <p:attrNameLst>
                                          <p:attrName>r</p:attrName>
                                        </p:attrNameLst>
                                      </p:cBhvr>
                                    </p:animRot>
                                    <p:animRot by="120000">
                                      <p:cBhvr>
                                        <p:cTn id="24" dur="200" fill="hold">
                                          <p:stCondLst>
                                            <p:cond delay="800"/>
                                          </p:stCondLst>
                                        </p:cTn>
                                        <p:tgtEl>
                                          <p:spTgt spid="50"/>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4"/>
                                        </p:tgtEl>
                                        <p:attrNameLst>
                                          <p:attrName>r</p:attrName>
                                        </p:attrNameLst>
                                      </p:cBhvr>
                                    </p:animRot>
                                    <p:animRot by="-240000">
                                      <p:cBhvr>
                                        <p:cTn id="27" dur="200" fill="hold">
                                          <p:stCondLst>
                                            <p:cond delay="200"/>
                                          </p:stCondLst>
                                        </p:cTn>
                                        <p:tgtEl>
                                          <p:spTgt spid="54"/>
                                        </p:tgtEl>
                                        <p:attrNameLst>
                                          <p:attrName>r</p:attrName>
                                        </p:attrNameLst>
                                      </p:cBhvr>
                                    </p:animRot>
                                    <p:animRot by="240000">
                                      <p:cBhvr>
                                        <p:cTn id="28" dur="200" fill="hold">
                                          <p:stCondLst>
                                            <p:cond delay="400"/>
                                          </p:stCondLst>
                                        </p:cTn>
                                        <p:tgtEl>
                                          <p:spTgt spid="54"/>
                                        </p:tgtEl>
                                        <p:attrNameLst>
                                          <p:attrName>r</p:attrName>
                                        </p:attrNameLst>
                                      </p:cBhvr>
                                    </p:animRot>
                                    <p:animRot by="-240000">
                                      <p:cBhvr>
                                        <p:cTn id="29" dur="200" fill="hold">
                                          <p:stCondLst>
                                            <p:cond delay="600"/>
                                          </p:stCondLst>
                                        </p:cTn>
                                        <p:tgtEl>
                                          <p:spTgt spid="54"/>
                                        </p:tgtEl>
                                        <p:attrNameLst>
                                          <p:attrName>r</p:attrName>
                                        </p:attrNameLst>
                                      </p:cBhvr>
                                    </p:animRot>
                                    <p:animRot by="120000">
                                      <p:cBhvr>
                                        <p:cTn id="30" dur="200" fill="hold">
                                          <p:stCondLst>
                                            <p:cond delay="800"/>
                                          </p:stCondLst>
                                        </p:cTn>
                                        <p:tgtEl>
                                          <p:spTgt spid="54"/>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3"/>
                                        </p:tgtEl>
                                        <p:attrNameLst>
                                          <p:attrName>r</p:attrName>
                                        </p:attrNameLst>
                                      </p:cBhvr>
                                    </p:animRot>
                                    <p:animRot by="-240000">
                                      <p:cBhvr>
                                        <p:cTn id="33" dur="200" fill="hold">
                                          <p:stCondLst>
                                            <p:cond delay="200"/>
                                          </p:stCondLst>
                                        </p:cTn>
                                        <p:tgtEl>
                                          <p:spTgt spid="63"/>
                                        </p:tgtEl>
                                        <p:attrNameLst>
                                          <p:attrName>r</p:attrName>
                                        </p:attrNameLst>
                                      </p:cBhvr>
                                    </p:animRot>
                                    <p:animRot by="240000">
                                      <p:cBhvr>
                                        <p:cTn id="34" dur="200" fill="hold">
                                          <p:stCondLst>
                                            <p:cond delay="400"/>
                                          </p:stCondLst>
                                        </p:cTn>
                                        <p:tgtEl>
                                          <p:spTgt spid="63"/>
                                        </p:tgtEl>
                                        <p:attrNameLst>
                                          <p:attrName>r</p:attrName>
                                        </p:attrNameLst>
                                      </p:cBhvr>
                                    </p:animRot>
                                    <p:animRot by="-240000">
                                      <p:cBhvr>
                                        <p:cTn id="35" dur="200" fill="hold">
                                          <p:stCondLst>
                                            <p:cond delay="600"/>
                                          </p:stCondLst>
                                        </p:cTn>
                                        <p:tgtEl>
                                          <p:spTgt spid="63"/>
                                        </p:tgtEl>
                                        <p:attrNameLst>
                                          <p:attrName>r</p:attrName>
                                        </p:attrNameLst>
                                      </p:cBhvr>
                                    </p:animRot>
                                    <p:animRot by="120000">
                                      <p:cBhvr>
                                        <p:cTn id="36" dur="200" fill="hold">
                                          <p:stCondLst>
                                            <p:cond delay="800"/>
                                          </p:stCondLst>
                                        </p:cTn>
                                        <p:tgtEl>
                                          <p:spTgt spid="63"/>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67"/>
                                        </p:tgtEl>
                                        <p:attrNameLst>
                                          <p:attrName>r</p:attrName>
                                        </p:attrNameLst>
                                      </p:cBhvr>
                                    </p:animRot>
                                    <p:animRot by="-240000">
                                      <p:cBhvr>
                                        <p:cTn id="39" dur="200" fill="hold">
                                          <p:stCondLst>
                                            <p:cond delay="200"/>
                                          </p:stCondLst>
                                        </p:cTn>
                                        <p:tgtEl>
                                          <p:spTgt spid="67"/>
                                        </p:tgtEl>
                                        <p:attrNameLst>
                                          <p:attrName>r</p:attrName>
                                        </p:attrNameLst>
                                      </p:cBhvr>
                                    </p:animRot>
                                    <p:animRot by="240000">
                                      <p:cBhvr>
                                        <p:cTn id="40" dur="200" fill="hold">
                                          <p:stCondLst>
                                            <p:cond delay="400"/>
                                          </p:stCondLst>
                                        </p:cTn>
                                        <p:tgtEl>
                                          <p:spTgt spid="67"/>
                                        </p:tgtEl>
                                        <p:attrNameLst>
                                          <p:attrName>r</p:attrName>
                                        </p:attrNameLst>
                                      </p:cBhvr>
                                    </p:animRot>
                                    <p:animRot by="-240000">
                                      <p:cBhvr>
                                        <p:cTn id="41" dur="200" fill="hold">
                                          <p:stCondLst>
                                            <p:cond delay="600"/>
                                          </p:stCondLst>
                                        </p:cTn>
                                        <p:tgtEl>
                                          <p:spTgt spid="67"/>
                                        </p:tgtEl>
                                        <p:attrNameLst>
                                          <p:attrName>r</p:attrName>
                                        </p:attrNameLst>
                                      </p:cBhvr>
                                    </p:animRot>
                                    <p:animRot by="120000">
                                      <p:cBhvr>
                                        <p:cTn id="42" dur="200" fill="hold">
                                          <p:stCondLst>
                                            <p:cond delay="800"/>
                                          </p:stCondLst>
                                        </p:cTn>
                                        <p:tgtEl>
                                          <p:spTgt spid="6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3"/>
                                        </p:tgtEl>
                                        <p:attrNameLst>
                                          <p:attrName>r</p:attrName>
                                        </p:attrNameLst>
                                      </p:cBhvr>
                                    </p:animRot>
                                    <p:animRot by="-240000">
                                      <p:cBhvr>
                                        <p:cTn id="45" dur="200" fill="hold">
                                          <p:stCondLst>
                                            <p:cond delay="200"/>
                                          </p:stCondLst>
                                        </p:cTn>
                                        <p:tgtEl>
                                          <p:spTgt spid="53"/>
                                        </p:tgtEl>
                                        <p:attrNameLst>
                                          <p:attrName>r</p:attrName>
                                        </p:attrNameLst>
                                      </p:cBhvr>
                                    </p:animRot>
                                    <p:animRot by="240000">
                                      <p:cBhvr>
                                        <p:cTn id="46" dur="200" fill="hold">
                                          <p:stCondLst>
                                            <p:cond delay="400"/>
                                          </p:stCondLst>
                                        </p:cTn>
                                        <p:tgtEl>
                                          <p:spTgt spid="53"/>
                                        </p:tgtEl>
                                        <p:attrNameLst>
                                          <p:attrName>r</p:attrName>
                                        </p:attrNameLst>
                                      </p:cBhvr>
                                    </p:animRot>
                                    <p:animRot by="-240000">
                                      <p:cBhvr>
                                        <p:cTn id="47" dur="200" fill="hold">
                                          <p:stCondLst>
                                            <p:cond delay="600"/>
                                          </p:stCondLst>
                                        </p:cTn>
                                        <p:tgtEl>
                                          <p:spTgt spid="53"/>
                                        </p:tgtEl>
                                        <p:attrNameLst>
                                          <p:attrName>r</p:attrName>
                                        </p:attrNameLst>
                                      </p:cBhvr>
                                    </p:animRot>
                                    <p:animRot by="120000">
                                      <p:cBhvr>
                                        <p:cTn id="48" dur="200" fill="hold">
                                          <p:stCondLst>
                                            <p:cond delay="800"/>
                                          </p:stCondLst>
                                        </p:cTn>
                                        <p:tgtEl>
                                          <p:spTgt spid="53"/>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49"/>
                                        </p:tgtEl>
                                        <p:attrNameLst>
                                          <p:attrName>r</p:attrName>
                                        </p:attrNameLst>
                                      </p:cBhvr>
                                    </p:animRot>
                                    <p:animRot by="-240000">
                                      <p:cBhvr>
                                        <p:cTn id="51" dur="200" fill="hold">
                                          <p:stCondLst>
                                            <p:cond delay="200"/>
                                          </p:stCondLst>
                                        </p:cTn>
                                        <p:tgtEl>
                                          <p:spTgt spid="49"/>
                                        </p:tgtEl>
                                        <p:attrNameLst>
                                          <p:attrName>r</p:attrName>
                                        </p:attrNameLst>
                                      </p:cBhvr>
                                    </p:animRot>
                                    <p:animRot by="240000">
                                      <p:cBhvr>
                                        <p:cTn id="52" dur="200" fill="hold">
                                          <p:stCondLst>
                                            <p:cond delay="400"/>
                                          </p:stCondLst>
                                        </p:cTn>
                                        <p:tgtEl>
                                          <p:spTgt spid="49"/>
                                        </p:tgtEl>
                                        <p:attrNameLst>
                                          <p:attrName>r</p:attrName>
                                        </p:attrNameLst>
                                      </p:cBhvr>
                                    </p:animRot>
                                    <p:animRot by="-240000">
                                      <p:cBhvr>
                                        <p:cTn id="53" dur="200" fill="hold">
                                          <p:stCondLst>
                                            <p:cond delay="600"/>
                                          </p:stCondLst>
                                        </p:cTn>
                                        <p:tgtEl>
                                          <p:spTgt spid="49"/>
                                        </p:tgtEl>
                                        <p:attrNameLst>
                                          <p:attrName>r</p:attrName>
                                        </p:attrNameLst>
                                      </p:cBhvr>
                                    </p:animRot>
                                    <p:animRot by="120000">
                                      <p:cBhvr>
                                        <p:cTn id="54"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50" grpId="0" animBg="1"/>
      <p:bldP spid="53" grpId="0" animBg="1"/>
      <p:bldP spid="63" grpId="0" animBg="1"/>
      <p:bldP spid="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D4C03D-DD3E-D226-69A3-3EF84C586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683" y="493487"/>
            <a:ext cx="8158633" cy="4213452"/>
          </a:xfrm>
        </p:spPr>
      </p:pic>
    </p:spTree>
    <p:extLst>
      <p:ext uri="{BB962C8B-B14F-4D97-AF65-F5344CB8AC3E}">
        <p14:creationId xmlns:p14="http://schemas.microsoft.com/office/powerpoint/2010/main" val="8412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788C-25F7-26A6-6AAE-52F95C2161A7}"/>
              </a:ext>
            </a:extLst>
          </p:cNvPr>
          <p:cNvSpPr>
            <a:spLocks noGrp="1"/>
          </p:cNvSpPr>
          <p:nvPr>
            <p:ph type="title"/>
          </p:nvPr>
        </p:nvSpPr>
        <p:spPr/>
        <p:txBody>
          <a:bodyPr>
            <a:normAutofit fontScale="90000"/>
          </a:bodyPr>
          <a:lstStyle/>
          <a:p>
            <a:r>
              <a:rPr lang="en-IN" b="1" dirty="0"/>
              <a:t>Application overview-python</a:t>
            </a:r>
            <a:endParaRPr lang="en-IN" dirty="0"/>
          </a:p>
        </p:txBody>
      </p:sp>
      <p:sp>
        <p:nvSpPr>
          <p:cNvPr id="3" name="Content Placeholder 2">
            <a:extLst>
              <a:ext uri="{FF2B5EF4-FFF2-40B4-BE49-F238E27FC236}">
                <a16:creationId xmlns:a16="http://schemas.microsoft.com/office/drawing/2014/main" id="{1888D5E2-70BB-6A57-C359-8F88A8B8C8DC}"/>
              </a:ext>
            </a:extLst>
          </p:cNvPr>
          <p:cNvSpPr>
            <a:spLocks noGrp="1"/>
          </p:cNvSpPr>
          <p:nvPr>
            <p:ph idx="1"/>
          </p:nvPr>
        </p:nvSpPr>
        <p:spPr/>
        <p:txBody>
          <a:bodyPr/>
          <a:lstStyle/>
          <a:p>
            <a:pPr algn="l">
              <a:buFont typeface="+mj-lt"/>
              <a:buAutoNum type="arabicPeriod"/>
            </a:pPr>
            <a:r>
              <a:rPr lang="en-US" sz="2000" b="1" i="0" dirty="0">
                <a:effectLst/>
                <a:latin typeface="Söhne"/>
              </a:rPr>
              <a:t>Python</a:t>
            </a:r>
            <a:r>
              <a:rPr lang="en-US" b="1" i="0" dirty="0">
                <a:effectLst/>
                <a:latin typeface="Söhne"/>
              </a:rPr>
              <a:t>:</a:t>
            </a:r>
            <a:endParaRPr lang="en-US" b="0" i="0" dirty="0">
              <a:effectLst/>
              <a:latin typeface="Söhne"/>
            </a:endParaRPr>
          </a:p>
          <a:p>
            <a:pPr marL="457200" lvl="1" algn="l"/>
            <a:r>
              <a:rPr lang="en-US" b="0" i="0" dirty="0">
                <a:effectLst/>
                <a:latin typeface="Cambria" panose="02040503050406030204" pitchFamily="18" charset="0"/>
                <a:ea typeface="Cambria" panose="02040503050406030204" pitchFamily="18" charset="0"/>
              </a:rPr>
              <a:t>Python is the primary programming language used to develop the application. It provides the core logic for the application, including user interface design and database interaction</a:t>
            </a:r>
            <a:r>
              <a:rPr lang="en-US" b="0" i="0" dirty="0">
                <a:effectLst/>
                <a:latin typeface="Söhne"/>
              </a:rPr>
              <a:t>.</a:t>
            </a:r>
          </a:p>
          <a:p>
            <a:pPr marL="457200" lvl="1" algn="l"/>
            <a:endParaRPr lang="en-US" b="0" i="0" dirty="0">
              <a:effectLst/>
              <a:latin typeface="Söhne"/>
            </a:endParaRPr>
          </a:p>
          <a:p>
            <a:pPr algn="l">
              <a:buFont typeface="+mj-lt"/>
              <a:buAutoNum type="arabicPeriod"/>
            </a:pPr>
            <a:r>
              <a:rPr lang="en-US" sz="2000" b="1" i="0" dirty="0" err="1">
                <a:effectLst/>
                <a:latin typeface="Söhne"/>
              </a:rPr>
              <a:t>Tkinter</a:t>
            </a:r>
            <a:r>
              <a:rPr lang="en-US" sz="1600" b="1" i="0" dirty="0">
                <a:effectLst/>
                <a:latin typeface="Söhne"/>
              </a:rPr>
              <a:t>:</a:t>
            </a:r>
            <a:endParaRPr lang="en-US" sz="1600" b="0" i="0" dirty="0">
              <a:effectLst/>
              <a:latin typeface="Söhne"/>
            </a:endParaRPr>
          </a:p>
          <a:p>
            <a:pPr marL="457200" lvl="1" algn="l"/>
            <a:r>
              <a:rPr lang="en-US" sz="1600" b="0" i="0" dirty="0" err="1">
                <a:effectLst/>
                <a:latin typeface="Cambria" panose="02040503050406030204" pitchFamily="18" charset="0"/>
                <a:ea typeface="Cambria" panose="02040503050406030204" pitchFamily="18" charset="0"/>
              </a:rPr>
              <a:t>Tkinter</a:t>
            </a:r>
            <a:r>
              <a:rPr lang="en-US" sz="1600" b="0" i="0" dirty="0">
                <a:effectLst/>
                <a:latin typeface="Cambria" panose="02040503050406030204" pitchFamily="18" charset="0"/>
                <a:ea typeface="Cambria" panose="02040503050406030204" pitchFamily="18" charset="0"/>
              </a:rPr>
              <a:t> is the standard GUI library for Python. It's used to create the graphical user interface of the "Survey App." </a:t>
            </a:r>
            <a:r>
              <a:rPr lang="en-US" sz="1600" b="0" i="0" dirty="0" err="1">
                <a:effectLst/>
                <a:latin typeface="Cambria" panose="02040503050406030204" pitchFamily="18" charset="0"/>
                <a:ea typeface="Cambria" panose="02040503050406030204" pitchFamily="18" charset="0"/>
              </a:rPr>
              <a:t>Tkinter</a:t>
            </a:r>
            <a:r>
              <a:rPr lang="en-US" sz="1600" b="0" i="0" dirty="0">
                <a:effectLst/>
                <a:latin typeface="Cambria" panose="02040503050406030204" pitchFamily="18" charset="0"/>
                <a:ea typeface="Cambria" panose="02040503050406030204" pitchFamily="18" charset="0"/>
              </a:rPr>
              <a:t> provides tools for creating windows, dialogs, buttons, text fields, labels, and other GUI elements.</a:t>
            </a:r>
          </a:p>
          <a:p>
            <a:pPr marL="457200" lvl="1" algn="l"/>
            <a:endParaRPr lang="en-US" sz="1600" b="0" i="0" dirty="0">
              <a:effectLst/>
              <a:latin typeface="Söhne"/>
            </a:endParaRPr>
          </a:p>
        </p:txBody>
      </p:sp>
    </p:spTree>
    <p:extLst>
      <p:ext uri="{BB962C8B-B14F-4D97-AF65-F5344CB8AC3E}">
        <p14:creationId xmlns:p14="http://schemas.microsoft.com/office/powerpoint/2010/main" val="2035189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1A856-D19F-0D69-0DA9-AF836D9DE8D6}"/>
              </a:ext>
            </a:extLst>
          </p:cNvPr>
          <p:cNvSpPr>
            <a:spLocks noGrp="1"/>
          </p:cNvSpPr>
          <p:nvPr>
            <p:ph idx="1"/>
          </p:nvPr>
        </p:nvSpPr>
        <p:spPr/>
        <p:txBody>
          <a:bodyPr/>
          <a:lstStyle/>
          <a:p>
            <a:pPr marL="0" indent="0">
              <a:buNone/>
            </a:pPr>
            <a:r>
              <a:rPr lang="en-US" sz="2000" b="1" dirty="0"/>
              <a:t>3</a:t>
            </a:r>
            <a:r>
              <a:rPr lang="en-US" b="1" dirty="0"/>
              <a:t>.</a:t>
            </a:r>
            <a:r>
              <a:rPr lang="en-US" sz="2000" b="1" dirty="0"/>
              <a:t>MySQL Database:</a:t>
            </a:r>
          </a:p>
          <a:p>
            <a:pPr marL="0" indent="0">
              <a:buNone/>
            </a:pPr>
            <a:r>
              <a:rPr lang="en-US" sz="1600" dirty="0">
                <a:latin typeface="Californian FB" panose="0207040306080B030204" pitchFamily="18" charset="0"/>
                <a:ea typeface="Cambria" panose="02040503050406030204" pitchFamily="18" charset="0"/>
              </a:rPr>
              <a:t>MySQL is an open-source relational database management system used to store and manage user feedback data. The application interacts with the MySQL database to insert, update, and retrieve feedback data.</a:t>
            </a:r>
          </a:p>
          <a:p>
            <a:pPr marL="0" indent="0">
              <a:buNone/>
            </a:pPr>
            <a:endParaRPr lang="en-US" dirty="0"/>
          </a:p>
          <a:p>
            <a:pPr marL="0" indent="0">
              <a:buNone/>
            </a:pPr>
            <a:r>
              <a:rPr lang="en-US" sz="2000" b="1" dirty="0"/>
              <a:t>4.mysql.connector</a:t>
            </a:r>
            <a:r>
              <a:rPr lang="en-US" b="1" dirty="0"/>
              <a:t>:</a:t>
            </a:r>
          </a:p>
          <a:p>
            <a:pPr marL="0" indent="0">
              <a:buNone/>
            </a:pPr>
            <a:r>
              <a:rPr lang="en-US" sz="1600" dirty="0">
                <a:latin typeface="Cambria" panose="02040503050406030204" pitchFamily="18" charset="0"/>
                <a:ea typeface="Cambria" panose="02040503050406030204" pitchFamily="18" charset="0"/>
              </a:rPr>
              <a:t>The </a:t>
            </a:r>
            <a:r>
              <a:rPr lang="en-US" sz="1600" dirty="0" err="1">
                <a:latin typeface="Cambria" panose="02040503050406030204" pitchFamily="18" charset="0"/>
                <a:ea typeface="Cambria" panose="02040503050406030204" pitchFamily="18" charset="0"/>
              </a:rPr>
              <a:t>mysql.connector</a:t>
            </a:r>
            <a:r>
              <a:rPr lang="en-US" sz="1600" dirty="0">
                <a:latin typeface="Cambria" panose="02040503050406030204" pitchFamily="18" charset="0"/>
                <a:ea typeface="Cambria" panose="02040503050406030204" pitchFamily="18" charset="0"/>
              </a:rPr>
              <a:t> library is used to connect the Python application to the MySQL database. It enables the execution of SQL queries and database operations within the Python code.</a:t>
            </a:r>
            <a:endParaRPr lang="en-IN" sz="1600" dirty="0">
              <a:latin typeface="Cambria" panose="02040503050406030204" pitchFamily="18" charset="0"/>
              <a:ea typeface="Cambria" panose="02040503050406030204" pitchFamily="18" charset="0"/>
            </a:endParaRPr>
          </a:p>
          <a:p>
            <a:pPr marL="0" indent="0">
              <a:buNone/>
            </a:pPr>
            <a:endParaRPr lang="en-US" sz="1600" dirty="0">
              <a:latin typeface="Cambria" panose="02040503050406030204" pitchFamily="18" charset="0"/>
              <a:ea typeface="Cambria" panose="02040503050406030204" pitchFamily="18" charset="0"/>
            </a:endParaRPr>
          </a:p>
          <a:p>
            <a:pPr marL="0" indent="0">
              <a:buNone/>
            </a:pPr>
            <a:endParaRPr lang="en-US" b="1" dirty="0"/>
          </a:p>
          <a:p>
            <a:endParaRPr lang="en-IN" dirty="0"/>
          </a:p>
        </p:txBody>
      </p:sp>
    </p:spTree>
    <p:extLst>
      <p:ext uri="{BB962C8B-B14F-4D97-AF65-F5344CB8AC3E}">
        <p14:creationId xmlns:p14="http://schemas.microsoft.com/office/powerpoint/2010/main" val="262986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FA67-E902-7F4E-2FAF-39F7FDDDA642}"/>
              </a:ext>
            </a:extLst>
          </p:cNvPr>
          <p:cNvSpPr>
            <a:spLocks noGrp="1"/>
          </p:cNvSpPr>
          <p:nvPr>
            <p:ph type="title"/>
          </p:nvPr>
        </p:nvSpPr>
        <p:spPr/>
        <p:txBody>
          <a:bodyPr>
            <a:normAutofit fontScale="90000"/>
          </a:bodyPr>
          <a:lstStyle/>
          <a:p>
            <a:r>
              <a:rPr lang="en-IN" dirty="0"/>
              <a:t>USER INTERFACE DESIGN- PYTHON</a:t>
            </a:r>
          </a:p>
        </p:txBody>
      </p:sp>
      <p:sp>
        <p:nvSpPr>
          <p:cNvPr id="3" name="Content Placeholder 2">
            <a:extLst>
              <a:ext uri="{FF2B5EF4-FFF2-40B4-BE49-F238E27FC236}">
                <a16:creationId xmlns:a16="http://schemas.microsoft.com/office/drawing/2014/main" id="{C8FCAEE0-78CB-D51F-B81B-E087CBB21D55}"/>
              </a:ext>
            </a:extLst>
          </p:cNvPr>
          <p:cNvSpPr>
            <a:spLocks noGrp="1"/>
          </p:cNvSpPr>
          <p:nvPr>
            <p:ph idx="1"/>
          </p:nvPr>
        </p:nvSpPr>
        <p:spPr/>
        <p:txBody>
          <a:bodyPr/>
          <a:lstStyle/>
          <a:p>
            <a:pPr algn="l">
              <a:buFont typeface="+mj-lt"/>
              <a:buAutoNum type="arabicPeriod"/>
            </a:pPr>
            <a:r>
              <a:rPr lang="en-US" b="1" i="0" dirty="0">
                <a:effectLst/>
                <a:latin typeface="Söhne"/>
              </a:rPr>
              <a:t>Application Title:</a:t>
            </a:r>
            <a:endParaRPr lang="en-US" b="0" i="0" dirty="0">
              <a:effectLst/>
              <a:latin typeface="Söhne"/>
            </a:endParaRPr>
          </a:p>
          <a:p>
            <a:pPr marL="742950" lvl="1" indent="-285750" algn="l">
              <a:buFont typeface="+mj-lt"/>
              <a:buAutoNum type="arabicPeriod"/>
            </a:pPr>
            <a:r>
              <a:rPr lang="en-US" b="0" i="0" dirty="0">
                <a:effectLst/>
                <a:latin typeface="Söhne"/>
              </a:rPr>
              <a:t>The application title, “Travel Management," is displayed at the top of the main window, indicating the purpose of the application.</a:t>
            </a:r>
          </a:p>
          <a:p>
            <a:pPr algn="l">
              <a:buFont typeface="+mj-lt"/>
              <a:buAutoNum type="arabicPeriod"/>
            </a:pPr>
            <a:r>
              <a:rPr lang="en-US" b="1" i="0" dirty="0">
                <a:effectLst/>
                <a:latin typeface="Söhne"/>
              </a:rPr>
              <a:t>Main Window:</a:t>
            </a:r>
            <a:endParaRPr lang="en-US" b="0" i="0" dirty="0">
              <a:effectLst/>
              <a:latin typeface="Söhne"/>
            </a:endParaRPr>
          </a:p>
          <a:p>
            <a:pPr marL="742950" lvl="1" indent="-285750" algn="l">
              <a:buFont typeface="+mj-lt"/>
              <a:buAutoNum type="arabicPeriod"/>
            </a:pPr>
            <a:r>
              <a:rPr lang="en-US" b="0" i="0" dirty="0">
                <a:effectLst/>
                <a:latin typeface="Söhne"/>
              </a:rPr>
              <a:t>The main window of the application is designed to have a fixed size with dimensions set to 800x500 pixels, providing a consistent and easily readable interface.</a:t>
            </a:r>
          </a:p>
          <a:p>
            <a:pPr algn="l">
              <a:buFont typeface="+mj-lt"/>
              <a:buAutoNum type="arabicPeriod"/>
            </a:pPr>
            <a:r>
              <a:rPr lang="en-US" b="1" i="0" dirty="0">
                <a:effectLst/>
                <a:latin typeface="Söhne"/>
              </a:rPr>
              <a:t>Input Fields:</a:t>
            </a:r>
            <a:endParaRPr lang="en-US" b="0" i="0" dirty="0">
              <a:effectLst/>
              <a:latin typeface="Söhne"/>
            </a:endParaRPr>
          </a:p>
          <a:p>
            <a:pPr marL="742950" lvl="1" indent="-285750" algn="l">
              <a:buFont typeface="+mj-lt"/>
              <a:buAutoNum type="arabicPeriod"/>
            </a:pPr>
            <a:r>
              <a:rPr lang="en-US" b="0" i="0" dirty="0">
                <a:effectLst/>
                <a:latin typeface="Söhne"/>
              </a:rPr>
              <a:t>The UI includes input fields for users to enter their feedback:</a:t>
            </a:r>
          </a:p>
          <a:p>
            <a:pPr marL="1143000" lvl="2" indent="-228600" algn="l">
              <a:buFont typeface="+mj-lt"/>
              <a:buAutoNum type="arabicPeriod"/>
            </a:pPr>
            <a:r>
              <a:rPr lang="en-US" b="0" i="0" dirty="0">
                <a:effectLst/>
                <a:latin typeface="Söhne"/>
              </a:rPr>
              <a:t>Name Field: A text entry field allows users to input their name.</a:t>
            </a:r>
          </a:p>
          <a:p>
            <a:pPr marL="1143000" lvl="2" indent="-228600" algn="l">
              <a:buFont typeface="+mj-lt"/>
              <a:buAutoNum type="arabicPeriod"/>
            </a:pPr>
            <a:r>
              <a:rPr lang="en-US" b="0" i="0" dirty="0">
                <a:effectLst/>
                <a:latin typeface="Söhne"/>
              </a:rPr>
              <a:t>Email Field: Another text entry field where users can provide their email.</a:t>
            </a:r>
          </a:p>
          <a:p>
            <a:r>
              <a:rPr lang="en-US" dirty="0">
                <a:latin typeface="Söhne"/>
              </a:rPr>
              <a:t>                       3. </a:t>
            </a:r>
            <a:r>
              <a:rPr lang="en-US" dirty="0" err="1">
                <a:latin typeface="Söhne"/>
              </a:rPr>
              <a:t>DATE:Gets</a:t>
            </a:r>
            <a:r>
              <a:rPr lang="en-US" dirty="0">
                <a:latin typeface="Söhne"/>
              </a:rPr>
              <a:t> Date of Travel From The User</a:t>
            </a:r>
          </a:p>
          <a:p>
            <a:r>
              <a:rPr lang="en-US" dirty="0">
                <a:latin typeface="Söhne"/>
              </a:rPr>
              <a:t>.</a:t>
            </a:r>
            <a:r>
              <a:rPr lang="en-US" b="0" i="0" dirty="0">
                <a:effectLst/>
                <a:latin typeface="Söhne"/>
              </a:rPr>
              <a:t>                      4. MODE OF TRANSPORT: </a:t>
            </a:r>
            <a:r>
              <a:rPr lang="en-US" dirty="0">
                <a:latin typeface="Söhne"/>
              </a:rPr>
              <a:t>Gets The Transport Details From the User Through Which They      Want To travel</a:t>
            </a:r>
          </a:p>
          <a:p>
            <a:pPr marL="1143000" lvl="2" indent="-228600" algn="l">
              <a:buFont typeface="+mj-lt"/>
              <a:buAutoNum type="arabicPeriod"/>
            </a:pPr>
            <a:r>
              <a:rPr lang="en-US" b="0" i="0" dirty="0">
                <a:effectLst/>
                <a:latin typeface="Söhne"/>
              </a:rPr>
              <a:t>.</a:t>
            </a:r>
          </a:p>
          <a:p>
            <a:endParaRPr lang="en-IN" dirty="0"/>
          </a:p>
        </p:txBody>
      </p:sp>
    </p:spTree>
    <p:extLst>
      <p:ext uri="{BB962C8B-B14F-4D97-AF65-F5344CB8AC3E}">
        <p14:creationId xmlns:p14="http://schemas.microsoft.com/office/powerpoint/2010/main" val="417225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66106-D4E6-23D3-5C7F-447DA5617E3F}"/>
              </a:ext>
            </a:extLst>
          </p:cNvPr>
          <p:cNvSpPr>
            <a:spLocks noGrp="1"/>
          </p:cNvSpPr>
          <p:nvPr>
            <p:ph idx="1"/>
          </p:nvPr>
        </p:nvSpPr>
        <p:spPr/>
        <p:txBody>
          <a:bodyPr/>
          <a:lstStyle/>
          <a:p>
            <a:pPr marL="0" indent="0" algn="l">
              <a:buNone/>
            </a:pPr>
            <a:r>
              <a:rPr lang="en-US" b="1" i="0" dirty="0">
                <a:effectLst/>
                <a:latin typeface="Söhne"/>
              </a:rPr>
              <a:t>4.Labels:</a:t>
            </a:r>
            <a:endParaRPr lang="en-US" b="0" i="0" dirty="0">
              <a:effectLst/>
              <a:latin typeface="Söhne"/>
            </a:endParaRPr>
          </a:p>
          <a:p>
            <a:pPr marL="742950" lvl="1" indent="-285750" algn="l">
              <a:buFont typeface="+mj-lt"/>
              <a:buAutoNum type="arabicPeriod"/>
            </a:pPr>
            <a:r>
              <a:rPr lang="en-US" b="0" i="0" dirty="0">
                <a:effectLst/>
                <a:latin typeface="Söhne"/>
              </a:rPr>
              <a:t>Labels are provided next to each input field to clearly indicate what information should be entered. These labels include "Name," "Email," “Mode of Transport?," </a:t>
            </a:r>
          </a:p>
          <a:p>
            <a:pPr marL="0" indent="0" algn="l">
              <a:buNone/>
            </a:pPr>
            <a:r>
              <a:rPr lang="en-US" b="1" i="0" dirty="0">
                <a:effectLst/>
                <a:latin typeface="Söhne"/>
              </a:rPr>
              <a:t>5.Buttons:</a:t>
            </a:r>
            <a:endParaRPr lang="en-US" b="0" i="0" dirty="0">
              <a:effectLst/>
              <a:latin typeface="Söhne"/>
            </a:endParaRPr>
          </a:p>
          <a:p>
            <a:pPr marL="742950" lvl="1" indent="-285750" algn="l">
              <a:buFont typeface="+mj-lt"/>
              <a:buAutoNum type="arabicPeriod"/>
            </a:pPr>
            <a:r>
              <a:rPr lang="en-US" b="0" i="0" dirty="0">
                <a:effectLst/>
                <a:latin typeface="Söhne"/>
              </a:rPr>
              <a:t>The UI includes several buttons for user actions:</a:t>
            </a:r>
          </a:p>
          <a:p>
            <a:pPr marL="1143000" lvl="2" indent="-228600" algn="l">
              <a:buFont typeface="+mj-lt"/>
              <a:buAutoNum type="arabicPeriod"/>
            </a:pPr>
            <a:r>
              <a:rPr lang="en-US" b="0" i="0" dirty="0">
                <a:effectLst/>
                <a:latin typeface="Söhne"/>
              </a:rPr>
              <a:t>"Submit": When users filled The Labels, they can click the "Submit" button.</a:t>
            </a:r>
          </a:p>
          <a:p>
            <a:pPr marL="1143000" lvl="2" indent="-228600" algn="l">
              <a:buFont typeface="+mj-lt"/>
              <a:buAutoNum type="arabicPeriod"/>
            </a:pPr>
            <a:r>
              <a:rPr lang="en-US" b="0" i="0" dirty="0">
                <a:effectLst/>
                <a:latin typeface="Söhne"/>
              </a:rPr>
              <a:t>“Next": If users Enters their Details, they can click the “next" button.</a:t>
            </a:r>
          </a:p>
          <a:p>
            <a:pPr marL="1143000" lvl="2" indent="-228600" algn="l">
              <a:buFont typeface="+mj-lt"/>
              <a:buAutoNum type="arabicPeriod"/>
            </a:pPr>
            <a:r>
              <a:rPr lang="en-US" b="0" i="0" dirty="0">
                <a:effectLst/>
                <a:latin typeface="Söhne"/>
              </a:rPr>
              <a:t>"Exit": The "Exit" button allows users to close the application.</a:t>
            </a:r>
          </a:p>
          <a:p>
            <a:pPr marL="0" indent="0" algn="l">
              <a:buNone/>
            </a:pPr>
            <a:r>
              <a:rPr lang="en-US" b="1" i="0" dirty="0">
                <a:effectLst/>
                <a:latin typeface="Söhne"/>
              </a:rPr>
              <a:t>6.Scrollbars:</a:t>
            </a:r>
            <a:endParaRPr lang="en-US" b="0" i="0" dirty="0">
              <a:effectLst/>
              <a:latin typeface="Söhne"/>
            </a:endParaRPr>
          </a:p>
          <a:p>
            <a:pPr marL="742950" lvl="1" indent="-285750" algn="l">
              <a:buFont typeface="+mj-lt"/>
              <a:buAutoNum type="arabicPeriod"/>
            </a:pPr>
            <a:r>
              <a:rPr lang="en-US" b="0" i="0" dirty="0">
                <a:effectLst/>
                <a:latin typeface="Söhne"/>
              </a:rPr>
              <a:t>The “Details" includes scrollbars, enabling users to navigate through their feedback if it exceeds the visible area</a:t>
            </a:r>
            <a:endParaRPr lang="en-IN" dirty="0"/>
          </a:p>
        </p:txBody>
      </p:sp>
    </p:spTree>
    <p:extLst>
      <p:ext uri="{BB962C8B-B14F-4D97-AF65-F5344CB8AC3E}">
        <p14:creationId xmlns:p14="http://schemas.microsoft.com/office/powerpoint/2010/main" val="162825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3596B-957C-4122-A6ED-066D7CA0CDBF}"/>
              </a:ext>
            </a:extLst>
          </p:cNvPr>
          <p:cNvSpPr>
            <a:spLocks noGrp="1"/>
          </p:cNvSpPr>
          <p:nvPr>
            <p:ph idx="1"/>
          </p:nvPr>
        </p:nvSpPr>
        <p:spPr/>
        <p:txBody>
          <a:bodyPr/>
          <a:lstStyle/>
          <a:p>
            <a:pPr marL="0" indent="0" algn="l">
              <a:buNone/>
            </a:pPr>
            <a:r>
              <a:rPr lang="en-US" b="1" i="0" dirty="0">
                <a:effectLst/>
                <a:latin typeface="Söhne"/>
              </a:rPr>
              <a:t>7.Message Boxes:</a:t>
            </a:r>
            <a:endParaRPr lang="en-US" b="0" i="0" dirty="0">
              <a:effectLst/>
              <a:latin typeface="Söhne"/>
            </a:endParaRPr>
          </a:p>
          <a:p>
            <a:pPr marL="457200" lvl="1" algn="l"/>
            <a:r>
              <a:rPr lang="en-US" b="0" i="0" dirty="0">
                <a:effectLst/>
                <a:latin typeface="Söhne"/>
              </a:rPr>
              <a:t>Message boxes are used to display informative messages to users:</a:t>
            </a:r>
          </a:p>
          <a:p>
            <a:pPr marL="1143000" lvl="2" indent="-228600" algn="l">
              <a:buFont typeface="+mj-lt"/>
              <a:buAutoNum type="arabicPeriod"/>
            </a:pPr>
            <a:r>
              <a:rPr lang="en-US" b="0" i="0" dirty="0">
                <a:effectLst/>
                <a:latin typeface="Söhne"/>
              </a:rPr>
              <a:t>Error Messages: For instance, if users try to submit without filling in all the required fields, an error message will inform them.</a:t>
            </a:r>
          </a:p>
          <a:p>
            <a:pPr marL="1143000" lvl="2" indent="-228600" algn="l">
              <a:buFont typeface="+mj-lt"/>
              <a:buAutoNum type="arabicPeriod"/>
            </a:pPr>
            <a:r>
              <a:rPr lang="en-US" b="0" i="0" dirty="0">
                <a:effectLst/>
                <a:latin typeface="Söhne"/>
              </a:rPr>
              <a:t>Success Messages: When All The Details Entered </a:t>
            </a:r>
            <a:r>
              <a:rPr lang="en-US" dirty="0">
                <a:latin typeface="Söhne"/>
              </a:rPr>
              <a:t>,</a:t>
            </a:r>
            <a:r>
              <a:rPr lang="en-US" b="0" i="0" dirty="0">
                <a:effectLst/>
                <a:latin typeface="Söhne"/>
              </a:rPr>
              <a:t>successfully submitted or updated, a success message will confirm the action.</a:t>
            </a:r>
          </a:p>
          <a:p>
            <a:pPr marL="0" indent="0" algn="l">
              <a:buNone/>
            </a:pPr>
            <a:r>
              <a:rPr lang="en-US" b="1" i="0" dirty="0">
                <a:effectLst/>
                <a:latin typeface="Söhne"/>
              </a:rPr>
              <a:t>Overall Design:</a:t>
            </a:r>
            <a:endParaRPr lang="en-US" b="0" i="0" dirty="0">
              <a:effectLst/>
              <a:latin typeface="Söhne"/>
            </a:endParaRPr>
          </a:p>
          <a:p>
            <a:pPr marL="742950" lvl="1" indent="-285750" algn="l">
              <a:buFont typeface="+mj-lt"/>
              <a:buAutoNum type="arabicPeriod"/>
            </a:pPr>
            <a:r>
              <a:rPr lang="en-US" b="0" i="0" dirty="0">
                <a:effectLst/>
                <a:latin typeface="Söhne"/>
              </a:rPr>
              <a:t>The UI design is clean and straightforward, making it easy for users to understand and interact with the application.</a:t>
            </a:r>
          </a:p>
          <a:p>
            <a:pPr marL="742950" lvl="1" indent="-285750" algn="l">
              <a:buFont typeface="+mj-lt"/>
              <a:buAutoNum type="arabicPeriod"/>
            </a:pPr>
            <a:r>
              <a:rPr lang="en-US" b="0" i="0" dirty="0">
                <a:effectLst/>
                <a:latin typeface="Söhne"/>
              </a:rPr>
              <a:t>Fonts and styles are kept simple, maintaining readability.</a:t>
            </a:r>
          </a:p>
          <a:p>
            <a:pPr marL="742950" lvl="1" indent="-285750" algn="l">
              <a:buFont typeface="+mj-lt"/>
              <a:buAutoNum type="arabicPeriod"/>
            </a:pPr>
            <a:r>
              <a:rPr lang="en-US" b="0" i="0" dirty="0">
                <a:effectLst/>
                <a:latin typeface="Söhne"/>
              </a:rPr>
              <a:t>The UI elements are well-arranged, providing a logical flow from top to bottom, with labels and input fields matching user expectations.</a:t>
            </a:r>
          </a:p>
          <a:p>
            <a:pPr marL="914400" lvl="2" algn="l"/>
            <a:endParaRPr lang="en-US" b="0" i="0" dirty="0">
              <a:effectLst/>
              <a:latin typeface="Söhne"/>
            </a:endParaRPr>
          </a:p>
          <a:p>
            <a:endParaRPr lang="en-IN" dirty="0"/>
          </a:p>
        </p:txBody>
      </p:sp>
    </p:spTree>
    <p:extLst>
      <p:ext uri="{BB962C8B-B14F-4D97-AF65-F5344CB8AC3E}">
        <p14:creationId xmlns:p14="http://schemas.microsoft.com/office/powerpoint/2010/main" val="3448411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856244-CB6C-3DF7-F7CE-9B80A7DBD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889" y="486744"/>
            <a:ext cx="8288222" cy="4170012"/>
          </a:xfrm>
        </p:spPr>
      </p:pic>
    </p:spTree>
    <p:extLst>
      <p:ext uri="{BB962C8B-B14F-4D97-AF65-F5344CB8AC3E}">
        <p14:creationId xmlns:p14="http://schemas.microsoft.com/office/powerpoint/2010/main" val="344797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3538DF-9C2B-10D9-5761-5ED749C31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227" y="413657"/>
            <a:ext cx="8175030" cy="4242481"/>
          </a:xfrm>
        </p:spPr>
      </p:pic>
    </p:spTree>
    <p:extLst>
      <p:ext uri="{BB962C8B-B14F-4D97-AF65-F5344CB8AC3E}">
        <p14:creationId xmlns:p14="http://schemas.microsoft.com/office/powerpoint/2010/main" val="2057019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291E5F-869B-0170-3508-DE255ED473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940" y="493486"/>
            <a:ext cx="8229374" cy="4242481"/>
          </a:xfrm>
        </p:spPr>
      </p:pic>
    </p:spTree>
    <p:extLst>
      <p:ext uri="{BB962C8B-B14F-4D97-AF65-F5344CB8AC3E}">
        <p14:creationId xmlns:p14="http://schemas.microsoft.com/office/powerpoint/2010/main" val="2595997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D4C03D-DD3E-D226-69A3-3EF84C586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683" y="493487"/>
            <a:ext cx="8158633" cy="4213452"/>
          </a:xfrm>
        </p:spPr>
      </p:pic>
    </p:spTree>
    <p:extLst>
      <p:ext uri="{BB962C8B-B14F-4D97-AF65-F5344CB8AC3E}">
        <p14:creationId xmlns:p14="http://schemas.microsoft.com/office/powerpoint/2010/main" val="384321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8F8C9-9363-411D-9575-F40C87BDBCAB}"/>
              </a:ext>
            </a:extLst>
          </p:cNvPr>
          <p:cNvSpPr>
            <a:spLocks noGrp="1"/>
          </p:cNvSpPr>
          <p:nvPr>
            <p:ph type="title"/>
          </p:nvPr>
        </p:nvSpPr>
        <p:spPr/>
        <p:txBody>
          <a:bodyPr>
            <a:normAutofit fontScale="90000"/>
          </a:bodyPr>
          <a:lstStyle/>
          <a:p>
            <a:r>
              <a:rPr lang="en-US" dirty="0"/>
              <a:t>INTRODUCTION</a:t>
            </a:r>
          </a:p>
        </p:txBody>
      </p:sp>
      <p:sp>
        <p:nvSpPr>
          <p:cNvPr id="5" name="Content Placeholder 4">
            <a:extLst>
              <a:ext uri="{FF2B5EF4-FFF2-40B4-BE49-F238E27FC236}">
                <a16:creationId xmlns:a16="http://schemas.microsoft.com/office/drawing/2014/main" id="{09FC422D-C590-4546-A610-C5B81B3A5334}"/>
              </a:ext>
            </a:extLst>
          </p:cNvPr>
          <p:cNvSpPr>
            <a:spLocks noGrp="1"/>
          </p:cNvSpPr>
          <p:nvPr>
            <p:ph idx="1"/>
          </p:nvPr>
        </p:nvSpPr>
        <p:spPr/>
        <p:txBody>
          <a:bodyPr/>
          <a:lstStyle/>
          <a:p>
            <a:r>
              <a:rPr lang="en-US" sz="2000" dirty="0">
                <a:latin typeface="Cambria" panose="02040503050406030204" pitchFamily="18" charset="0"/>
                <a:ea typeface="Cambria" panose="02040503050406030204" pitchFamily="18" charset="0"/>
              </a:rPr>
              <a:t>Travel management involves gathering and analyzing user preferences and requirements to tailor personalized travel experiences. While it doesn't directly handle bookings or accommodations, it plays a pivotal role in curating and optimizing travel plans. By understanding traveler needs, such as destinations, activities, and budget constraints, travel management ensures that each journey aligns with the individual's or organization's objectives. This data-driven approach maximizes the efficiency, enjoyment, and cost-effectiveness of trips, making it an indispensable facet of modern travel, where customization and user-centric experiences are paramount.</a:t>
            </a:r>
          </a:p>
        </p:txBody>
      </p:sp>
      <p:sp>
        <p:nvSpPr>
          <p:cNvPr id="33" name="Freeform 298">
            <a:extLst>
              <a:ext uri="{FF2B5EF4-FFF2-40B4-BE49-F238E27FC236}">
                <a16:creationId xmlns:a16="http://schemas.microsoft.com/office/drawing/2014/main" id="{DC59A909-931E-AEA2-544B-6357C8F91C4D}"/>
              </a:ext>
            </a:extLst>
          </p:cNvPr>
          <p:cNvSpPr>
            <a:spLocks/>
          </p:cNvSpPr>
          <p:nvPr/>
        </p:nvSpPr>
        <p:spPr bwMode="auto">
          <a:xfrm>
            <a:off x="417808" y="3572493"/>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4" name="Freeform 302">
            <a:extLst>
              <a:ext uri="{FF2B5EF4-FFF2-40B4-BE49-F238E27FC236}">
                <a16:creationId xmlns:a16="http://schemas.microsoft.com/office/drawing/2014/main" id="{3A7E18DB-30FA-56F1-283F-66971C5318BD}"/>
              </a:ext>
            </a:extLst>
          </p:cNvPr>
          <p:cNvSpPr>
            <a:spLocks/>
          </p:cNvSpPr>
          <p:nvPr/>
        </p:nvSpPr>
        <p:spPr bwMode="auto">
          <a:xfrm>
            <a:off x="8079845" y="1010603"/>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5" name="Freeform 157">
            <a:extLst>
              <a:ext uri="{FF2B5EF4-FFF2-40B4-BE49-F238E27FC236}">
                <a16:creationId xmlns:a16="http://schemas.microsoft.com/office/drawing/2014/main" id="{A5BD6AE8-BA0F-ABA4-9B7B-9FC0F0BDAAD4}"/>
              </a:ext>
            </a:extLst>
          </p:cNvPr>
          <p:cNvSpPr>
            <a:spLocks noEditPoints="1"/>
          </p:cNvSpPr>
          <p:nvPr/>
        </p:nvSpPr>
        <p:spPr bwMode="auto">
          <a:xfrm>
            <a:off x="8546320" y="407250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6" name="Freeform 159">
            <a:extLst>
              <a:ext uri="{FF2B5EF4-FFF2-40B4-BE49-F238E27FC236}">
                <a16:creationId xmlns:a16="http://schemas.microsoft.com/office/drawing/2014/main" id="{3FB50A1D-D12F-FBB4-262A-7388983EB661}"/>
              </a:ext>
            </a:extLst>
          </p:cNvPr>
          <p:cNvSpPr>
            <a:spLocks noEditPoints="1"/>
          </p:cNvSpPr>
          <p:nvPr/>
        </p:nvSpPr>
        <p:spPr bwMode="auto">
          <a:xfrm>
            <a:off x="3708282" y="4242578"/>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7" name="Freeform 310">
            <a:extLst>
              <a:ext uri="{FF2B5EF4-FFF2-40B4-BE49-F238E27FC236}">
                <a16:creationId xmlns:a16="http://schemas.microsoft.com/office/drawing/2014/main" id="{0E5C4D52-F236-4311-5B2B-4F99510DCBC5}"/>
              </a:ext>
            </a:extLst>
          </p:cNvPr>
          <p:cNvSpPr>
            <a:spLocks noEditPoints="1"/>
          </p:cNvSpPr>
          <p:nvPr/>
        </p:nvSpPr>
        <p:spPr bwMode="auto">
          <a:xfrm>
            <a:off x="8633446" y="2561766"/>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40" name="Grupo 39">
            <a:extLst>
              <a:ext uri="{FF2B5EF4-FFF2-40B4-BE49-F238E27FC236}">
                <a16:creationId xmlns:a16="http://schemas.microsoft.com/office/drawing/2014/main" id="{0D038D12-BE82-90E7-1444-0A96A5E0ED08}"/>
              </a:ext>
            </a:extLst>
          </p:cNvPr>
          <p:cNvGrpSpPr/>
          <p:nvPr/>
        </p:nvGrpSpPr>
        <p:grpSpPr>
          <a:xfrm>
            <a:off x="8198619" y="15930"/>
            <a:ext cx="773659" cy="963355"/>
            <a:chOff x="6696077" y="2921001"/>
            <a:chExt cx="330200" cy="411163"/>
          </a:xfrm>
        </p:grpSpPr>
        <p:sp>
          <p:nvSpPr>
            <p:cNvPr id="41" name="Freeform 245">
              <a:extLst>
                <a:ext uri="{FF2B5EF4-FFF2-40B4-BE49-F238E27FC236}">
                  <a16:creationId xmlns:a16="http://schemas.microsoft.com/office/drawing/2014/main" id="{A24D180F-D630-1E1C-32BC-9D0A1DA1040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42" name="Grupo 41">
              <a:extLst>
                <a:ext uri="{FF2B5EF4-FFF2-40B4-BE49-F238E27FC236}">
                  <a16:creationId xmlns:a16="http://schemas.microsoft.com/office/drawing/2014/main" id="{A5BCF593-48DB-05DB-7610-AF75EC1E8CBF}"/>
                </a:ext>
              </a:extLst>
            </p:cNvPr>
            <p:cNvGrpSpPr/>
            <p:nvPr/>
          </p:nvGrpSpPr>
          <p:grpSpPr>
            <a:xfrm>
              <a:off x="6699249" y="2924175"/>
              <a:ext cx="323854" cy="407989"/>
              <a:chOff x="6699249" y="2924175"/>
              <a:chExt cx="323854" cy="407989"/>
            </a:xfrm>
          </p:grpSpPr>
          <p:grpSp>
            <p:nvGrpSpPr>
              <p:cNvPr id="43" name="Grupo 42">
                <a:extLst>
                  <a:ext uri="{FF2B5EF4-FFF2-40B4-BE49-F238E27FC236}">
                    <a16:creationId xmlns:a16="http://schemas.microsoft.com/office/drawing/2014/main" id="{E09B7EBB-FE06-B00C-D32D-BA0C613DDAE0}"/>
                  </a:ext>
                </a:extLst>
              </p:cNvPr>
              <p:cNvGrpSpPr/>
              <p:nvPr/>
            </p:nvGrpSpPr>
            <p:grpSpPr>
              <a:xfrm>
                <a:off x="6699249" y="2924175"/>
                <a:ext cx="323854" cy="407989"/>
                <a:chOff x="6699249" y="2924175"/>
                <a:chExt cx="323854" cy="407989"/>
              </a:xfrm>
            </p:grpSpPr>
            <p:sp>
              <p:nvSpPr>
                <p:cNvPr id="46" name="Freeform 244">
                  <a:extLst>
                    <a:ext uri="{FF2B5EF4-FFF2-40B4-BE49-F238E27FC236}">
                      <a16:creationId xmlns:a16="http://schemas.microsoft.com/office/drawing/2014/main" id="{E73FE736-55A5-CAB0-1C9B-FC81C68177E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7" name="Freeform 246">
                  <a:extLst>
                    <a:ext uri="{FF2B5EF4-FFF2-40B4-BE49-F238E27FC236}">
                      <a16:creationId xmlns:a16="http://schemas.microsoft.com/office/drawing/2014/main" id="{72BE2A01-FC2E-D0CB-B800-8919F2E16951}"/>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8" name="Freeform 248">
                  <a:extLst>
                    <a:ext uri="{FF2B5EF4-FFF2-40B4-BE49-F238E27FC236}">
                      <a16:creationId xmlns:a16="http://schemas.microsoft.com/office/drawing/2014/main" id="{4652401C-1AE5-3F98-C141-E62E56927663}"/>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44" name="Freeform 249">
                <a:extLst>
                  <a:ext uri="{FF2B5EF4-FFF2-40B4-BE49-F238E27FC236}">
                    <a16:creationId xmlns:a16="http://schemas.microsoft.com/office/drawing/2014/main" id="{1128CFE9-E87E-7E7B-2C11-F3E5D096BDEF}"/>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5" name="Freeform 250">
                <a:extLst>
                  <a:ext uri="{FF2B5EF4-FFF2-40B4-BE49-F238E27FC236}">
                    <a16:creationId xmlns:a16="http://schemas.microsoft.com/office/drawing/2014/main" id="{EE4AEC46-0E06-40F0-08E8-43544CF61A26}"/>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50" name="Freeform 186">
            <a:extLst>
              <a:ext uri="{FF2B5EF4-FFF2-40B4-BE49-F238E27FC236}">
                <a16:creationId xmlns:a16="http://schemas.microsoft.com/office/drawing/2014/main" id="{CFE5C6B5-85A4-8928-4E97-879AE10CF0C1}"/>
              </a:ext>
            </a:extLst>
          </p:cNvPr>
          <p:cNvSpPr>
            <a:spLocks/>
          </p:cNvSpPr>
          <p:nvPr/>
        </p:nvSpPr>
        <p:spPr bwMode="auto">
          <a:xfrm>
            <a:off x="28364" y="443975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dirty="0"/>
          </a:p>
        </p:txBody>
      </p:sp>
      <p:sp>
        <p:nvSpPr>
          <p:cNvPr id="55" name="Elipse 54">
            <a:extLst>
              <a:ext uri="{FF2B5EF4-FFF2-40B4-BE49-F238E27FC236}">
                <a16:creationId xmlns:a16="http://schemas.microsoft.com/office/drawing/2014/main" id="{9E11DFD8-6BF9-D16B-160A-8077127C0E44}"/>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6" name="Elipse 55">
            <a:extLst>
              <a:ext uri="{FF2B5EF4-FFF2-40B4-BE49-F238E27FC236}">
                <a16:creationId xmlns:a16="http://schemas.microsoft.com/office/drawing/2014/main" id="{9DCD2266-6D49-87EA-C379-3571F403CF34}"/>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57" name="Elipse 56">
            <a:extLst>
              <a:ext uri="{FF2B5EF4-FFF2-40B4-BE49-F238E27FC236}">
                <a16:creationId xmlns:a16="http://schemas.microsoft.com/office/drawing/2014/main" id="{A2DFB83D-53EC-955A-C15F-3EF671F2531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5">
            <a:extLst>
              <a:ext uri="{FF2B5EF4-FFF2-40B4-BE49-F238E27FC236}">
                <a16:creationId xmlns:a16="http://schemas.microsoft.com/office/drawing/2014/main" id="{FD9E5CD1-2251-FFDA-616A-F656BB3952E8}"/>
              </a:ext>
            </a:extLst>
          </p:cNvPr>
          <p:cNvSpPr>
            <a:spLocks/>
          </p:cNvSpPr>
          <p:nvPr/>
        </p:nvSpPr>
        <p:spPr bwMode="auto">
          <a:xfrm>
            <a:off x="4158859" y="-116194"/>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 name="Freeform 233">
            <a:extLst>
              <a:ext uri="{FF2B5EF4-FFF2-40B4-BE49-F238E27FC236}">
                <a16:creationId xmlns:a16="http://schemas.microsoft.com/office/drawing/2014/main" id="{A6A98A63-E85F-AC17-9687-F22BA492E3EB}"/>
              </a:ext>
            </a:extLst>
          </p:cNvPr>
          <p:cNvSpPr>
            <a:spLocks/>
          </p:cNvSpPr>
          <p:nvPr/>
        </p:nvSpPr>
        <p:spPr bwMode="auto">
          <a:xfrm>
            <a:off x="6830917" y="5031988"/>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313968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32" presetClass="emph" presetSubtype="0" fill="hold" nodeType="withEffect">
                                  <p:stCondLst>
                                    <p:cond delay="0"/>
                                  </p:stCondLst>
                                  <p:childTnLst>
                                    <p:animRot by="120000">
                                      <p:cBhvr>
                                        <p:cTn id="22" dur="100" fill="hold">
                                          <p:stCondLst>
                                            <p:cond delay="0"/>
                                          </p:stCondLst>
                                        </p:cTn>
                                        <p:tgtEl>
                                          <p:spTgt spid="40"/>
                                        </p:tgtEl>
                                        <p:attrNameLst>
                                          <p:attrName>r</p:attrName>
                                        </p:attrNameLst>
                                      </p:cBhvr>
                                    </p:animRot>
                                    <p:animRot by="-240000">
                                      <p:cBhvr>
                                        <p:cTn id="23" dur="200" fill="hold">
                                          <p:stCondLst>
                                            <p:cond delay="200"/>
                                          </p:stCondLst>
                                        </p:cTn>
                                        <p:tgtEl>
                                          <p:spTgt spid="40"/>
                                        </p:tgtEl>
                                        <p:attrNameLst>
                                          <p:attrName>r</p:attrName>
                                        </p:attrNameLst>
                                      </p:cBhvr>
                                    </p:animRot>
                                    <p:animRot by="240000">
                                      <p:cBhvr>
                                        <p:cTn id="24" dur="200" fill="hold">
                                          <p:stCondLst>
                                            <p:cond delay="400"/>
                                          </p:stCondLst>
                                        </p:cTn>
                                        <p:tgtEl>
                                          <p:spTgt spid="40"/>
                                        </p:tgtEl>
                                        <p:attrNameLst>
                                          <p:attrName>r</p:attrName>
                                        </p:attrNameLst>
                                      </p:cBhvr>
                                    </p:animRot>
                                    <p:animRot by="-240000">
                                      <p:cBhvr>
                                        <p:cTn id="25" dur="200" fill="hold">
                                          <p:stCondLst>
                                            <p:cond delay="600"/>
                                          </p:stCondLst>
                                        </p:cTn>
                                        <p:tgtEl>
                                          <p:spTgt spid="40"/>
                                        </p:tgtEl>
                                        <p:attrNameLst>
                                          <p:attrName>r</p:attrName>
                                        </p:attrNameLst>
                                      </p:cBhvr>
                                    </p:animRot>
                                    <p:animRot by="120000">
                                      <p:cBhvr>
                                        <p:cTn id="26" dur="200" fill="hold">
                                          <p:stCondLst>
                                            <p:cond delay="800"/>
                                          </p:stCondLst>
                                        </p:cTn>
                                        <p:tgtEl>
                                          <p:spTgt spid="40"/>
                                        </p:tgtEl>
                                        <p:attrNameLst>
                                          <p:attrName>r</p:attrName>
                                        </p:attrNameLst>
                                      </p:cBhvr>
                                    </p:animRot>
                                  </p:childTnLst>
                                </p:cTn>
                              </p:par>
                              <p:par>
                                <p:cTn id="27" presetID="32" presetClass="emph" presetSubtype="0" fill="hold" grpId="0" nodeType="withEffect">
                                  <p:stCondLst>
                                    <p:cond delay="0"/>
                                  </p:stCondLst>
                                  <p:childTnLst>
                                    <p:animRot by="120000">
                                      <p:cBhvr>
                                        <p:cTn id="28" dur="100" fill="hold">
                                          <p:stCondLst>
                                            <p:cond delay="0"/>
                                          </p:stCondLst>
                                        </p:cTn>
                                        <p:tgtEl>
                                          <p:spTgt spid="50"/>
                                        </p:tgtEl>
                                        <p:attrNameLst>
                                          <p:attrName>r</p:attrName>
                                        </p:attrNameLst>
                                      </p:cBhvr>
                                    </p:animRot>
                                    <p:animRot by="-240000">
                                      <p:cBhvr>
                                        <p:cTn id="29" dur="200" fill="hold">
                                          <p:stCondLst>
                                            <p:cond delay="200"/>
                                          </p:stCondLst>
                                        </p:cTn>
                                        <p:tgtEl>
                                          <p:spTgt spid="50"/>
                                        </p:tgtEl>
                                        <p:attrNameLst>
                                          <p:attrName>r</p:attrName>
                                        </p:attrNameLst>
                                      </p:cBhvr>
                                    </p:animRot>
                                    <p:animRot by="240000">
                                      <p:cBhvr>
                                        <p:cTn id="30" dur="200" fill="hold">
                                          <p:stCondLst>
                                            <p:cond delay="400"/>
                                          </p:stCondLst>
                                        </p:cTn>
                                        <p:tgtEl>
                                          <p:spTgt spid="50"/>
                                        </p:tgtEl>
                                        <p:attrNameLst>
                                          <p:attrName>r</p:attrName>
                                        </p:attrNameLst>
                                      </p:cBhvr>
                                    </p:animRot>
                                    <p:animRot by="-240000">
                                      <p:cBhvr>
                                        <p:cTn id="31" dur="200" fill="hold">
                                          <p:stCondLst>
                                            <p:cond delay="600"/>
                                          </p:stCondLst>
                                        </p:cTn>
                                        <p:tgtEl>
                                          <p:spTgt spid="50"/>
                                        </p:tgtEl>
                                        <p:attrNameLst>
                                          <p:attrName>r</p:attrName>
                                        </p:attrNameLst>
                                      </p:cBhvr>
                                    </p:animRot>
                                    <p:animRot by="120000">
                                      <p:cBhvr>
                                        <p:cTn id="32" dur="200" fill="hold">
                                          <p:stCondLst>
                                            <p:cond delay="800"/>
                                          </p:stCondLst>
                                        </p:cTn>
                                        <p:tgtEl>
                                          <p:spTgt spid="50"/>
                                        </p:tgtEl>
                                        <p:attrNameLst>
                                          <p:attrName>r</p:attrName>
                                        </p:attrNameLst>
                                      </p:cBhvr>
                                    </p:animRot>
                                  </p:childTnLst>
                                </p:cTn>
                              </p:par>
                              <p:par>
                                <p:cTn id="33" presetID="32" presetClass="emph" presetSubtype="0" fill="hold" grpId="0" nodeType="withEffect">
                                  <p:stCondLst>
                                    <p:cond delay="0"/>
                                  </p:stCondLst>
                                  <p:childTnLst>
                                    <p:animRot by="120000">
                                      <p:cBhvr>
                                        <p:cTn id="34" dur="100" fill="hold">
                                          <p:stCondLst>
                                            <p:cond delay="0"/>
                                          </p:stCondLst>
                                        </p:cTn>
                                        <p:tgtEl>
                                          <p:spTgt spid="2"/>
                                        </p:tgtEl>
                                        <p:attrNameLst>
                                          <p:attrName>r</p:attrName>
                                        </p:attrNameLst>
                                      </p:cBhvr>
                                    </p:animRot>
                                    <p:animRot by="-240000">
                                      <p:cBhvr>
                                        <p:cTn id="35" dur="200" fill="hold">
                                          <p:stCondLst>
                                            <p:cond delay="200"/>
                                          </p:stCondLst>
                                        </p:cTn>
                                        <p:tgtEl>
                                          <p:spTgt spid="2"/>
                                        </p:tgtEl>
                                        <p:attrNameLst>
                                          <p:attrName>r</p:attrName>
                                        </p:attrNameLst>
                                      </p:cBhvr>
                                    </p:animRot>
                                    <p:animRot by="240000">
                                      <p:cBhvr>
                                        <p:cTn id="36" dur="200" fill="hold">
                                          <p:stCondLst>
                                            <p:cond delay="400"/>
                                          </p:stCondLst>
                                        </p:cTn>
                                        <p:tgtEl>
                                          <p:spTgt spid="2"/>
                                        </p:tgtEl>
                                        <p:attrNameLst>
                                          <p:attrName>r</p:attrName>
                                        </p:attrNameLst>
                                      </p:cBhvr>
                                    </p:animRot>
                                    <p:animRot by="-240000">
                                      <p:cBhvr>
                                        <p:cTn id="37" dur="200" fill="hold">
                                          <p:stCondLst>
                                            <p:cond delay="600"/>
                                          </p:stCondLst>
                                        </p:cTn>
                                        <p:tgtEl>
                                          <p:spTgt spid="2"/>
                                        </p:tgtEl>
                                        <p:attrNameLst>
                                          <p:attrName>r</p:attrName>
                                        </p:attrNameLst>
                                      </p:cBhvr>
                                    </p:animRot>
                                    <p:animRot by="120000">
                                      <p:cBhvr>
                                        <p:cTn id="38" dur="200" fill="hold">
                                          <p:stCondLst>
                                            <p:cond delay="800"/>
                                          </p:stCondLst>
                                        </p:cTn>
                                        <p:tgtEl>
                                          <p:spTgt spid="2"/>
                                        </p:tgtEl>
                                        <p:attrNameLst>
                                          <p:attrName>r</p:attrName>
                                        </p:attrNameLst>
                                      </p:cBhvr>
                                    </p:animRot>
                                  </p:childTnLst>
                                </p:cTn>
                              </p:par>
                              <p:par>
                                <p:cTn id="39" presetID="32" presetClass="emph" presetSubtype="0" fill="hold" grpId="0" nodeType="withEffect">
                                  <p:stCondLst>
                                    <p:cond delay="0"/>
                                  </p:stCondLst>
                                  <p:childTnLst>
                                    <p:animRot by="120000">
                                      <p:cBhvr>
                                        <p:cTn id="40" dur="100" fill="hold">
                                          <p:stCondLst>
                                            <p:cond delay="0"/>
                                          </p:stCondLst>
                                        </p:cTn>
                                        <p:tgtEl>
                                          <p:spTgt spid="3"/>
                                        </p:tgtEl>
                                        <p:attrNameLst>
                                          <p:attrName>r</p:attrName>
                                        </p:attrNameLst>
                                      </p:cBhvr>
                                    </p:animRot>
                                    <p:animRot by="-240000">
                                      <p:cBhvr>
                                        <p:cTn id="41" dur="200" fill="hold">
                                          <p:stCondLst>
                                            <p:cond delay="200"/>
                                          </p:stCondLst>
                                        </p:cTn>
                                        <p:tgtEl>
                                          <p:spTgt spid="3"/>
                                        </p:tgtEl>
                                        <p:attrNameLst>
                                          <p:attrName>r</p:attrName>
                                        </p:attrNameLst>
                                      </p:cBhvr>
                                    </p:animRot>
                                    <p:animRot by="240000">
                                      <p:cBhvr>
                                        <p:cTn id="42" dur="200" fill="hold">
                                          <p:stCondLst>
                                            <p:cond delay="400"/>
                                          </p:stCondLst>
                                        </p:cTn>
                                        <p:tgtEl>
                                          <p:spTgt spid="3"/>
                                        </p:tgtEl>
                                        <p:attrNameLst>
                                          <p:attrName>r</p:attrName>
                                        </p:attrNameLst>
                                      </p:cBhvr>
                                    </p:animRot>
                                    <p:animRot by="-240000">
                                      <p:cBhvr>
                                        <p:cTn id="43" dur="200" fill="hold">
                                          <p:stCondLst>
                                            <p:cond delay="600"/>
                                          </p:stCondLst>
                                        </p:cTn>
                                        <p:tgtEl>
                                          <p:spTgt spid="3"/>
                                        </p:tgtEl>
                                        <p:attrNameLst>
                                          <p:attrName>r</p:attrName>
                                        </p:attrNameLst>
                                      </p:cBhvr>
                                    </p:animRot>
                                    <p:animRot by="120000">
                                      <p:cBhvr>
                                        <p:cTn id="44"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7" grpId="0" animBg="1"/>
      <p:bldP spid="50" grpId="0" animBg="1"/>
      <p:bldP spid="2"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7161-3DC9-AD2E-66C6-38483159CB3E}"/>
              </a:ext>
            </a:extLst>
          </p:cNvPr>
          <p:cNvSpPr>
            <a:spLocks noGrp="1"/>
          </p:cNvSpPr>
          <p:nvPr>
            <p:ph type="title"/>
          </p:nvPr>
        </p:nvSpPr>
        <p:spPr/>
        <p:txBody>
          <a:bodyPr>
            <a:normAutofit fontScale="90000"/>
          </a:bodyPr>
          <a:lstStyle/>
          <a:p>
            <a:r>
              <a:rPr lang="en-IN" b="1" dirty="0"/>
              <a:t>DATABASE CONNECTION</a:t>
            </a:r>
            <a:endParaRPr lang="en-IN" dirty="0"/>
          </a:p>
        </p:txBody>
      </p:sp>
      <p:sp>
        <p:nvSpPr>
          <p:cNvPr id="3" name="Content Placeholder 2">
            <a:extLst>
              <a:ext uri="{FF2B5EF4-FFF2-40B4-BE49-F238E27FC236}">
                <a16:creationId xmlns:a16="http://schemas.microsoft.com/office/drawing/2014/main" id="{D0FE59C5-1205-3983-8F82-13013E198F83}"/>
              </a:ext>
            </a:extLst>
          </p:cNvPr>
          <p:cNvSpPr>
            <a:spLocks noGrp="1"/>
          </p:cNvSpPr>
          <p:nvPr>
            <p:ph idx="1"/>
          </p:nvPr>
        </p:nvSpPr>
        <p:spPr/>
        <p:txBody>
          <a:bodyPr/>
          <a:lstStyle/>
          <a:p>
            <a:endParaRPr lang="en-US" sz="2400" i="0" dirty="0">
              <a:effectLst/>
              <a:latin typeface="Söhne"/>
            </a:endParaRPr>
          </a:p>
          <a:p>
            <a:r>
              <a:rPr lang="en-US" sz="2400" i="0" dirty="0">
                <a:effectLst/>
                <a:latin typeface="Söhne"/>
              </a:rPr>
              <a:t>Database Connection Details:</a:t>
            </a:r>
          </a:p>
          <a:p>
            <a:pPr>
              <a:buFont typeface="Arial" panose="020B0604020202020204" pitchFamily="34" charset="0"/>
              <a:buChar char="•"/>
            </a:pPr>
            <a:r>
              <a:rPr lang="en-US" sz="2400" i="0" dirty="0">
                <a:effectLst/>
                <a:latin typeface="Söhne"/>
              </a:rPr>
              <a:t>Database Type: MySQL</a:t>
            </a:r>
          </a:p>
          <a:p>
            <a:pPr>
              <a:buFont typeface="Arial" panose="020B0604020202020204" pitchFamily="34" charset="0"/>
              <a:buChar char="•"/>
            </a:pPr>
            <a:r>
              <a:rPr lang="en-US" sz="2400" i="0" dirty="0">
                <a:effectLst/>
                <a:latin typeface="Söhne"/>
              </a:rPr>
              <a:t>Database Server: localhost</a:t>
            </a:r>
          </a:p>
          <a:p>
            <a:pPr>
              <a:buFont typeface="Arial" panose="020B0604020202020204" pitchFamily="34" charset="0"/>
              <a:buChar char="•"/>
            </a:pPr>
            <a:r>
              <a:rPr lang="en-US" sz="2400" i="0" dirty="0">
                <a:effectLst/>
                <a:latin typeface="Söhne"/>
              </a:rPr>
              <a:t>Port: 3306</a:t>
            </a:r>
          </a:p>
          <a:p>
            <a:pPr>
              <a:buFont typeface="Arial" panose="020B0604020202020204" pitchFamily="34" charset="0"/>
              <a:buChar char="•"/>
            </a:pPr>
            <a:r>
              <a:rPr lang="en-US" sz="2400" i="0" dirty="0">
                <a:effectLst/>
                <a:latin typeface="Söhne"/>
              </a:rPr>
              <a:t>Database Name: </a:t>
            </a:r>
            <a:r>
              <a:rPr lang="en-US" sz="2400" i="0" dirty="0" err="1">
                <a:effectLst/>
                <a:latin typeface="Söhne"/>
              </a:rPr>
              <a:t>survey_db</a:t>
            </a:r>
            <a:endParaRPr lang="en-US" sz="2400" i="0" dirty="0">
              <a:effectLst/>
              <a:latin typeface="Söhne"/>
            </a:endParaRPr>
          </a:p>
          <a:p>
            <a:pPr>
              <a:buFont typeface="Arial" panose="020B0604020202020204" pitchFamily="34" charset="0"/>
              <a:buChar char="•"/>
            </a:pPr>
            <a:r>
              <a:rPr lang="en-US" sz="2400" i="0" dirty="0">
                <a:effectLst/>
                <a:latin typeface="Söhne"/>
              </a:rPr>
              <a:t>Username: root</a:t>
            </a:r>
          </a:p>
          <a:p>
            <a:pPr>
              <a:buFont typeface="Arial" panose="020B0604020202020204" pitchFamily="34" charset="0"/>
              <a:buChar char="•"/>
            </a:pPr>
            <a:r>
              <a:rPr lang="en-US" sz="2400" i="0" dirty="0">
                <a:effectLst/>
                <a:latin typeface="Söhne"/>
              </a:rPr>
              <a:t>Password: [Your database password]</a:t>
            </a:r>
          </a:p>
          <a:p>
            <a:endParaRPr lang="en-IN" dirty="0"/>
          </a:p>
        </p:txBody>
      </p:sp>
    </p:spTree>
    <p:extLst>
      <p:ext uri="{BB962C8B-B14F-4D97-AF65-F5344CB8AC3E}">
        <p14:creationId xmlns:p14="http://schemas.microsoft.com/office/powerpoint/2010/main" val="1762848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2313-EA51-725A-61EB-0ADF72903E68}"/>
              </a:ext>
            </a:extLst>
          </p:cNvPr>
          <p:cNvSpPr>
            <a:spLocks noGrp="1"/>
          </p:cNvSpPr>
          <p:nvPr>
            <p:ph type="title"/>
          </p:nvPr>
        </p:nvSpPr>
        <p:spPr/>
        <p:txBody>
          <a:bodyPr>
            <a:normAutofit fontScale="90000"/>
          </a:bodyPr>
          <a:lstStyle/>
          <a:p>
            <a:r>
              <a:rPr lang="en-IN" b="1" dirty="0"/>
              <a:t>DATABASE SCHEMA</a:t>
            </a:r>
            <a:endParaRPr lang="en-IN" dirty="0"/>
          </a:p>
        </p:txBody>
      </p:sp>
      <p:pic>
        <p:nvPicPr>
          <p:cNvPr id="5" name="Content Placeholder 4">
            <a:extLst>
              <a:ext uri="{FF2B5EF4-FFF2-40B4-BE49-F238E27FC236}">
                <a16:creationId xmlns:a16="http://schemas.microsoft.com/office/drawing/2014/main" id="{51EA6C4A-74B0-D367-2E1A-4DFE5E4431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057" y="957178"/>
            <a:ext cx="8026400" cy="3786046"/>
          </a:xfrm>
        </p:spPr>
      </p:pic>
    </p:spTree>
    <p:extLst>
      <p:ext uri="{BB962C8B-B14F-4D97-AF65-F5344CB8AC3E}">
        <p14:creationId xmlns:p14="http://schemas.microsoft.com/office/powerpoint/2010/main" val="1741374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9B5BD9-DB8D-21F2-4EC4-AF52745412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145" y="820057"/>
            <a:ext cx="8045710" cy="3894138"/>
          </a:xfrm>
        </p:spPr>
      </p:pic>
    </p:spTree>
    <p:extLst>
      <p:ext uri="{BB962C8B-B14F-4D97-AF65-F5344CB8AC3E}">
        <p14:creationId xmlns:p14="http://schemas.microsoft.com/office/powerpoint/2010/main" val="679248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65CB5C-B834-4428-0FBF-B8DAFCCB3F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547" y="398236"/>
            <a:ext cx="8316906" cy="4347028"/>
          </a:xfrm>
        </p:spPr>
      </p:pic>
    </p:spTree>
    <p:extLst>
      <p:ext uri="{BB962C8B-B14F-4D97-AF65-F5344CB8AC3E}">
        <p14:creationId xmlns:p14="http://schemas.microsoft.com/office/powerpoint/2010/main" val="250902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9E5D-5BA4-2EC5-C81E-90F5BA995B21}"/>
              </a:ext>
            </a:extLst>
          </p:cNvPr>
          <p:cNvSpPr>
            <a:spLocks noGrp="1"/>
          </p:cNvSpPr>
          <p:nvPr>
            <p:ph type="title"/>
          </p:nvPr>
        </p:nvSpPr>
        <p:spPr/>
        <p:txBody>
          <a:bodyPr>
            <a:normAutofit fontScale="90000"/>
          </a:bodyPr>
          <a:lstStyle/>
          <a:p>
            <a:r>
              <a:rPr lang="en-IN" b="1" dirty="0"/>
              <a:t>CONCLUSION</a:t>
            </a:r>
            <a:endParaRPr lang="en-IN" dirty="0"/>
          </a:p>
        </p:txBody>
      </p:sp>
      <p:sp>
        <p:nvSpPr>
          <p:cNvPr id="3" name="Content Placeholder 2">
            <a:extLst>
              <a:ext uri="{FF2B5EF4-FFF2-40B4-BE49-F238E27FC236}">
                <a16:creationId xmlns:a16="http://schemas.microsoft.com/office/drawing/2014/main" id="{4A1095E6-D8EB-62DF-9C55-3A238E761192}"/>
              </a:ext>
            </a:extLst>
          </p:cNvPr>
          <p:cNvSpPr>
            <a:spLocks noGrp="1"/>
          </p:cNvSpPr>
          <p:nvPr>
            <p:ph idx="1"/>
          </p:nvPr>
        </p:nvSpPr>
        <p:spPr/>
        <p:txBody>
          <a:bodyPr/>
          <a:lstStyle/>
          <a:p>
            <a:pPr>
              <a:lnSpc>
                <a:spcPct val="110000"/>
              </a:lnSpc>
              <a:buFont typeface="Arial" panose="020B0604020202020204" pitchFamily="34" charset="0"/>
              <a:buChar char="•"/>
            </a:pPr>
            <a:r>
              <a:rPr lang="en-US" sz="1800" b="0" i="0" dirty="0">
                <a:effectLst/>
                <a:latin typeface="Söhne"/>
              </a:rPr>
              <a:t>Explored user-friendly Travel Management Website.</a:t>
            </a:r>
          </a:p>
          <a:p>
            <a:pPr>
              <a:lnSpc>
                <a:spcPct val="110000"/>
              </a:lnSpc>
              <a:buFont typeface="Arial" panose="020B0604020202020204" pitchFamily="34" charset="0"/>
              <a:buChar char="•"/>
            </a:pPr>
            <a:r>
              <a:rPr lang="en-US" sz="1800" b="0" i="0" dirty="0">
                <a:effectLst/>
                <a:latin typeface="Söhne"/>
              </a:rPr>
              <a:t>Emphasized UI, secure database connection.</a:t>
            </a:r>
          </a:p>
          <a:p>
            <a:pPr>
              <a:lnSpc>
                <a:spcPct val="110000"/>
              </a:lnSpc>
              <a:buFont typeface="Arial" panose="020B0604020202020204" pitchFamily="34" charset="0"/>
              <a:buChar char="•"/>
            </a:pPr>
            <a:r>
              <a:rPr lang="en-US" sz="1800" b="0" i="0" dirty="0">
                <a:effectLst/>
                <a:latin typeface="Söhne"/>
              </a:rPr>
              <a:t>Improves user experiences, services.</a:t>
            </a:r>
          </a:p>
          <a:p>
            <a:pPr>
              <a:lnSpc>
                <a:spcPct val="110000"/>
              </a:lnSpc>
              <a:buFont typeface="Arial" panose="020B0604020202020204" pitchFamily="34" charset="0"/>
              <a:buChar char="•"/>
            </a:pPr>
            <a:r>
              <a:rPr lang="en-US" sz="1800" b="0" i="0" dirty="0">
                <a:effectLst/>
                <a:latin typeface="Söhne"/>
              </a:rPr>
              <a:t>Potential for future enhancements.</a:t>
            </a:r>
          </a:p>
          <a:p>
            <a:pPr>
              <a:lnSpc>
                <a:spcPct val="110000"/>
              </a:lnSpc>
              <a:buFont typeface="Arial" panose="020B0604020202020204" pitchFamily="34" charset="0"/>
              <a:buChar char="•"/>
            </a:pPr>
            <a:r>
              <a:rPr lang="en-US" sz="1800" b="0" i="0" dirty="0">
                <a:effectLst/>
                <a:latin typeface="Söhne"/>
              </a:rPr>
              <a:t>Share feedback, stay connected!</a:t>
            </a:r>
          </a:p>
          <a:p>
            <a:pPr marL="0" indent="0">
              <a:lnSpc>
                <a:spcPct val="110000"/>
              </a:lnSpc>
              <a:buNone/>
            </a:pPr>
            <a:r>
              <a:rPr lang="en-US" sz="1800" b="0" i="0" dirty="0">
                <a:effectLst/>
                <a:latin typeface="Söhne"/>
              </a:rPr>
              <a:t>This condensed conclusion provides a concise summary of the key points in a single slide, emphasizing the user-friendliness, its impact, future possibilities, and an invitation for Travel and further engagement.</a:t>
            </a:r>
            <a:endParaRPr lang="en-IN" sz="1800" dirty="0"/>
          </a:p>
          <a:p>
            <a:endParaRPr lang="en-IN" dirty="0"/>
          </a:p>
        </p:txBody>
      </p:sp>
    </p:spTree>
    <p:extLst>
      <p:ext uri="{BB962C8B-B14F-4D97-AF65-F5344CB8AC3E}">
        <p14:creationId xmlns:p14="http://schemas.microsoft.com/office/powerpoint/2010/main" val="1107887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C984-9F38-8B05-5BC7-2FFD369D431B}"/>
              </a:ext>
            </a:extLst>
          </p:cNvPr>
          <p:cNvSpPr>
            <a:spLocks noGrp="1"/>
          </p:cNvSpPr>
          <p:nvPr>
            <p:ph type="title"/>
          </p:nvPr>
        </p:nvSpPr>
        <p:spPr/>
        <p:txBody>
          <a:bodyPr>
            <a:normAutofit fontScale="90000"/>
          </a:bodyPr>
          <a:lstStyle/>
          <a:p>
            <a:r>
              <a:rPr lang="en-IN" b="1" dirty="0"/>
              <a:t>FUTURE ENHANCEMENTS</a:t>
            </a:r>
            <a:endParaRPr lang="en-IN" dirty="0"/>
          </a:p>
        </p:txBody>
      </p:sp>
      <p:sp>
        <p:nvSpPr>
          <p:cNvPr id="3" name="Content Placeholder 2">
            <a:extLst>
              <a:ext uri="{FF2B5EF4-FFF2-40B4-BE49-F238E27FC236}">
                <a16:creationId xmlns:a16="http://schemas.microsoft.com/office/drawing/2014/main" id="{1BA12FCC-67D6-F561-5C84-492C0D90CF88}"/>
              </a:ext>
            </a:extLst>
          </p:cNvPr>
          <p:cNvSpPr>
            <a:spLocks noGrp="1"/>
          </p:cNvSpPr>
          <p:nvPr>
            <p:ph idx="1"/>
          </p:nvPr>
        </p:nvSpPr>
        <p:spPr/>
        <p:txBody>
          <a:bodyPr/>
          <a:lstStyle/>
          <a:p>
            <a:pPr marL="342900" indent="-342900">
              <a:buFont typeface="Arial" panose="020B0604020202020204" pitchFamily="34" charset="0"/>
              <a:buChar char="•"/>
            </a:pPr>
            <a:r>
              <a:rPr lang="en-IN" sz="2000" dirty="0"/>
              <a:t>User Authentication</a:t>
            </a:r>
          </a:p>
          <a:p>
            <a:pPr marL="342900" indent="-342900">
              <a:buFont typeface="Arial" panose="020B0604020202020204" pitchFamily="34" charset="0"/>
              <a:buChar char="•"/>
            </a:pPr>
            <a:r>
              <a:rPr lang="en-IN" sz="2000" dirty="0"/>
              <a:t>Multi-platform compatibility</a:t>
            </a:r>
          </a:p>
          <a:p>
            <a:pPr marL="342900" indent="-342900">
              <a:buFont typeface="Arial" panose="020B0604020202020204" pitchFamily="34" charset="0"/>
              <a:buChar char="•"/>
            </a:pPr>
            <a:r>
              <a:rPr lang="en-IN" sz="2000" dirty="0"/>
              <a:t>Integration with other systems</a:t>
            </a:r>
          </a:p>
          <a:p>
            <a:endParaRPr lang="en-IN" dirty="0"/>
          </a:p>
        </p:txBody>
      </p:sp>
    </p:spTree>
    <p:extLst>
      <p:ext uri="{BB962C8B-B14F-4D97-AF65-F5344CB8AC3E}">
        <p14:creationId xmlns:p14="http://schemas.microsoft.com/office/powerpoint/2010/main" val="51116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C6E4-18EF-2858-F44B-F7E5A5EA71C0}"/>
              </a:ext>
            </a:extLst>
          </p:cNvPr>
          <p:cNvSpPr>
            <a:spLocks noGrp="1"/>
          </p:cNvSpPr>
          <p:nvPr>
            <p:ph type="title"/>
          </p:nvPr>
        </p:nvSpPr>
        <p:spPr/>
        <p:txBody>
          <a:bodyPr>
            <a:normAutofit fontScale="90000"/>
          </a:bodyPr>
          <a:lstStyle/>
          <a:p>
            <a:r>
              <a:rPr lang="en-IN" dirty="0"/>
              <a:t>PROBLEM STATEMENT</a:t>
            </a:r>
          </a:p>
        </p:txBody>
      </p:sp>
      <p:sp>
        <p:nvSpPr>
          <p:cNvPr id="3" name="Content Placeholder 2">
            <a:extLst>
              <a:ext uri="{FF2B5EF4-FFF2-40B4-BE49-F238E27FC236}">
                <a16:creationId xmlns:a16="http://schemas.microsoft.com/office/drawing/2014/main" id="{17301E2D-719D-5D54-63DA-906C21212A21}"/>
              </a:ext>
            </a:extLst>
          </p:cNvPr>
          <p:cNvSpPr>
            <a:spLocks noGrp="1"/>
          </p:cNvSpPr>
          <p:nvPr>
            <p:ph idx="1"/>
          </p:nvPr>
        </p:nvSpPr>
        <p:spPr/>
        <p:txBody>
          <a:bodyPr/>
          <a:lstStyle/>
          <a:p>
            <a:r>
              <a:rPr lang="en-US" sz="2000" dirty="0">
                <a:latin typeface="Cambria" panose="02040503050406030204" pitchFamily="18" charset="0"/>
                <a:ea typeface="Cambria" panose="02040503050406030204" pitchFamily="18" charset="0"/>
              </a:rPr>
              <a:t>The problem at hand revolves around inefficient and outdated travel management processes, leading to suboptimal travel experiences. Current systems lack the ability to collect, analyze, and utilize user preferences effectively, resulting in generic travel plans that do not align with individual or organizational objectives. This inefficiency can lead to increased costs, missed opportunities, and traveler dissatisfaction. The challenge is to develop a more data-driven and user-centric travel management solution that gathers and leverages user information to curate personalized travel itineraries, ensuring cost-effectiveness, satisfaction, and alignment with specific travel goals, ultimately enhancing the overall travel experience for both individuals and organizations</a:t>
            </a:r>
            <a:r>
              <a:rPr lang="en-US" dirty="0"/>
              <a:t>.</a:t>
            </a:r>
            <a:endParaRPr lang="en-IN" dirty="0"/>
          </a:p>
        </p:txBody>
      </p:sp>
    </p:spTree>
    <p:extLst>
      <p:ext uri="{BB962C8B-B14F-4D97-AF65-F5344CB8AC3E}">
        <p14:creationId xmlns:p14="http://schemas.microsoft.com/office/powerpoint/2010/main" val="18710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6E7F-9DFD-C4C2-86F9-A4873C37E826}"/>
              </a:ext>
            </a:extLst>
          </p:cNvPr>
          <p:cNvSpPr>
            <a:spLocks noGrp="1"/>
          </p:cNvSpPr>
          <p:nvPr>
            <p:ph type="title"/>
          </p:nvPr>
        </p:nvSpPr>
        <p:spPr/>
        <p:txBody>
          <a:bodyPr>
            <a:normAutofit fontScale="90000"/>
          </a:bodyPr>
          <a:lstStyle/>
          <a:p>
            <a:r>
              <a:rPr lang="en-IN" dirty="0"/>
              <a:t>APPLICATION OVERVIEW</a:t>
            </a:r>
          </a:p>
        </p:txBody>
      </p:sp>
      <p:sp>
        <p:nvSpPr>
          <p:cNvPr id="3" name="Content Placeholder 2">
            <a:extLst>
              <a:ext uri="{FF2B5EF4-FFF2-40B4-BE49-F238E27FC236}">
                <a16:creationId xmlns:a16="http://schemas.microsoft.com/office/drawing/2014/main" id="{6DE2D32D-759D-4667-CE22-EB8C68484BE0}"/>
              </a:ext>
            </a:extLst>
          </p:cNvPr>
          <p:cNvSpPr>
            <a:spLocks noGrp="1"/>
          </p:cNvSpPr>
          <p:nvPr>
            <p:ph idx="1"/>
          </p:nvPr>
        </p:nvSpPr>
        <p:spPr/>
        <p:txBody>
          <a:bodyPr/>
          <a:lstStyle/>
          <a:p>
            <a:pPr marL="285750" indent="-285750">
              <a:buFont typeface="Arial" panose="020B0604020202020204" pitchFamily="34" charset="0"/>
              <a:buChar char="•"/>
            </a:pPr>
            <a:r>
              <a:rPr lang="en-IN" dirty="0"/>
              <a:t>Java Travel management App:  </a:t>
            </a:r>
            <a:r>
              <a:rPr lang="en-US" sz="1400" dirty="0"/>
              <a:t> Collecting and Managing User Travel details</a:t>
            </a:r>
          </a:p>
          <a:p>
            <a:pPr marL="285750" indent="-285750">
              <a:buFont typeface="Arial" panose="020B0604020202020204" pitchFamily="34" charset="0"/>
              <a:buChar char="•"/>
            </a:pPr>
            <a:r>
              <a:rPr lang="en-US" sz="1400" dirty="0"/>
              <a:t>User-Friendly </a:t>
            </a:r>
            <a:r>
              <a:rPr lang="en-IN" dirty="0"/>
              <a:t>Travel management</a:t>
            </a:r>
            <a:r>
              <a:rPr lang="en-US" sz="1400" dirty="0"/>
              <a:t>  Application</a:t>
            </a:r>
          </a:p>
          <a:p>
            <a:endParaRPr lang="en-US" sz="1400" dirty="0"/>
          </a:p>
          <a:p>
            <a:pPr marL="342900" indent="-342900" algn="l">
              <a:buFont typeface="Arial" panose="020B0604020202020204" pitchFamily="34" charset="0"/>
              <a:buChar char="•"/>
            </a:pPr>
            <a:r>
              <a:rPr lang="en-US" sz="2000" b="1" i="0" dirty="0">
                <a:effectLst/>
                <a:latin typeface="Söhne"/>
              </a:rPr>
              <a:t>Main Features</a:t>
            </a:r>
            <a:endParaRPr lang="en-US" sz="2000" b="0" i="0" dirty="0">
              <a:effectLst/>
              <a:latin typeface="Söhne"/>
            </a:endParaRPr>
          </a:p>
          <a:p>
            <a:pPr algn="l">
              <a:buFont typeface="+mj-lt"/>
              <a:buAutoNum type="arabicPeriod"/>
            </a:pPr>
            <a:r>
              <a:rPr lang="en-US" sz="2000" b="1" i="0" dirty="0">
                <a:effectLst/>
                <a:latin typeface="Söhne"/>
              </a:rPr>
              <a:t>User Input Fields:</a:t>
            </a:r>
            <a:endParaRPr lang="en-US" sz="2000" b="0" i="0" dirty="0">
              <a:effectLst/>
              <a:latin typeface="Söhne"/>
            </a:endParaRPr>
          </a:p>
          <a:p>
            <a:pPr marL="742950" lvl="1" indent="-285750" algn="l">
              <a:buFont typeface="+mj-lt"/>
              <a:buAutoNum type="arabicPeriod"/>
            </a:pPr>
            <a:r>
              <a:rPr lang="en-US" sz="2000" b="0" i="0" dirty="0">
                <a:effectLst/>
                <a:latin typeface="Söhne"/>
              </a:rPr>
              <a:t>Name</a:t>
            </a:r>
          </a:p>
          <a:p>
            <a:pPr marL="742950" lvl="1" indent="-285750" algn="l">
              <a:buFont typeface="+mj-lt"/>
              <a:buAutoNum type="arabicPeriod"/>
            </a:pPr>
            <a:r>
              <a:rPr lang="en-US" sz="2000" dirty="0">
                <a:latin typeface="Söhne"/>
              </a:rPr>
              <a:t>Date of Trip</a:t>
            </a:r>
            <a:endParaRPr lang="en-US" sz="2000" b="0" i="0" dirty="0">
              <a:effectLst/>
              <a:latin typeface="Söhne"/>
            </a:endParaRPr>
          </a:p>
          <a:p>
            <a:pPr marL="742950" lvl="1" indent="-285750" algn="l">
              <a:buFont typeface="+mj-lt"/>
              <a:buAutoNum type="arabicPeriod"/>
            </a:pPr>
            <a:r>
              <a:rPr lang="en-US" sz="2000" dirty="0">
                <a:latin typeface="Söhne"/>
              </a:rPr>
              <a:t>Email Id</a:t>
            </a:r>
            <a:endParaRPr lang="en-US" sz="2000" b="0" i="0" dirty="0">
              <a:effectLst/>
              <a:latin typeface="Söhne"/>
            </a:endParaRPr>
          </a:p>
          <a:p>
            <a:pPr marL="742950" lvl="1" indent="-285750" algn="l">
              <a:buFont typeface="+mj-lt"/>
              <a:buAutoNum type="arabicPeriod"/>
            </a:pPr>
            <a:r>
              <a:rPr lang="en-US" sz="2000" dirty="0">
                <a:latin typeface="Söhne"/>
              </a:rPr>
              <a:t>Mode of Travel</a:t>
            </a:r>
            <a:endParaRPr lang="en-US" sz="2000" b="0" i="0" dirty="0">
              <a:effectLst/>
              <a:latin typeface="Söhne"/>
            </a:endParaRPr>
          </a:p>
          <a:p>
            <a:endParaRPr lang="en-US" sz="1400" dirty="0"/>
          </a:p>
          <a:p>
            <a:endParaRPr lang="en-IN" dirty="0"/>
          </a:p>
        </p:txBody>
      </p:sp>
    </p:spTree>
    <p:extLst>
      <p:ext uri="{BB962C8B-B14F-4D97-AF65-F5344CB8AC3E}">
        <p14:creationId xmlns:p14="http://schemas.microsoft.com/office/powerpoint/2010/main" val="1702647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B645B7-EA11-3167-1317-DA8009381672}"/>
              </a:ext>
            </a:extLst>
          </p:cNvPr>
          <p:cNvSpPr>
            <a:spLocks noGrp="1"/>
          </p:cNvSpPr>
          <p:nvPr>
            <p:ph idx="1"/>
          </p:nvPr>
        </p:nvSpPr>
        <p:spPr/>
        <p:txBody>
          <a:bodyPr/>
          <a:lstStyle/>
          <a:p>
            <a:pPr marL="0" indent="0" algn="l">
              <a:buNone/>
            </a:pPr>
            <a:r>
              <a:rPr lang="en-IN" sz="2400" b="1" i="0" dirty="0">
                <a:effectLst/>
                <a:latin typeface="Söhne"/>
              </a:rPr>
              <a:t>2.Buttons:</a:t>
            </a:r>
            <a:endParaRPr lang="en-IN" sz="2400" b="0" i="0" dirty="0">
              <a:effectLst/>
              <a:latin typeface="Söhne"/>
            </a:endParaRPr>
          </a:p>
          <a:p>
            <a:pPr marL="742950" lvl="1" indent="-285750" algn="l">
              <a:buFont typeface="+mj-lt"/>
              <a:buAutoNum type="arabicPeriod"/>
            </a:pPr>
            <a:r>
              <a:rPr lang="en-IN" sz="2400" dirty="0">
                <a:latin typeface="Söhne"/>
              </a:rPr>
              <a:t>Register</a:t>
            </a:r>
            <a:r>
              <a:rPr lang="en-IN" sz="2400" b="0" i="0" dirty="0">
                <a:effectLst/>
                <a:latin typeface="Söhne"/>
              </a:rPr>
              <a:t>: Register to get started</a:t>
            </a:r>
          </a:p>
          <a:p>
            <a:pPr marL="742950" lvl="1" indent="-285750" algn="l">
              <a:buFont typeface="+mj-lt"/>
              <a:buAutoNum type="arabicPeriod"/>
            </a:pPr>
            <a:r>
              <a:rPr lang="en-IN" sz="2400" dirty="0">
                <a:latin typeface="Söhne"/>
              </a:rPr>
              <a:t>Details</a:t>
            </a:r>
            <a:r>
              <a:rPr lang="en-IN" sz="2400" b="0" i="0" dirty="0">
                <a:effectLst/>
                <a:latin typeface="Söhne"/>
              </a:rPr>
              <a:t>: Enter all the Required fields</a:t>
            </a:r>
          </a:p>
          <a:p>
            <a:pPr marL="742950" lvl="1" indent="-285750" algn="l">
              <a:buFont typeface="+mj-lt"/>
              <a:buAutoNum type="arabicPeriod"/>
            </a:pPr>
            <a:r>
              <a:rPr lang="en-IN" sz="2400" b="0" i="0" dirty="0">
                <a:effectLst/>
                <a:latin typeface="Söhne"/>
              </a:rPr>
              <a:t>Exit: Close the application</a:t>
            </a:r>
          </a:p>
          <a:p>
            <a:pPr marL="742950" lvl="1" indent="-285750" algn="l">
              <a:buFont typeface="+mj-lt"/>
              <a:buAutoNum type="arabicPeriod"/>
            </a:pPr>
            <a:endParaRPr lang="en-IN" sz="2400" b="0" i="0" dirty="0">
              <a:effectLst/>
              <a:latin typeface="Söhne"/>
            </a:endParaRPr>
          </a:p>
          <a:p>
            <a:pPr marL="0" indent="0" algn="l">
              <a:buNone/>
            </a:pPr>
            <a:r>
              <a:rPr lang="en-IN" sz="2400" b="1" i="0" dirty="0">
                <a:effectLst/>
                <a:latin typeface="Söhne"/>
              </a:rPr>
              <a:t>3.Database Integration:</a:t>
            </a:r>
            <a:endParaRPr lang="en-IN" sz="2400" b="0" i="0" dirty="0">
              <a:effectLst/>
              <a:latin typeface="Söhne"/>
            </a:endParaRPr>
          </a:p>
          <a:p>
            <a:pPr marL="742950" lvl="1" indent="-285750" algn="l">
              <a:buFont typeface="+mj-lt"/>
              <a:buAutoNum type="arabicPeriod"/>
            </a:pPr>
            <a:r>
              <a:rPr lang="en-IN" sz="2400" b="0" i="0" dirty="0">
                <a:effectLst/>
                <a:latin typeface="Söhne"/>
              </a:rPr>
              <a:t>MySQL database for data storage</a:t>
            </a:r>
          </a:p>
          <a:p>
            <a:pPr marL="742950" lvl="1" indent="-285750" algn="l">
              <a:buFont typeface="+mj-lt"/>
              <a:buAutoNum type="arabicPeriod"/>
            </a:pPr>
            <a:r>
              <a:rPr lang="en-IN" sz="2400" b="0" i="0" dirty="0">
                <a:effectLst/>
                <a:latin typeface="Söhne"/>
              </a:rPr>
              <a:t>Prepared statements for secure data manipulation</a:t>
            </a:r>
          </a:p>
          <a:p>
            <a:pPr marL="457200" lvl="1" algn="l"/>
            <a:endParaRPr lang="en-IN" sz="2400" b="0" i="0" dirty="0">
              <a:effectLst/>
              <a:latin typeface="Söhne"/>
            </a:endParaRPr>
          </a:p>
          <a:p>
            <a:pPr marL="742950" lvl="1" indent="-285750" algn="l">
              <a:buFont typeface="+mj-lt"/>
              <a:buAutoNum type="arabicPeriod"/>
            </a:pPr>
            <a:endParaRPr lang="en-IN" sz="2400" b="0" i="0" dirty="0">
              <a:effectLst/>
              <a:latin typeface="Söhne"/>
            </a:endParaRPr>
          </a:p>
          <a:p>
            <a:endParaRPr lang="en-IN" dirty="0"/>
          </a:p>
        </p:txBody>
      </p:sp>
    </p:spTree>
    <p:extLst>
      <p:ext uri="{BB962C8B-B14F-4D97-AF65-F5344CB8AC3E}">
        <p14:creationId xmlns:p14="http://schemas.microsoft.com/office/powerpoint/2010/main" val="137875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F47A-F614-6498-79D7-F3855844A5E2}"/>
              </a:ext>
            </a:extLst>
          </p:cNvPr>
          <p:cNvSpPr>
            <a:spLocks noGrp="1"/>
          </p:cNvSpPr>
          <p:nvPr>
            <p:ph type="title"/>
          </p:nvPr>
        </p:nvSpPr>
        <p:spPr/>
        <p:txBody>
          <a:bodyPr>
            <a:normAutofit fontScale="90000"/>
          </a:bodyPr>
          <a:lstStyle/>
          <a:p>
            <a:r>
              <a:rPr lang="en-IN" dirty="0"/>
              <a:t>USER INTERFACE JAVA</a:t>
            </a:r>
          </a:p>
        </p:txBody>
      </p:sp>
      <p:sp>
        <p:nvSpPr>
          <p:cNvPr id="3" name="Content Placeholder 2">
            <a:extLst>
              <a:ext uri="{FF2B5EF4-FFF2-40B4-BE49-F238E27FC236}">
                <a16:creationId xmlns:a16="http://schemas.microsoft.com/office/drawing/2014/main" id="{3DAF45AB-9C06-92B5-BC77-E50E834D011C}"/>
              </a:ext>
            </a:extLst>
          </p:cNvPr>
          <p:cNvSpPr>
            <a:spLocks noGrp="1"/>
          </p:cNvSpPr>
          <p:nvPr>
            <p:ph idx="1"/>
          </p:nvPr>
        </p:nvSpPr>
        <p:spPr/>
        <p:txBody>
          <a:bodyPr/>
          <a:lstStyle/>
          <a:p>
            <a:pPr marL="342900" indent="-342900">
              <a:buFont typeface="+mj-lt"/>
              <a:buAutoNum type="arabicPeriod"/>
            </a:pPr>
            <a:r>
              <a:rPr lang="en-IN" dirty="0"/>
              <a:t>NAME FIELD:</a:t>
            </a:r>
          </a:p>
          <a:p>
            <a:r>
              <a:rPr lang="en-US" b="0" i="0" dirty="0">
                <a:effectLst/>
                <a:latin typeface="Söhne"/>
              </a:rPr>
              <a:t>         Allows users to enter their name.</a:t>
            </a:r>
          </a:p>
          <a:p>
            <a:pPr marL="342900" indent="-342900">
              <a:buAutoNum type="arabicPeriod" startAt="2"/>
            </a:pPr>
            <a:r>
              <a:rPr lang="en-IN" dirty="0">
                <a:latin typeface="Söhne"/>
              </a:rPr>
              <a:t>EMAIL ID:</a:t>
            </a:r>
          </a:p>
          <a:p>
            <a:r>
              <a:rPr lang="en-IN" dirty="0">
                <a:latin typeface="Söhne"/>
              </a:rPr>
              <a:t>        </a:t>
            </a:r>
            <a:r>
              <a:rPr lang="en-US" b="0" i="0" dirty="0">
                <a:effectLst/>
                <a:latin typeface="Söhne"/>
              </a:rPr>
              <a:t>Collects user's email addresses.</a:t>
            </a:r>
          </a:p>
          <a:p>
            <a:pPr marL="342900" indent="-342900">
              <a:buAutoNum type="arabicPeriod" startAt="3"/>
            </a:pPr>
            <a:r>
              <a:rPr lang="en-US" dirty="0">
                <a:latin typeface="Söhne"/>
              </a:rPr>
              <a:t>DATE:</a:t>
            </a:r>
          </a:p>
          <a:p>
            <a:r>
              <a:rPr lang="en-US" b="0" i="0" dirty="0">
                <a:effectLst/>
                <a:latin typeface="Söhne"/>
              </a:rPr>
              <a:t>        </a:t>
            </a:r>
            <a:r>
              <a:rPr lang="en-US" dirty="0">
                <a:latin typeface="Söhne"/>
              </a:rPr>
              <a:t>Gets Date of Travel From The User</a:t>
            </a:r>
          </a:p>
          <a:p>
            <a:r>
              <a:rPr lang="en-US" dirty="0">
                <a:latin typeface="Söhne"/>
              </a:rPr>
              <a:t>4.     REGISTER:</a:t>
            </a:r>
          </a:p>
          <a:p>
            <a:r>
              <a:rPr lang="en-US" b="0" i="0" dirty="0">
                <a:effectLst/>
                <a:latin typeface="Söhne"/>
              </a:rPr>
              <a:t>         Saves the </a:t>
            </a:r>
            <a:r>
              <a:rPr lang="en-US" dirty="0">
                <a:latin typeface="Söhne"/>
              </a:rPr>
              <a:t>Information User Entered</a:t>
            </a:r>
          </a:p>
          <a:p>
            <a:r>
              <a:rPr lang="en-US" dirty="0">
                <a:latin typeface="Söhne"/>
              </a:rPr>
              <a:t>5.</a:t>
            </a:r>
            <a:r>
              <a:rPr lang="en-US" b="0" i="0" dirty="0">
                <a:effectLst/>
                <a:latin typeface="Söhne"/>
              </a:rPr>
              <a:t>     MODE OF TRANSPORT:</a:t>
            </a:r>
          </a:p>
          <a:p>
            <a:r>
              <a:rPr lang="en-US" dirty="0">
                <a:latin typeface="Söhne"/>
              </a:rPr>
              <a:t>         Gets The Transport Details From the User</a:t>
            </a:r>
          </a:p>
          <a:p>
            <a:pPr marL="342900" indent="-342900">
              <a:buAutoNum type="arabicPeriod" startAt="6"/>
            </a:pPr>
            <a:r>
              <a:rPr lang="en-US" dirty="0">
                <a:latin typeface="Söhne"/>
              </a:rPr>
              <a:t>DISPLAY:</a:t>
            </a:r>
          </a:p>
          <a:p>
            <a:r>
              <a:rPr lang="en-US" dirty="0">
                <a:latin typeface="Söhne"/>
              </a:rPr>
              <a:t>         Display the Travel Information Got From The User</a:t>
            </a:r>
          </a:p>
          <a:p>
            <a:r>
              <a:rPr lang="en-US" dirty="0">
                <a:latin typeface="Söhne"/>
              </a:rPr>
              <a:t>7.      EXIT</a:t>
            </a:r>
          </a:p>
          <a:p>
            <a:endParaRPr lang="en-US" dirty="0">
              <a:latin typeface="Söhne"/>
            </a:endParaRPr>
          </a:p>
          <a:p>
            <a:endParaRPr lang="en-US" b="0" i="0" dirty="0">
              <a:effectLst/>
              <a:latin typeface="Söhne"/>
            </a:endParaRPr>
          </a:p>
          <a:p>
            <a:endParaRPr lang="en-US" dirty="0">
              <a:latin typeface="Söhne"/>
            </a:endParaRPr>
          </a:p>
        </p:txBody>
      </p:sp>
    </p:spTree>
    <p:extLst>
      <p:ext uri="{BB962C8B-B14F-4D97-AF65-F5344CB8AC3E}">
        <p14:creationId xmlns:p14="http://schemas.microsoft.com/office/powerpoint/2010/main" val="4142358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856244-CB6C-3DF7-F7CE-9B80A7DBD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889" y="486744"/>
            <a:ext cx="8288222" cy="4170012"/>
          </a:xfrm>
        </p:spPr>
      </p:pic>
    </p:spTree>
    <p:extLst>
      <p:ext uri="{BB962C8B-B14F-4D97-AF65-F5344CB8AC3E}">
        <p14:creationId xmlns:p14="http://schemas.microsoft.com/office/powerpoint/2010/main" val="214560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3538DF-9C2B-10D9-5761-5ED749C31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227" y="529771"/>
            <a:ext cx="8175030" cy="4126367"/>
          </a:xfrm>
        </p:spPr>
      </p:pic>
    </p:spTree>
    <p:extLst>
      <p:ext uri="{BB962C8B-B14F-4D97-AF65-F5344CB8AC3E}">
        <p14:creationId xmlns:p14="http://schemas.microsoft.com/office/powerpoint/2010/main" val="400387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291E5F-869B-0170-3508-DE255ED473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940" y="493486"/>
            <a:ext cx="8229374" cy="4242481"/>
          </a:xfrm>
        </p:spPr>
      </p:pic>
    </p:spTree>
    <p:extLst>
      <p:ext uri="{BB962C8B-B14F-4D97-AF65-F5344CB8AC3E}">
        <p14:creationId xmlns:p14="http://schemas.microsoft.com/office/powerpoint/2010/main" val="181382699"/>
      </p:ext>
    </p:extLst>
  </p:cSld>
  <p:clrMapOvr>
    <a:masterClrMapping/>
  </p:clrMapOvr>
</p:sld>
</file>

<file path=ppt/theme/theme1.xml><?xml version="1.0" encoding="utf-8"?>
<a:theme xmlns:a="http://schemas.openxmlformats.org/drawingml/2006/main" name="Office Theme">
  <a:themeElements>
    <a:clrScheme name="Passion Fruit Recipes Workshop by Slidesgo">
      <a:dk1>
        <a:sysClr val="windowText" lastClr="000000"/>
      </a:dk1>
      <a:lt1>
        <a:sysClr val="window" lastClr="FFFFFF"/>
      </a:lt1>
      <a:dk2>
        <a:srgbClr val="44546A"/>
      </a:dk2>
      <a:lt2>
        <a:srgbClr val="BAA5FF"/>
      </a:lt2>
      <a:accent1>
        <a:srgbClr val="5339EA"/>
      </a:accent1>
      <a:accent2>
        <a:srgbClr val="DBFE87"/>
      </a:accent2>
      <a:accent3>
        <a:srgbClr val="E6A2D0"/>
      </a:accent3>
      <a:accent4>
        <a:srgbClr val="60C7B8"/>
      </a:accent4>
      <a:accent5>
        <a:srgbClr val="FFFFFF"/>
      </a:accent5>
      <a:accent6>
        <a:srgbClr val="FFFFFF"/>
      </a:accent6>
      <a:hlink>
        <a:srgbClr val="FFFFFF"/>
      </a:hlink>
      <a:folHlink>
        <a:srgbClr val="000000"/>
      </a:folHlink>
    </a:clrScheme>
    <a:fontScheme name="Personalizado 1">
      <a:majorFont>
        <a:latin typeface="Poppins"/>
        <a:ea typeface=""/>
        <a:cs typeface=""/>
      </a:majorFont>
      <a:minorFont>
        <a:latin typeface="Source Sans Pro"/>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11478</TotalTime>
  <Words>1032</Words>
  <Application>Microsoft Office PowerPoint</Application>
  <PresentationFormat>On-screen Show (16:9)</PresentationFormat>
  <Paragraphs>101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Californian FB</vt:lpstr>
      <vt:lpstr>Cambria</vt:lpstr>
      <vt:lpstr>Candara</vt:lpstr>
      <vt:lpstr>Poppins</vt:lpstr>
      <vt:lpstr>Söhne</vt:lpstr>
      <vt:lpstr>Source Sans Pro</vt:lpstr>
      <vt:lpstr>Office Theme</vt:lpstr>
      <vt:lpstr>TRAVEL MANAGEMENT                                                                          Mohith Sai(RA2211026010304)                                                        Harshavardhan M(RA2211026010309)                                                                Nidarshan M V(RA2211026010304)                                 </vt:lpstr>
      <vt:lpstr>INTRODUCTION</vt:lpstr>
      <vt:lpstr>PROBLEM STATEMENT</vt:lpstr>
      <vt:lpstr>APPLICATION OVERVIEW</vt:lpstr>
      <vt:lpstr>PowerPoint Presentation</vt:lpstr>
      <vt:lpstr>USER INTERFACE JAVA</vt:lpstr>
      <vt:lpstr>PowerPoint Presentation</vt:lpstr>
      <vt:lpstr>PowerPoint Presentation</vt:lpstr>
      <vt:lpstr>PowerPoint Presentation</vt:lpstr>
      <vt:lpstr>PowerPoint Presentation</vt:lpstr>
      <vt:lpstr>Application overview-python</vt:lpstr>
      <vt:lpstr>PowerPoint Presentation</vt:lpstr>
      <vt:lpstr>USER INTERFACE DESIGN- PYTHON</vt:lpstr>
      <vt:lpstr>PowerPoint Presentation</vt:lpstr>
      <vt:lpstr>PowerPoint Presentation</vt:lpstr>
      <vt:lpstr>PowerPoint Presentation</vt:lpstr>
      <vt:lpstr>PowerPoint Presentation</vt:lpstr>
      <vt:lpstr>PowerPoint Presentation</vt:lpstr>
      <vt:lpstr>PowerPoint Presentation</vt:lpstr>
      <vt:lpstr>DATABASE CONNECTION</vt:lpstr>
      <vt:lpstr>DATABASE SCHEMA</vt:lpstr>
      <vt:lpstr>PowerPoint Presentation</vt:lpstr>
      <vt:lpstr>PowerPoint Presentation</vt:lpstr>
      <vt:lpstr>CONCLUSION</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 Martin Sanchez</dc:creator>
  <cp:lastModifiedBy>mohithsai 07</cp:lastModifiedBy>
  <cp:revision>49</cp:revision>
  <dcterms:created xsi:type="dcterms:W3CDTF">2021-10-12T08:06:43Z</dcterms:created>
  <dcterms:modified xsi:type="dcterms:W3CDTF">2023-11-09T20:45:09Z</dcterms:modified>
</cp:coreProperties>
</file>