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ase%20study%20vis.pbi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Bella beta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 data analytics capstone project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NIDARSHANA 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6BC2-F6E8-1003-3D62-F43C1C11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F43281-AEC9-C9F0-7036-A30E0A355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1349" y="2584662"/>
            <a:ext cx="89007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smart device usage trends using Fitbit dataset from Kaggle and provide actionable insights and marketing recommendations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bella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beta to improve their marketing strategy and user engagement.</a:t>
            </a:r>
          </a:p>
        </p:txBody>
      </p:sp>
    </p:spTree>
    <p:extLst>
      <p:ext uri="{BB962C8B-B14F-4D97-AF65-F5344CB8AC3E}">
        <p14:creationId xmlns:p14="http://schemas.microsoft.com/office/powerpoint/2010/main" val="41833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80FE-CF8B-1D35-140C-D5956B72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Concluded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29FC-F0D6-D6F3-CA8C-041331CDC0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Key Questions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some trends in smart device usage?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could these trends apply to Bella beat customers?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could these trends help influence Bella beat's marketing strategy?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9E8B0-2693-5E0B-9672-CE192A93E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Key Insights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Users who sleep 7+ hours per night are more active the next day.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a strong correlation between steps taken and calories burned.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majority of users are sedentary, with very few engaging in high-intensity activity.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Monthly trend based the total steps by users. </a:t>
            </a:r>
          </a:p>
        </p:txBody>
      </p:sp>
    </p:spTree>
    <p:extLst>
      <p:ext uri="{BB962C8B-B14F-4D97-AF65-F5344CB8AC3E}">
        <p14:creationId xmlns:p14="http://schemas.microsoft.com/office/powerpoint/2010/main" val="1776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CC7581-E543-8CAC-BAEA-2A4A0593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3" y="215065"/>
            <a:ext cx="4558423" cy="3067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97E71-D00C-950B-99E5-D8383C844F5C}"/>
              </a:ext>
            </a:extLst>
          </p:cNvPr>
          <p:cNvSpPr txBox="1"/>
          <p:nvPr/>
        </p:nvSpPr>
        <p:spPr>
          <a:xfrm>
            <a:off x="6245525" y="1078302"/>
            <a:ext cx="4019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There is a strong correlation between total on of steps taken by user on a particular date and calories burned.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Conclusion: more steps leads more calories burn.</a:t>
            </a:r>
            <a:endParaRPr lang="en-IN" sz="16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F9316-8EC8-5598-2D94-1C285F47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87" y="3575264"/>
            <a:ext cx="5024250" cy="25493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2C5ADE-03EB-6BA7-FEBC-12E2D1A0B8EB}"/>
              </a:ext>
            </a:extLst>
          </p:cNvPr>
          <p:cNvSpPr txBox="1"/>
          <p:nvPr/>
        </p:nvSpPr>
        <p:spPr>
          <a:xfrm>
            <a:off x="6495690" y="3429000"/>
            <a:ext cx="39163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Activity minutes is categories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FairlyActiveMinutes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/>
              <a:t>Lightly</a:t>
            </a:r>
            <a:r>
              <a:rPr lang="en-US" sz="1600" i="1" dirty="0"/>
              <a:t>ActiveMinutes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/>
              <a:t>Very</a:t>
            </a:r>
            <a:r>
              <a:rPr lang="en-US" sz="1600" i="1" dirty="0"/>
              <a:t>ActiveMinutes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/>
              <a:t>Sedentary</a:t>
            </a:r>
            <a:r>
              <a:rPr lang="en-US" sz="1600" i="1" dirty="0"/>
              <a:t>Minutes</a:t>
            </a:r>
          </a:p>
          <a:p>
            <a:r>
              <a:rPr lang="en-US" sz="1600" i="1" dirty="0"/>
              <a:t>Refers user’s activity status per day</a:t>
            </a:r>
          </a:p>
          <a:p>
            <a:endParaRPr lang="en-US" sz="1600" i="1" dirty="0"/>
          </a:p>
          <a:p>
            <a:r>
              <a:rPr lang="en-US" sz="1600" i="1" dirty="0"/>
              <a:t>Conclusion: majority of the time per day user’s being inactive</a:t>
            </a:r>
          </a:p>
          <a:p>
            <a:endParaRPr lang="en-US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40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3EE89-1A08-CEB5-95A9-E37D570A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2" y="380575"/>
            <a:ext cx="5058481" cy="3048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4C09C-0165-0D00-4E6B-498E7556A631}"/>
              </a:ext>
            </a:extLst>
          </p:cNvPr>
          <p:cNvSpPr txBox="1"/>
          <p:nvPr/>
        </p:nvSpPr>
        <p:spPr>
          <a:xfrm>
            <a:off x="6374921" y="1027624"/>
            <a:ext cx="4002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Big drop in August and rise in May.</a:t>
            </a:r>
          </a:p>
          <a:p>
            <a:endParaRPr lang="en-US" sz="1600" i="1" dirty="0"/>
          </a:p>
          <a:p>
            <a:r>
              <a:rPr lang="en-US" sz="1600" i="1" dirty="0"/>
              <a:t>Conclusion: seasonal drop is noticed so try keeping customer engaged by add new feature such as reminders and </a:t>
            </a:r>
          </a:p>
          <a:p>
            <a:r>
              <a:rPr lang="en-US" sz="1600" i="1" dirty="0"/>
              <a:t>to-do list.</a:t>
            </a:r>
            <a:endParaRPr lang="en-IN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34A08-2365-9132-DEE4-ABD359B9E1EF}"/>
              </a:ext>
            </a:extLst>
          </p:cNvPr>
          <p:cNvSpPr txBox="1"/>
          <p:nvPr/>
        </p:nvSpPr>
        <p:spPr>
          <a:xfrm>
            <a:off x="1509623" y="4278702"/>
            <a:ext cx="75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Visualization :</a:t>
            </a:r>
            <a:r>
              <a:rPr lang="en-US" dirty="0">
                <a:hlinkClick r:id="rId3" action="ppaction://hlinkfile"/>
              </a:rPr>
              <a:t>case</a:t>
            </a:r>
            <a:r>
              <a:rPr lang="en-US" dirty="0">
                <a:hlinkClick r:id="rId3" action="ppaction://hlinkfile"/>
              </a:rPr>
              <a:t> study </a:t>
            </a:r>
            <a:r>
              <a:rPr lang="en-US" dirty="0" err="1">
                <a:hlinkClick r:id="rId3" action="ppaction://hlinkfile"/>
              </a:rPr>
              <a:t>vis.pbix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67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B88B-7ED0-02A9-29A6-4F9A2650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1826-E249-B6A2-0365-9E63C655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Target marketing for </a:t>
            </a:r>
            <a:r>
              <a:rPr lang="en-US" sz="2300" b="1" dirty="0"/>
              <a:t>Leaf device</a:t>
            </a:r>
            <a:r>
              <a:rPr lang="en-US" sz="2300" dirty="0"/>
              <a:t> toward users with low activity or poor sleep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Create </a:t>
            </a:r>
            <a:r>
              <a:rPr lang="en-US" sz="2300" b="1" dirty="0"/>
              <a:t>reminder features</a:t>
            </a:r>
            <a:r>
              <a:rPr lang="en-US" sz="2300" dirty="0"/>
              <a:t> in the app for staying active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Launch </a:t>
            </a:r>
            <a:r>
              <a:rPr lang="en-US" sz="2300" b="1" dirty="0"/>
              <a:t>seasonal challenges</a:t>
            </a:r>
            <a:r>
              <a:rPr lang="en-US" sz="2300" dirty="0"/>
              <a:t> during months of low activity (e.g., March–May)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6132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{A4AE4D0A-3147-49B5-A96D-D4F270B58F79}tf56160789_win32</Template>
  <TotalTime>49</TotalTime>
  <Words>278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Wingdings</vt:lpstr>
      <vt:lpstr>Custom</vt:lpstr>
      <vt:lpstr>Bella beta Case Study</vt:lpstr>
      <vt:lpstr>BUSINESS TASK</vt:lpstr>
      <vt:lpstr>Insights Concluded </vt:lpstr>
      <vt:lpstr>PowerPoint Presentation</vt:lpstr>
      <vt:lpstr>PowerPoint Presentation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nidarshana ravichadiran</dc:creator>
  <cp:lastModifiedBy>nidarshana ravichadiran</cp:lastModifiedBy>
  <cp:revision>2</cp:revision>
  <dcterms:created xsi:type="dcterms:W3CDTF">2025-07-01T07:06:00Z</dcterms:created>
  <dcterms:modified xsi:type="dcterms:W3CDTF">2025-07-01T07:55:52Z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