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1" r:id="rId4"/>
    <p:sldId id="260" r:id="rId5"/>
    <p:sldId id="258" r:id="rId6"/>
    <p:sldId id="259" r:id="rId7"/>
    <p:sldId id="266" r:id="rId8"/>
    <p:sldId id="275" r:id="rId9"/>
    <p:sldId id="274"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4072"/>
    <a:srgbClr val="33CCFF"/>
    <a:srgbClr val="0099FF"/>
    <a:srgbClr val="85BE62"/>
    <a:srgbClr val="CCFFCC"/>
    <a:srgbClr val="66FFFF"/>
    <a:srgbClr val="00FFFF"/>
    <a:srgbClr val="F20CA9"/>
    <a:srgbClr val="0066FF"/>
    <a:srgbClr val="1B1F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BADF28-4C2B-4B30-AA00-766F9C1F84F5}" v="1363" dt="2024-05-27T07:07:43.878"/>
    <p1510:client id="{E5D43185-2993-4729-B207-9498C9D46C1F}" v="36" dt="2024-05-28T03:38:58.1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ela A" userId="cfbfdb63c0830d2a" providerId="LiveId" clId="{E5D43185-2993-4729-B207-9498C9D46C1F}"/>
    <pc:docChg chg="undo custSel addSld delSld modSld sldOrd">
      <pc:chgData name="neela A" userId="cfbfdb63c0830d2a" providerId="LiveId" clId="{E5D43185-2993-4729-B207-9498C9D46C1F}" dt="2024-05-28T03:46:30.755" v="356"/>
      <pc:docMkLst>
        <pc:docMk/>
      </pc:docMkLst>
      <pc:sldChg chg="modSp del mod">
        <pc:chgData name="neela A" userId="cfbfdb63c0830d2a" providerId="LiveId" clId="{E5D43185-2993-4729-B207-9498C9D46C1F}" dt="2024-05-28T02:59:49.231" v="21" actId="47"/>
        <pc:sldMkLst>
          <pc:docMk/>
          <pc:sldMk cId="853190999" sldId="265"/>
        </pc:sldMkLst>
        <pc:spChg chg="mod">
          <ac:chgData name="neela A" userId="cfbfdb63c0830d2a" providerId="LiveId" clId="{E5D43185-2993-4729-B207-9498C9D46C1F}" dt="2024-05-28T02:59:22.838" v="17" actId="1076"/>
          <ac:spMkLst>
            <pc:docMk/>
            <pc:sldMk cId="853190999" sldId="265"/>
            <ac:spMk id="6" creationId="{496A1EFB-7E35-A989-90C4-30605927C14C}"/>
          </ac:spMkLst>
        </pc:spChg>
        <pc:grpChg chg="mod">
          <ac:chgData name="neela A" userId="cfbfdb63c0830d2a" providerId="LiveId" clId="{E5D43185-2993-4729-B207-9498C9D46C1F}" dt="2024-05-28T02:59:17.782" v="15" actId="1076"/>
          <ac:grpSpMkLst>
            <pc:docMk/>
            <pc:sldMk cId="853190999" sldId="265"/>
            <ac:grpSpMk id="4" creationId="{966331CC-FA34-EA37-C0A9-53CA7A5F33DE}"/>
          </ac:grpSpMkLst>
        </pc:grpChg>
        <pc:grpChg chg="mod">
          <ac:chgData name="neela A" userId="cfbfdb63c0830d2a" providerId="LiveId" clId="{E5D43185-2993-4729-B207-9498C9D46C1F}" dt="2024-05-28T02:59:25.711" v="18" actId="1076"/>
          <ac:grpSpMkLst>
            <pc:docMk/>
            <pc:sldMk cId="853190999" sldId="265"/>
            <ac:grpSpMk id="37" creationId="{AF60B193-F788-7288-2CDE-91B180436D4F}"/>
          </ac:grpSpMkLst>
        </pc:grpChg>
      </pc:sldChg>
      <pc:sldChg chg="addSp delSp modSp mod modTransition">
        <pc:chgData name="neela A" userId="cfbfdb63c0830d2a" providerId="LiveId" clId="{E5D43185-2993-4729-B207-9498C9D46C1F}" dt="2024-05-28T03:38:58.148" v="348"/>
        <pc:sldMkLst>
          <pc:docMk/>
          <pc:sldMk cId="3606763797" sldId="266"/>
        </pc:sldMkLst>
        <pc:spChg chg="mod ord">
          <ac:chgData name="neela A" userId="cfbfdb63c0830d2a" providerId="LiveId" clId="{E5D43185-2993-4729-B207-9498C9D46C1F}" dt="2024-05-28T03:22:49.179" v="153" actId="1076"/>
          <ac:spMkLst>
            <pc:docMk/>
            <pc:sldMk cId="3606763797" sldId="266"/>
            <ac:spMk id="2" creationId="{5FDCC736-5C4B-431A-4648-87338DA11BE9}"/>
          </ac:spMkLst>
        </pc:spChg>
        <pc:spChg chg="mod">
          <ac:chgData name="neela A" userId="cfbfdb63c0830d2a" providerId="LiveId" clId="{E5D43185-2993-4729-B207-9498C9D46C1F}" dt="2024-05-28T03:24:16.038" v="159" actId="1076"/>
          <ac:spMkLst>
            <pc:docMk/>
            <pc:sldMk cId="3606763797" sldId="266"/>
            <ac:spMk id="5" creationId="{1DF11FA6-5F41-9BDC-64D3-D143C1833940}"/>
          </ac:spMkLst>
        </pc:spChg>
        <pc:spChg chg="mod">
          <ac:chgData name="neela A" userId="cfbfdb63c0830d2a" providerId="LiveId" clId="{E5D43185-2993-4729-B207-9498C9D46C1F}" dt="2024-05-28T03:07:42.100" v="52" actId="165"/>
          <ac:spMkLst>
            <pc:docMk/>
            <pc:sldMk cId="3606763797" sldId="266"/>
            <ac:spMk id="6" creationId="{3CBCAD7D-7F81-7387-C605-BB389CBA7448}"/>
          </ac:spMkLst>
        </pc:spChg>
        <pc:spChg chg="mod">
          <ac:chgData name="neela A" userId="cfbfdb63c0830d2a" providerId="LiveId" clId="{E5D43185-2993-4729-B207-9498C9D46C1F}" dt="2024-05-28T03:17:17.682" v="94" actId="571"/>
          <ac:spMkLst>
            <pc:docMk/>
            <pc:sldMk cId="3606763797" sldId="266"/>
            <ac:spMk id="9" creationId="{F2DE27CC-ED62-6193-99D6-7FEAFD322FF0}"/>
          </ac:spMkLst>
        </pc:spChg>
        <pc:spChg chg="mod">
          <ac:chgData name="neela A" userId="cfbfdb63c0830d2a" providerId="LiveId" clId="{E5D43185-2993-4729-B207-9498C9D46C1F}" dt="2024-05-28T03:22:30.394" v="152" actId="165"/>
          <ac:spMkLst>
            <pc:docMk/>
            <pc:sldMk cId="3606763797" sldId="266"/>
            <ac:spMk id="10" creationId="{D210B395-4134-E139-1F2F-7439C622AE41}"/>
          </ac:spMkLst>
        </pc:spChg>
        <pc:spChg chg="mod">
          <ac:chgData name="neela A" userId="cfbfdb63c0830d2a" providerId="LiveId" clId="{E5D43185-2993-4729-B207-9498C9D46C1F}" dt="2024-05-28T03:17:17.682" v="94" actId="571"/>
          <ac:spMkLst>
            <pc:docMk/>
            <pc:sldMk cId="3606763797" sldId="266"/>
            <ac:spMk id="11" creationId="{E7EA7C59-39EC-5BD6-5541-22D128E316EE}"/>
          </ac:spMkLst>
        </pc:spChg>
        <pc:spChg chg="add mod">
          <ac:chgData name="neela A" userId="cfbfdb63c0830d2a" providerId="LiveId" clId="{E5D43185-2993-4729-B207-9498C9D46C1F}" dt="2024-05-28T03:17:17.682" v="94" actId="571"/>
          <ac:spMkLst>
            <pc:docMk/>
            <pc:sldMk cId="3606763797" sldId="266"/>
            <ac:spMk id="12" creationId="{D603FA4C-F840-EED0-D006-A30CE4B4878D}"/>
          </ac:spMkLst>
        </pc:spChg>
        <pc:spChg chg="mod topLvl">
          <ac:chgData name="neela A" userId="cfbfdb63c0830d2a" providerId="LiveId" clId="{E5D43185-2993-4729-B207-9498C9D46C1F}" dt="2024-05-28T03:22:30.394" v="152" actId="165"/>
          <ac:spMkLst>
            <pc:docMk/>
            <pc:sldMk cId="3606763797" sldId="266"/>
            <ac:spMk id="13" creationId="{0E2F016B-B857-12EA-90A3-DB8051D97C43}"/>
          </ac:spMkLst>
        </pc:spChg>
        <pc:spChg chg="mod topLvl">
          <ac:chgData name="neela A" userId="cfbfdb63c0830d2a" providerId="LiveId" clId="{E5D43185-2993-4729-B207-9498C9D46C1F}" dt="2024-05-28T03:22:30.394" v="152" actId="165"/>
          <ac:spMkLst>
            <pc:docMk/>
            <pc:sldMk cId="3606763797" sldId="266"/>
            <ac:spMk id="15" creationId="{160B0CAD-A76A-78DF-B712-40F430459AB7}"/>
          </ac:spMkLst>
        </pc:spChg>
        <pc:spChg chg="add mod">
          <ac:chgData name="neela A" userId="cfbfdb63c0830d2a" providerId="LiveId" clId="{E5D43185-2993-4729-B207-9498C9D46C1F}" dt="2024-05-28T03:17:17.682" v="94" actId="571"/>
          <ac:spMkLst>
            <pc:docMk/>
            <pc:sldMk cId="3606763797" sldId="266"/>
            <ac:spMk id="16" creationId="{5CDF9910-EA25-7685-52CD-7CD14D555235}"/>
          </ac:spMkLst>
        </pc:spChg>
        <pc:spChg chg="mod topLvl">
          <ac:chgData name="neela A" userId="cfbfdb63c0830d2a" providerId="LiveId" clId="{E5D43185-2993-4729-B207-9498C9D46C1F}" dt="2024-05-28T03:23:54.061" v="156" actId="164"/>
          <ac:spMkLst>
            <pc:docMk/>
            <pc:sldMk cId="3606763797" sldId="266"/>
            <ac:spMk id="18" creationId="{4BC9D9FB-0795-8154-E30A-4FD23ED45161}"/>
          </ac:spMkLst>
        </pc:spChg>
        <pc:spChg chg="mod">
          <ac:chgData name="neela A" userId="cfbfdb63c0830d2a" providerId="LiveId" clId="{E5D43185-2993-4729-B207-9498C9D46C1F}" dt="2024-05-28T03:07:42.100" v="52" actId="165"/>
          <ac:spMkLst>
            <pc:docMk/>
            <pc:sldMk cId="3606763797" sldId="266"/>
            <ac:spMk id="20" creationId="{AA4F9C31-0B1B-8D94-0552-8ADEC62EBEE6}"/>
          </ac:spMkLst>
        </pc:spChg>
        <pc:spChg chg="add del mod">
          <ac:chgData name="neela A" userId="cfbfdb63c0830d2a" providerId="LiveId" clId="{E5D43185-2993-4729-B207-9498C9D46C1F}" dt="2024-05-28T03:27:41.829" v="201"/>
          <ac:spMkLst>
            <pc:docMk/>
            <pc:sldMk cId="3606763797" sldId="266"/>
            <ac:spMk id="24" creationId="{C4C7F2E5-472B-A102-2F45-BD431A0F7380}"/>
          </ac:spMkLst>
        </pc:spChg>
        <pc:spChg chg="mod">
          <ac:chgData name="neela A" userId="cfbfdb63c0830d2a" providerId="LiveId" clId="{E5D43185-2993-4729-B207-9498C9D46C1F}" dt="2024-05-28T03:07:42.100" v="52" actId="165"/>
          <ac:spMkLst>
            <pc:docMk/>
            <pc:sldMk cId="3606763797" sldId="266"/>
            <ac:spMk id="25" creationId="{7DC508EC-18B9-68D0-84D6-2A9340B921F3}"/>
          </ac:spMkLst>
        </pc:spChg>
        <pc:spChg chg="mod topLvl">
          <ac:chgData name="neela A" userId="cfbfdb63c0830d2a" providerId="LiveId" clId="{E5D43185-2993-4729-B207-9498C9D46C1F}" dt="2024-05-28T03:23:54.061" v="156" actId="164"/>
          <ac:spMkLst>
            <pc:docMk/>
            <pc:sldMk cId="3606763797" sldId="266"/>
            <ac:spMk id="27" creationId="{383FC639-5438-A29F-58F1-1CBECA41AFDE}"/>
          </ac:spMkLst>
        </pc:spChg>
        <pc:spChg chg="add del mod">
          <ac:chgData name="neela A" userId="cfbfdb63c0830d2a" providerId="LiveId" clId="{E5D43185-2993-4729-B207-9498C9D46C1F}" dt="2024-05-28T03:32:28.299" v="254"/>
          <ac:spMkLst>
            <pc:docMk/>
            <pc:sldMk cId="3606763797" sldId="266"/>
            <ac:spMk id="29" creationId="{8F181E2B-76A8-F1AA-9789-4BF053E4D8C9}"/>
          </ac:spMkLst>
        </pc:spChg>
        <pc:spChg chg="mod">
          <ac:chgData name="neela A" userId="cfbfdb63c0830d2a" providerId="LiveId" clId="{E5D43185-2993-4729-B207-9498C9D46C1F}" dt="2024-05-28T03:07:42.100" v="52" actId="165"/>
          <ac:spMkLst>
            <pc:docMk/>
            <pc:sldMk cId="3606763797" sldId="266"/>
            <ac:spMk id="31" creationId="{752C094A-8643-FE53-6FF1-01D6A4BCE50C}"/>
          </ac:spMkLst>
        </pc:spChg>
        <pc:spChg chg="mod">
          <ac:chgData name="neela A" userId="cfbfdb63c0830d2a" providerId="LiveId" clId="{E5D43185-2993-4729-B207-9498C9D46C1F}" dt="2024-05-28T03:07:42.100" v="52" actId="165"/>
          <ac:spMkLst>
            <pc:docMk/>
            <pc:sldMk cId="3606763797" sldId="266"/>
            <ac:spMk id="33" creationId="{A1DAA65F-1ED9-6296-29C1-058766069C47}"/>
          </ac:spMkLst>
        </pc:spChg>
        <pc:spChg chg="add mod">
          <ac:chgData name="neela A" userId="cfbfdb63c0830d2a" providerId="LiveId" clId="{E5D43185-2993-4729-B207-9498C9D46C1F}" dt="2024-05-28T03:35:07.776" v="296" actId="20577"/>
          <ac:spMkLst>
            <pc:docMk/>
            <pc:sldMk cId="3606763797" sldId="266"/>
            <ac:spMk id="34" creationId="{80476C84-274A-5ABE-15F2-F4FE69ECA373}"/>
          </ac:spMkLst>
        </pc:spChg>
        <pc:spChg chg="add mod">
          <ac:chgData name="neela A" userId="cfbfdb63c0830d2a" providerId="LiveId" clId="{E5D43185-2993-4729-B207-9498C9D46C1F}" dt="2024-05-28T03:35:54.857" v="329" actId="20577"/>
          <ac:spMkLst>
            <pc:docMk/>
            <pc:sldMk cId="3606763797" sldId="266"/>
            <ac:spMk id="35" creationId="{A619D168-DE53-9714-347B-9BE52DC3FBEF}"/>
          </ac:spMkLst>
        </pc:spChg>
        <pc:spChg chg="mod topLvl">
          <ac:chgData name="neela A" userId="cfbfdb63c0830d2a" providerId="LiveId" clId="{E5D43185-2993-4729-B207-9498C9D46C1F}" dt="2024-05-28T03:08:01.639" v="55" actId="164"/>
          <ac:spMkLst>
            <pc:docMk/>
            <pc:sldMk cId="3606763797" sldId="266"/>
            <ac:spMk id="38" creationId="{AEFE73E2-7D9F-0716-1436-3DFF3274AACD}"/>
          </ac:spMkLst>
        </pc:spChg>
        <pc:spChg chg="mod">
          <ac:chgData name="neela A" userId="cfbfdb63c0830d2a" providerId="LiveId" clId="{E5D43185-2993-4729-B207-9498C9D46C1F}" dt="2024-05-28T03:08:49.825" v="61" actId="1076"/>
          <ac:spMkLst>
            <pc:docMk/>
            <pc:sldMk cId="3606763797" sldId="266"/>
            <ac:spMk id="41" creationId="{E2CAB7DE-54CD-FBC5-92E6-72BC27947794}"/>
          </ac:spMkLst>
        </pc:spChg>
        <pc:grpChg chg="add mod">
          <ac:chgData name="neela A" userId="cfbfdb63c0830d2a" providerId="LiveId" clId="{E5D43185-2993-4729-B207-9498C9D46C1F}" dt="2024-05-28T03:35:36.318" v="301" actId="1076"/>
          <ac:grpSpMkLst>
            <pc:docMk/>
            <pc:sldMk cId="3606763797" sldId="266"/>
            <ac:grpSpMk id="3" creationId="{8EF1335A-0B84-22DB-19BA-34E20A5EEA59}"/>
          </ac:grpSpMkLst>
        </pc:grpChg>
        <pc:grpChg chg="add mod topLvl">
          <ac:chgData name="neela A" userId="cfbfdb63c0830d2a" providerId="LiveId" clId="{E5D43185-2993-4729-B207-9498C9D46C1F}" dt="2024-05-28T03:23:54.061" v="156" actId="164"/>
          <ac:grpSpMkLst>
            <pc:docMk/>
            <pc:sldMk cId="3606763797" sldId="266"/>
            <ac:grpSpMk id="4" creationId="{1B45E1CC-97EF-FFFF-E99B-C9AFCD7AB0C2}"/>
          </ac:grpSpMkLst>
        </pc:grpChg>
        <pc:grpChg chg="add del mod">
          <ac:chgData name="neela A" userId="cfbfdb63c0830d2a" providerId="LiveId" clId="{E5D43185-2993-4729-B207-9498C9D46C1F}" dt="2024-05-28T03:18:35.944" v="119" actId="164"/>
          <ac:grpSpMkLst>
            <pc:docMk/>
            <pc:sldMk cId="3606763797" sldId="266"/>
            <ac:grpSpMk id="7" creationId="{79D1FB0A-12B3-80BC-C71D-FF92313DB2D1}"/>
          </ac:grpSpMkLst>
        </pc:grpChg>
        <pc:grpChg chg="add mod">
          <ac:chgData name="neela A" userId="cfbfdb63c0830d2a" providerId="LiveId" clId="{E5D43185-2993-4729-B207-9498C9D46C1F}" dt="2024-05-28T03:17:17.682" v="94" actId="571"/>
          <ac:grpSpMkLst>
            <pc:docMk/>
            <pc:sldMk cId="3606763797" sldId="266"/>
            <ac:grpSpMk id="8" creationId="{C088D754-544F-97C4-BB2D-D6FE26688703}"/>
          </ac:grpSpMkLst>
        </pc:grpChg>
        <pc:grpChg chg="mod topLvl">
          <ac:chgData name="neela A" userId="cfbfdb63c0830d2a" providerId="LiveId" clId="{E5D43185-2993-4729-B207-9498C9D46C1F}" dt="2024-05-28T03:23:54.061" v="156" actId="164"/>
          <ac:grpSpMkLst>
            <pc:docMk/>
            <pc:sldMk cId="3606763797" sldId="266"/>
            <ac:grpSpMk id="14" creationId="{F61743F8-492F-9ECC-F635-75DF37A245A6}"/>
          </ac:grpSpMkLst>
        </pc:grpChg>
        <pc:grpChg chg="add del mod ord">
          <ac:chgData name="neela A" userId="cfbfdb63c0830d2a" providerId="LiveId" clId="{E5D43185-2993-4729-B207-9498C9D46C1F}" dt="2024-05-28T03:21:39.002" v="145" actId="165"/>
          <ac:grpSpMkLst>
            <pc:docMk/>
            <pc:sldMk cId="3606763797" sldId="266"/>
            <ac:grpSpMk id="17" creationId="{C86BC0CC-1284-8358-9059-A745F1F16350}"/>
          </ac:grpSpMkLst>
        </pc:grpChg>
        <pc:grpChg chg="del mod ord">
          <ac:chgData name="neela A" userId="cfbfdb63c0830d2a" providerId="LiveId" clId="{E5D43185-2993-4729-B207-9498C9D46C1F}" dt="2024-05-28T03:11:19.738" v="73" actId="165"/>
          <ac:grpSpMkLst>
            <pc:docMk/>
            <pc:sldMk cId="3606763797" sldId="266"/>
            <ac:grpSpMk id="19" creationId="{E641CEE0-116A-BA89-E84E-6FE599D47E0D}"/>
          </ac:grpSpMkLst>
        </pc:grpChg>
        <pc:grpChg chg="add del mod">
          <ac:chgData name="neela A" userId="cfbfdb63c0830d2a" providerId="LiveId" clId="{E5D43185-2993-4729-B207-9498C9D46C1F}" dt="2024-05-28T03:22:30.394" v="152" actId="165"/>
          <ac:grpSpMkLst>
            <pc:docMk/>
            <pc:sldMk cId="3606763797" sldId="266"/>
            <ac:grpSpMk id="21" creationId="{C04F5735-11D5-ECA5-147C-F943005E6CF8}"/>
          </ac:grpSpMkLst>
        </pc:grpChg>
        <pc:grpChg chg="add mod">
          <ac:chgData name="neela A" userId="cfbfdb63c0830d2a" providerId="LiveId" clId="{E5D43185-2993-4729-B207-9498C9D46C1F}" dt="2024-05-28T03:27:40.575" v="199" actId="1076"/>
          <ac:grpSpMkLst>
            <pc:docMk/>
            <pc:sldMk cId="3606763797" sldId="266"/>
            <ac:grpSpMk id="22" creationId="{43F31AC4-A20F-CB8E-1BDA-771623D7946D}"/>
          </ac:grpSpMkLst>
        </pc:grpChg>
        <pc:grpChg chg="del mod topLvl">
          <ac:chgData name="neela A" userId="cfbfdb63c0830d2a" providerId="LiveId" clId="{E5D43185-2993-4729-B207-9498C9D46C1F}" dt="2024-05-28T03:14:14.453" v="80" actId="165"/>
          <ac:grpSpMkLst>
            <pc:docMk/>
            <pc:sldMk cId="3606763797" sldId="266"/>
            <ac:grpSpMk id="30" creationId="{D51ACC34-72AE-49D7-7CC2-3490EF8A1C55}"/>
          </ac:grpSpMkLst>
        </pc:grpChg>
        <pc:grpChg chg="mod topLvl">
          <ac:chgData name="neela A" userId="cfbfdb63c0830d2a" providerId="LiveId" clId="{E5D43185-2993-4729-B207-9498C9D46C1F}" dt="2024-05-28T03:08:01.639" v="55" actId="164"/>
          <ac:grpSpMkLst>
            <pc:docMk/>
            <pc:sldMk cId="3606763797" sldId="266"/>
            <ac:grpSpMk id="36" creationId="{AF87F423-C492-8D62-AA14-7921B64BC8C1}"/>
          </ac:grpSpMkLst>
        </pc:grpChg>
        <pc:grpChg chg="del mod ord">
          <ac:chgData name="neela A" userId="cfbfdb63c0830d2a" providerId="LiveId" clId="{E5D43185-2993-4729-B207-9498C9D46C1F}" dt="2024-05-28T03:07:42.100" v="52" actId="165"/>
          <ac:grpSpMkLst>
            <pc:docMk/>
            <pc:sldMk cId="3606763797" sldId="266"/>
            <ac:grpSpMk id="42" creationId="{34631F1E-4C44-2AF1-ABEF-69595B8786EE}"/>
          </ac:grpSpMkLst>
        </pc:grpChg>
        <pc:grpChg chg="mod ord">
          <ac:chgData name="neela A" userId="cfbfdb63c0830d2a" providerId="LiveId" clId="{E5D43185-2993-4729-B207-9498C9D46C1F}" dt="2024-05-28T03:35:31.385" v="300" actId="1076"/>
          <ac:grpSpMkLst>
            <pc:docMk/>
            <pc:sldMk cId="3606763797" sldId="266"/>
            <ac:grpSpMk id="44" creationId="{6D15A028-CD7B-3B56-07A8-441B0CA7C79B}"/>
          </ac:grpSpMkLst>
        </pc:grpChg>
      </pc:sldChg>
      <pc:sldChg chg="del">
        <pc:chgData name="neela A" userId="cfbfdb63c0830d2a" providerId="LiveId" clId="{E5D43185-2993-4729-B207-9498C9D46C1F}" dt="2024-05-28T03:40:07.012" v="349" actId="47"/>
        <pc:sldMkLst>
          <pc:docMk/>
          <pc:sldMk cId="1054590593" sldId="267"/>
        </pc:sldMkLst>
      </pc:sldChg>
      <pc:sldChg chg="del">
        <pc:chgData name="neela A" userId="cfbfdb63c0830d2a" providerId="LiveId" clId="{E5D43185-2993-4729-B207-9498C9D46C1F}" dt="2024-05-28T03:41:56.713" v="350" actId="47"/>
        <pc:sldMkLst>
          <pc:docMk/>
          <pc:sldMk cId="4158220282" sldId="268"/>
        </pc:sldMkLst>
      </pc:sldChg>
      <pc:sldChg chg="modSp mod">
        <pc:chgData name="neela A" userId="cfbfdb63c0830d2a" providerId="LiveId" clId="{E5D43185-2993-4729-B207-9498C9D46C1F}" dt="2024-05-28T03:45:53.987" v="354" actId="20577"/>
        <pc:sldMkLst>
          <pc:docMk/>
          <pc:sldMk cId="1748999965" sldId="270"/>
        </pc:sldMkLst>
        <pc:spChg chg="mod">
          <ac:chgData name="neela A" userId="cfbfdb63c0830d2a" providerId="LiveId" clId="{E5D43185-2993-4729-B207-9498C9D46C1F}" dt="2024-05-28T03:45:53.987" v="354" actId="20577"/>
          <ac:spMkLst>
            <pc:docMk/>
            <pc:sldMk cId="1748999965" sldId="270"/>
            <ac:spMk id="11" creationId="{0FA4EF55-5CDE-1719-E0AE-05D52C9F27EF}"/>
          </ac:spMkLst>
        </pc:spChg>
      </pc:sldChg>
      <pc:sldChg chg="del">
        <pc:chgData name="neela A" userId="cfbfdb63c0830d2a" providerId="LiveId" clId="{E5D43185-2993-4729-B207-9498C9D46C1F}" dt="2024-05-28T03:45:28.378" v="352" actId="47"/>
        <pc:sldMkLst>
          <pc:docMk/>
          <pc:sldMk cId="2781467531" sldId="271"/>
        </pc:sldMkLst>
      </pc:sldChg>
      <pc:sldChg chg="del">
        <pc:chgData name="neela A" userId="cfbfdb63c0830d2a" providerId="LiveId" clId="{E5D43185-2993-4729-B207-9498C9D46C1F}" dt="2024-05-28T03:41:58.094" v="351" actId="47"/>
        <pc:sldMkLst>
          <pc:docMk/>
          <pc:sldMk cId="229851579" sldId="273"/>
        </pc:sldMkLst>
      </pc:sldChg>
      <pc:sldChg chg="ord">
        <pc:chgData name="neela A" userId="cfbfdb63c0830d2a" providerId="LiveId" clId="{E5D43185-2993-4729-B207-9498C9D46C1F}" dt="2024-05-28T03:46:30.755" v="356"/>
        <pc:sldMkLst>
          <pc:docMk/>
          <pc:sldMk cId="455947945" sldId="274"/>
        </pc:sldMkLst>
      </pc:sldChg>
      <pc:sldChg chg="addSp modSp mod modTransition">
        <pc:chgData name="neela A" userId="cfbfdb63c0830d2a" providerId="LiveId" clId="{E5D43185-2993-4729-B207-9498C9D46C1F}" dt="2024-05-28T03:38:58.148" v="348"/>
        <pc:sldMkLst>
          <pc:docMk/>
          <pc:sldMk cId="828705794" sldId="275"/>
        </pc:sldMkLst>
        <pc:spChg chg="mod ord">
          <ac:chgData name="neela A" userId="cfbfdb63c0830d2a" providerId="LiveId" clId="{E5D43185-2993-4729-B207-9498C9D46C1F}" dt="2024-05-28T03:36:37.276" v="336" actId="166"/>
          <ac:spMkLst>
            <pc:docMk/>
            <pc:sldMk cId="828705794" sldId="275"/>
            <ac:spMk id="2" creationId="{5FDCC736-5C4B-431A-4648-87338DA11BE9}"/>
          </ac:spMkLst>
        </pc:spChg>
        <pc:spChg chg="add mod">
          <ac:chgData name="neela A" userId="cfbfdb63c0830d2a" providerId="LiveId" clId="{E5D43185-2993-4729-B207-9498C9D46C1F}" dt="2024-05-28T03:30:37.052" v="236" actId="571"/>
          <ac:spMkLst>
            <pc:docMk/>
            <pc:sldMk cId="828705794" sldId="275"/>
            <ac:spMk id="3" creationId="{D84FC28D-F87C-F082-9D63-014ECA2472C4}"/>
          </ac:spMkLst>
        </pc:spChg>
        <pc:spChg chg="add mod">
          <ac:chgData name="neela A" userId="cfbfdb63c0830d2a" providerId="LiveId" clId="{E5D43185-2993-4729-B207-9498C9D46C1F}" dt="2024-05-28T03:30:37.052" v="236" actId="571"/>
          <ac:spMkLst>
            <pc:docMk/>
            <pc:sldMk cId="828705794" sldId="275"/>
            <ac:spMk id="4" creationId="{6D09B68A-C02A-CEB3-A3E7-B6FA45BF0A62}"/>
          </ac:spMkLst>
        </pc:spChg>
        <pc:spChg chg="ord">
          <ac:chgData name="neela A" userId="cfbfdb63c0830d2a" providerId="LiveId" clId="{E5D43185-2993-4729-B207-9498C9D46C1F}" dt="2024-05-28T03:36:20.803" v="333" actId="166"/>
          <ac:spMkLst>
            <pc:docMk/>
            <pc:sldMk cId="828705794" sldId="275"/>
            <ac:spMk id="5" creationId="{1DF11FA6-5F41-9BDC-64D3-D143C1833940}"/>
          </ac:spMkLst>
        </pc:spChg>
        <pc:spChg chg="ord">
          <ac:chgData name="neela A" userId="cfbfdb63c0830d2a" providerId="LiveId" clId="{E5D43185-2993-4729-B207-9498C9D46C1F}" dt="2024-05-28T03:36:27.870" v="334" actId="167"/>
          <ac:spMkLst>
            <pc:docMk/>
            <pc:sldMk cId="828705794" sldId="275"/>
            <ac:spMk id="6" creationId="{3CBCAD7D-7F81-7387-C605-BB389CBA7448}"/>
          </ac:spMkLst>
        </pc:spChg>
        <pc:spChg chg="add mod">
          <ac:chgData name="neela A" userId="cfbfdb63c0830d2a" providerId="LiveId" clId="{E5D43185-2993-4729-B207-9498C9D46C1F}" dt="2024-05-28T03:30:37.052" v="236" actId="571"/>
          <ac:spMkLst>
            <pc:docMk/>
            <pc:sldMk cId="828705794" sldId="275"/>
            <ac:spMk id="7" creationId="{4EDF67FF-3AA1-F16D-2FE5-DC09B1A294D0}"/>
          </ac:spMkLst>
        </pc:spChg>
        <pc:spChg chg="add mod">
          <ac:chgData name="neela A" userId="cfbfdb63c0830d2a" providerId="LiveId" clId="{E5D43185-2993-4729-B207-9498C9D46C1F}" dt="2024-05-28T03:30:37.052" v="236" actId="571"/>
          <ac:spMkLst>
            <pc:docMk/>
            <pc:sldMk cId="828705794" sldId="275"/>
            <ac:spMk id="8" creationId="{F6839AAE-BBB7-54D4-3352-C66D882BE98C}"/>
          </ac:spMkLst>
        </pc:spChg>
        <pc:spChg chg="add mod">
          <ac:chgData name="neela A" userId="cfbfdb63c0830d2a" providerId="LiveId" clId="{E5D43185-2993-4729-B207-9498C9D46C1F}" dt="2024-05-28T03:30:36.359" v="235" actId="571"/>
          <ac:spMkLst>
            <pc:docMk/>
            <pc:sldMk cId="828705794" sldId="275"/>
            <ac:spMk id="9" creationId="{62D83C07-752A-C8C5-80A2-08BF044BD527}"/>
          </ac:spMkLst>
        </pc:spChg>
        <pc:spChg chg="mod">
          <ac:chgData name="neela A" userId="cfbfdb63c0830d2a" providerId="LiveId" clId="{E5D43185-2993-4729-B207-9498C9D46C1F}" dt="2024-05-28T03:30:37.052" v="236" actId="571"/>
          <ac:spMkLst>
            <pc:docMk/>
            <pc:sldMk cId="828705794" sldId="275"/>
            <ac:spMk id="10" creationId="{D210B395-4134-E139-1F2F-7439C622AE41}"/>
          </ac:spMkLst>
        </pc:spChg>
        <pc:spChg chg="add mod">
          <ac:chgData name="neela A" userId="cfbfdb63c0830d2a" providerId="LiveId" clId="{E5D43185-2993-4729-B207-9498C9D46C1F}" dt="2024-05-28T03:30:36.359" v="235" actId="571"/>
          <ac:spMkLst>
            <pc:docMk/>
            <pc:sldMk cId="828705794" sldId="275"/>
            <ac:spMk id="11" creationId="{2A7D8DEC-38BC-D02D-F350-770109EC8A76}"/>
          </ac:spMkLst>
        </pc:spChg>
        <pc:spChg chg="add mod">
          <ac:chgData name="neela A" userId="cfbfdb63c0830d2a" providerId="LiveId" clId="{E5D43185-2993-4729-B207-9498C9D46C1F}" dt="2024-05-28T03:30:36.359" v="235" actId="571"/>
          <ac:spMkLst>
            <pc:docMk/>
            <pc:sldMk cId="828705794" sldId="275"/>
            <ac:spMk id="12" creationId="{3A4A1586-B943-4FB0-A036-B8FDA22C56CD}"/>
          </ac:spMkLst>
        </pc:spChg>
        <pc:spChg chg="mod">
          <ac:chgData name="neela A" userId="cfbfdb63c0830d2a" providerId="LiveId" clId="{E5D43185-2993-4729-B207-9498C9D46C1F}" dt="2024-05-28T03:30:37.052" v="236" actId="571"/>
          <ac:spMkLst>
            <pc:docMk/>
            <pc:sldMk cId="828705794" sldId="275"/>
            <ac:spMk id="13" creationId="{0E2F016B-B857-12EA-90A3-DB8051D97C43}"/>
          </ac:spMkLst>
        </pc:spChg>
        <pc:spChg chg="mod">
          <ac:chgData name="neela A" userId="cfbfdb63c0830d2a" providerId="LiveId" clId="{E5D43185-2993-4729-B207-9498C9D46C1F}" dt="2024-05-28T03:30:37.052" v="236" actId="571"/>
          <ac:spMkLst>
            <pc:docMk/>
            <pc:sldMk cId="828705794" sldId="275"/>
            <ac:spMk id="15" creationId="{160B0CAD-A76A-78DF-B712-40F430459AB7}"/>
          </ac:spMkLst>
        </pc:spChg>
        <pc:spChg chg="add mod">
          <ac:chgData name="neela A" userId="cfbfdb63c0830d2a" providerId="LiveId" clId="{E5D43185-2993-4729-B207-9498C9D46C1F}" dt="2024-05-28T03:30:36.359" v="235" actId="571"/>
          <ac:spMkLst>
            <pc:docMk/>
            <pc:sldMk cId="828705794" sldId="275"/>
            <ac:spMk id="16" creationId="{2045F5DD-8ACA-FB2C-B6D4-7F72FEC14FE2}"/>
          </ac:spMkLst>
        </pc:spChg>
        <pc:spChg chg="mod">
          <ac:chgData name="neela A" userId="cfbfdb63c0830d2a" providerId="LiveId" clId="{E5D43185-2993-4729-B207-9498C9D46C1F}" dt="2024-05-28T03:30:37.052" v="236" actId="571"/>
          <ac:spMkLst>
            <pc:docMk/>
            <pc:sldMk cId="828705794" sldId="275"/>
            <ac:spMk id="18" creationId="{4BC9D9FB-0795-8154-E30A-4FD23ED45161}"/>
          </ac:spMkLst>
        </pc:spChg>
        <pc:spChg chg="mod">
          <ac:chgData name="neela A" userId="cfbfdb63c0830d2a" providerId="LiveId" clId="{E5D43185-2993-4729-B207-9498C9D46C1F}" dt="2024-05-28T03:30:37.052" v="236" actId="571"/>
          <ac:spMkLst>
            <pc:docMk/>
            <pc:sldMk cId="828705794" sldId="275"/>
            <ac:spMk id="27" creationId="{383FC639-5438-A29F-58F1-1CBECA41AFDE}"/>
          </ac:spMkLst>
        </pc:spChg>
        <pc:grpChg chg="mod">
          <ac:chgData name="neela A" userId="cfbfdb63c0830d2a" providerId="LiveId" clId="{E5D43185-2993-4729-B207-9498C9D46C1F}" dt="2024-05-28T03:30:37.052" v="236" actId="571"/>
          <ac:grpSpMkLst>
            <pc:docMk/>
            <pc:sldMk cId="828705794" sldId="275"/>
            <ac:grpSpMk id="14" creationId="{F61743F8-492F-9ECC-F635-75DF37A245A6}"/>
          </ac:grpSpMkLst>
        </pc:grpChg>
        <pc:grpChg chg="mod ord">
          <ac:chgData name="neela A" userId="cfbfdb63c0830d2a" providerId="LiveId" clId="{E5D43185-2993-4729-B207-9498C9D46C1F}" dt="2024-05-28T03:38:19.332" v="343" actId="166"/>
          <ac:grpSpMkLst>
            <pc:docMk/>
            <pc:sldMk cId="828705794" sldId="275"/>
            <ac:grpSpMk id="19" creationId="{E641CEE0-116A-BA89-E84E-6FE599D47E0D}"/>
          </ac:grpSpMkLst>
        </pc:grpChg>
        <pc:grpChg chg="mod">
          <ac:chgData name="neela A" userId="cfbfdb63c0830d2a" providerId="LiveId" clId="{E5D43185-2993-4729-B207-9498C9D46C1F}" dt="2024-05-28T03:30:37.052" v="236" actId="571"/>
          <ac:grpSpMkLst>
            <pc:docMk/>
            <pc:sldMk cId="828705794" sldId="275"/>
            <ac:grpSpMk id="30" creationId="{D51ACC34-72AE-49D7-7CC2-3490EF8A1C55}"/>
          </ac:grpSpMkLst>
        </pc:grpChg>
        <pc:grpChg chg="mod ord">
          <ac:chgData name="neela A" userId="cfbfdb63c0830d2a" providerId="LiveId" clId="{E5D43185-2993-4729-B207-9498C9D46C1F}" dt="2024-05-28T03:38:22.716" v="344" actId="167"/>
          <ac:grpSpMkLst>
            <pc:docMk/>
            <pc:sldMk cId="828705794" sldId="275"/>
            <ac:grpSpMk id="42" creationId="{34631F1E-4C44-2AF1-ABEF-69595B8786EE}"/>
          </ac:grpSpMkLst>
        </pc:grpChg>
        <pc:grpChg chg="ord">
          <ac:chgData name="neela A" userId="cfbfdb63c0830d2a" providerId="LiveId" clId="{E5D43185-2993-4729-B207-9498C9D46C1F}" dt="2024-05-28T03:38:25.327" v="345" actId="167"/>
          <ac:grpSpMkLst>
            <pc:docMk/>
            <pc:sldMk cId="828705794" sldId="275"/>
            <ac:grpSpMk id="44" creationId="{6D15A028-CD7B-3B56-07A8-441B0CA7C79B}"/>
          </ac:grpSpMkLst>
        </pc:grpChg>
      </pc:sldChg>
      <pc:sldChg chg="add del">
        <pc:chgData name="neela A" userId="cfbfdb63c0830d2a" providerId="LiveId" clId="{E5D43185-2993-4729-B207-9498C9D46C1F}" dt="2024-05-28T02:59:44.910" v="20" actId="2890"/>
        <pc:sldMkLst>
          <pc:docMk/>
          <pc:sldMk cId="91640452" sldId="27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26F821-5CC0-4EF4-8B38-8B65D9D238D1}" type="datetimeFigureOut">
              <a:rPr lang="en-IN" smtClean="0"/>
              <a:t>28-05-2024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5CB627-3C26-42FF-8539-27308FC5DA38}" type="slidenum">
              <a:rPr lang="en-IN" smtClean="0"/>
              <a:t>‹#›</a:t>
            </a:fld>
            <a:endParaRPr lang="en-IN"/>
          </a:p>
        </p:txBody>
      </p:sp>
    </p:spTree>
    <p:extLst>
      <p:ext uri="{BB962C8B-B14F-4D97-AF65-F5344CB8AC3E}">
        <p14:creationId xmlns:p14="http://schemas.microsoft.com/office/powerpoint/2010/main" val="1240062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5CB627-3C26-42FF-8539-27308FC5DA38}" type="slidenum">
              <a:rPr lang="en-IN" smtClean="0"/>
              <a:t>7</a:t>
            </a:fld>
            <a:endParaRPr lang="en-IN"/>
          </a:p>
        </p:txBody>
      </p:sp>
    </p:spTree>
    <p:extLst>
      <p:ext uri="{BB962C8B-B14F-4D97-AF65-F5344CB8AC3E}">
        <p14:creationId xmlns:p14="http://schemas.microsoft.com/office/powerpoint/2010/main" val="3966892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5CB627-3C26-42FF-8539-27308FC5DA38}" type="slidenum">
              <a:rPr lang="en-IN" smtClean="0"/>
              <a:t>8</a:t>
            </a:fld>
            <a:endParaRPr lang="en-IN"/>
          </a:p>
        </p:txBody>
      </p:sp>
    </p:spTree>
    <p:extLst>
      <p:ext uri="{BB962C8B-B14F-4D97-AF65-F5344CB8AC3E}">
        <p14:creationId xmlns:p14="http://schemas.microsoft.com/office/powerpoint/2010/main" val="2051489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4DB2C-AF84-D94E-E499-88676685C2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14F02B-ED8E-2F32-86CE-A742E4A6F4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A3DF94-BC1A-38CD-AD63-9F49708C3485}"/>
              </a:ext>
            </a:extLst>
          </p:cNvPr>
          <p:cNvSpPr>
            <a:spLocks noGrp="1"/>
          </p:cNvSpPr>
          <p:nvPr>
            <p:ph type="dt" sz="half" idx="10"/>
          </p:nvPr>
        </p:nvSpPr>
        <p:spPr/>
        <p:txBody>
          <a:bodyPr/>
          <a:lstStyle/>
          <a:p>
            <a:fld id="{E82D9E38-7ED6-40AD-A362-8C3709755BAC}" type="datetimeFigureOut">
              <a:rPr lang="en-IN" smtClean="0"/>
              <a:t>28-05-2024</a:t>
            </a:fld>
            <a:endParaRPr lang="en-IN"/>
          </a:p>
        </p:txBody>
      </p:sp>
      <p:sp>
        <p:nvSpPr>
          <p:cNvPr id="5" name="Footer Placeholder 4">
            <a:extLst>
              <a:ext uri="{FF2B5EF4-FFF2-40B4-BE49-F238E27FC236}">
                <a16:creationId xmlns:a16="http://schemas.microsoft.com/office/drawing/2014/main" id="{601A4F79-0B1B-8CAE-77EC-7E2AF975B4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521A12-733F-6140-65B7-B37C8F2428F4}"/>
              </a:ext>
            </a:extLst>
          </p:cNvPr>
          <p:cNvSpPr>
            <a:spLocks noGrp="1"/>
          </p:cNvSpPr>
          <p:nvPr>
            <p:ph type="sldNum" sz="quarter" idx="12"/>
          </p:nvPr>
        </p:nvSpPr>
        <p:spPr/>
        <p:txBody>
          <a:bodyPr/>
          <a:lstStyle/>
          <a:p>
            <a:fld id="{878F65D5-6251-4B42-A775-C99DE3ED20F5}" type="slidenum">
              <a:rPr lang="en-IN" smtClean="0"/>
              <a:t>‹#›</a:t>
            </a:fld>
            <a:endParaRPr lang="en-IN"/>
          </a:p>
        </p:txBody>
      </p:sp>
    </p:spTree>
    <p:extLst>
      <p:ext uri="{BB962C8B-B14F-4D97-AF65-F5344CB8AC3E}">
        <p14:creationId xmlns:p14="http://schemas.microsoft.com/office/powerpoint/2010/main" val="3367452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668C0-F14E-3FAE-78E3-CC368BFC861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46AB17-965E-104C-50FF-EAF3EBF83C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5C9F7C-76B8-B3A3-167B-6CB8149C1687}"/>
              </a:ext>
            </a:extLst>
          </p:cNvPr>
          <p:cNvSpPr>
            <a:spLocks noGrp="1"/>
          </p:cNvSpPr>
          <p:nvPr>
            <p:ph type="dt" sz="half" idx="10"/>
          </p:nvPr>
        </p:nvSpPr>
        <p:spPr/>
        <p:txBody>
          <a:bodyPr/>
          <a:lstStyle/>
          <a:p>
            <a:fld id="{E82D9E38-7ED6-40AD-A362-8C3709755BAC}" type="datetimeFigureOut">
              <a:rPr lang="en-IN" smtClean="0"/>
              <a:t>28-05-2024</a:t>
            </a:fld>
            <a:endParaRPr lang="en-IN"/>
          </a:p>
        </p:txBody>
      </p:sp>
      <p:sp>
        <p:nvSpPr>
          <p:cNvPr id="5" name="Footer Placeholder 4">
            <a:extLst>
              <a:ext uri="{FF2B5EF4-FFF2-40B4-BE49-F238E27FC236}">
                <a16:creationId xmlns:a16="http://schemas.microsoft.com/office/drawing/2014/main" id="{C5FB8795-7AE5-D0AE-8129-B23177C861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76E562-794C-0FFF-2ABE-BCD2AF679709}"/>
              </a:ext>
            </a:extLst>
          </p:cNvPr>
          <p:cNvSpPr>
            <a:spLocks noGrp="1"/>
          </p:cNvSpPr>
          <p:nvPr>
            <p:ph type="sldNum" sz="quarter" idx="12"/>
          </p:nvPr>
        </p:nvSpPr>
        <p:spPr/>
        <p:txBody>
          <a:bodyPr/>
          <a:lstStyle/>
          <a:p>
            <a:fld id="{878F65D5-6251-4B42-A775-C99DE3ED20F5}" type="slidenum">
              <a:rPr lang="en-IN" smtClean="0"/>
              <a:t>‹#›</a:t>
            </a:fld>
            <a:endParaRPr lang="en-IN"/>
          </a:p>
        </p:txBody>
      </p:sp>
    </p:spTree>
    <p:extLst>
      <p:ext uri="{BB962C8B-B14F-4D97-AF65-F5344CB8AC3E}">
        <p14:creationId xmlns:p14="http://schemas.microsoft.com/office/powerpoint/2010/main" val="3945460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9C0DA3-4906-DBED-842D-1DC0E3FF0C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3FFC4C-F113-4EDD-E7FB-0F3E733C8F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D6991D-FB90-7FF6-ED85-DFA25EC15B85}"/>
              </a:ext>
            </a:extLst>
          </p:cNvPr>
          <p:cNvSpPr>
            <a:spLocks noGrp="1"/>
          </p:cNvSpPr>
          <p:nvPr>
            <p:ph type="dt" sz="half" idx="10"/>
          </p:nvPr>
        </p:nvSpPr>
        <p:spPr/>
        <p:txBody>
          <a:bodyPr/>
          <a:lstStyle/>
          <a:p>
            <a:fld id="{E82D9E38-7ED6-40AD-A362-8C3709755BAC}" type="datetimeFigureOut">
              <a:rPr lang="en-IN" smtClean="0"/>
              <a:t>28-05-2024</a:t>
            </a:fld>
            <a:endParaRPr lang="en-IN"/>
          </a:p>
        </p:txBody>
      </p:sp>
      <p:sp>
        <p:nvSpPr>
          <p:cNvPr id="5" name="Footer Placeholder 4">
            <a:extLst>
              <a:ext uri="{FF2B5EF4-FFF2-40B4-BE49-F238E27FC236}">
                <a16:creationId xmlns:a16="http://schemas.microsoft.com/office/drawing/2014/main" id="{0BD16489-570C-AB83-B544-3206FC3E79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F4E8FE-0474-14A7-9110-6013C39FBC3E}"/>
              </a:ext>
            </a:extLst>
          </p:cNvPr>
          <p:cNvSpPr>
            <a:spLocks noGrp="1"/>
          </p:cNvSpPr>
          <p:nvPr>
            <p:ph type="sldNum" sz="quarter" idx="12"/>
          </p:nvPr>
        </p:nvSpPr>
        <p:spPr/>
        <p:txBody>
          <a:bodyPr/>
          <a:lstStyle/>
          <a:p>
            <a:fld id="{878F65D5-6251-4B42-A775-C99DE3ED20F5}" type="slidenum">
              <a:rPr lang="en-IN" smtClean="0"/>
              <a:t>‹#›</a:t>
            </a:fld>
            <a:endParaRPr lang="en-IN"/>
          </a:p>
        </p:txBody>
      </p:sp>
    </p:spTree>
    <p:extLst>
      <p:ext uri="{BB962C8B-B14F-4D97-AF65-F5344CB8AC3E}">
        <p14:creationId xmlns:p14="http://schemas.microsoft.com/office/powerpoint/2010/main" val="517541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348DE-AF88-FCE5-174A-CAF3EFEB2B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9EB873-67E8-E76D-8964-B6402893FB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9F98D1-9102-8AB6-2D50-84C6ED78C1B4}"/>
              </a:ext>
            </a:extLst>
          </p:cNvPr>
          <p:cNvSpPr>
            <a:spLocks noGrp="1"/>
          </p:cNvSpPr>
          <p:nvPr>
            <p:ph type="dt" sz="half" idx="10"/>
          </p:nvPr>
        </p:nvSpPr>
        <p:spPr/>
        <p:txBody>
          <a:bodyPr/>
          <a:lstStyle/>
          <a:p>
            <a:fld id="{E82D9E38-7ED6-40AD-A362-8C3709755BAC}" type="datetimeFigureOut">
              <a:rPr lang="en-IN" smtClean="0"/>
              <a:t>28-05-2024</a:t>
            </a:fld>
            <a:endParaRPr lang="en-IN"/>
          </a:p>
        </p:txBody>
      </p:sp>
      <p:sp>
        <p:nvSpPr>
          <p:cNvPr id="5" name="Footer Placeholder 4">
            <a:extLst>
              <a:ext uri="{FF2B5EF4-FFF2-40B4-BE49-F238E27FC236}">
                <a16:creationId xmlns:a16="http://schemas.microsoft.com/office/drawing/2014/main" id="{A55E2939-984E-3E1B-4BFE-71C425C6B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8DB6ED-F6F0-B314-D472-D04F22E8FF05}"/>
              </a:ext>
            </a:extLst>
          </p:cNvPr>
          <p:cNvSpPr>
            <a:spLocks noGrp="1"/>
          </p:cNvSpPr>
          <p:nvPr>
            <p:ph type="sldNum" sz="quarter" idx="12"/>
          </p:nvPr>
        </p:nvSpPr>
        <p:spPr/>
        <p:txBody>
          <a:bodyPr/>
          <a:lstStyle/>
          <a:p>
            <a:fld id="{878F65D5-6251-4B42-A775-C99DE3ED20F5}" type="slidenum">
              <a:rPr lang="en-IN" smtClean="0"/>
              <a:t>‹#›</a:t>
            </a:fld>
            <a:endParaRPr lang="en-IN"/>
          </a:p>
        </p:txBody>
      </p:sp>
    </p:spTree>
    <p:extLst>
      <p:ext uri="{BB962C8B-B14F-4D97-AF65-F5344CB8AC3E}">
        <p14:creationId xmlns:p14="http://schemas.microsoft.com/office/powerpoint/2010/main" val="369313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2343D-3420-8781-6274-6E697D00DB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314D4C4-AB83-D1C2-D373-E9DF248111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F7C9F1-6E15-1054-4BA3-C33DD967F6B9}"/>
              </a:ext>
            </a:extLst>
          </p:cNvPr>
          <p:cNvSpPr>
            <a:spLocks noGrp="1"/>
          </p:cNvSpPr>
          <p:nvPr>
            <p:ph type="dt" sz="half" idx="10"/>
          </p:nvPr>
        </p:nvSpPr>
        <p:spPr/>
        <p:txBody>
          <a:bodyPr/>
          <a:lstStyle/>
          <a:p>
            <a:fld id="{E82D9E38-7ED6-40AD-A362-8C3709755BAC}" type="datetimeFigureOut">
              <a:rPr lang="en-IN" smtClean="0"/>
              <a:t>28-05-2024</a:t>
            </a:fld>
            <a:endParaRPr lang="en-IN"/>
          </a:p>
        </p:txBody>
      </p:sp>
      <p:sp>
        <p:nvSpPr>
          <p:cNvPr id="5" name="Footer Placeholder 4">
            <a:extLst>
              <a:ext uri="{FF2B5EF4-FFF2-40B4-BE49-F238E27FC236}">
                <a16:creationId xmlns:a16="http://schemas.microsoft.com/office/drawing/2014/main" id="{715B20F1-692A-D64B-CDEE-980B695477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910F94-4351-6E55-21FD-AEB583F89722}"/>
              </a:ext>
            </a:extLst>
          </p:cNvPr>
          <p:cNvSpPr>
            <a:spLocks noGrp="1"/>
          </p:cNvSpPr>
          <p:nvPr>
            <p:ph type="sldNum" sz="quarter" idx="12"/>
          </p:nvPr>
        </p:nvSpPr>
        <p:spPr/>
        <p:txBody>
          <a:bodyPr/>
          <a:lstStyle/>
          <a:p>
            <a:fld id="{878F65D5-6251-4B42-A775-C99DE3ED20F5}" type="slidenum">
              <a:rPr lang="en-IN" smtClean="0"/>
              <a:t>‹#›</a:t>
            </a:fld>
            <a:endParaRPr lang="en-IN"/>
          </a:p>
        </p:txBody>
      </p:sp>
    </p:spTree>
    <p:extLst>
      <p:ext uri="{BB962C8B-B14F-4D97-AF65-F5344CB8AC3E}">
        <p14:creationId xmlns:p14="http://schemas.microsoft.com/office/powerpoint/2010/main" val="1517645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8F2DD-7E11-7314-59D3-0BC292E356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C1522D-2AAD-971A-C647-9CAFC87648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D595A7E-6905-1370-D5DD-1F138B1BAD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095FA0E-CBF4-4D7F-7464-165C245AFDBF}"/>
              </a:ext>
            </a:extLst>
          </p:cNvPr>
          <p:cNvSpPr>
            <a:spLocks noGrp="1"/>
          </p:cNvSpPr>
          <p:nvPr>
            <p:ph type="dt" sz="half" idx="10"/>
          </p:nvPr>
        </p:nvSpPr>
        <p:spPr/>
        <p:txBody>
          <a:bodyPr/>
          <a:lstStyle/>
          <a:p>
            <a:fld id="{E82D9E38-7ED6-40AD-A362-8C3709755BAC}" type="datetimeFigureOut">
              <a:rPr lang="en-IN" smtClean="0"/>
              <a:t>28-05-2024</a:t>
            </a:fld>
            <a:endParaRPr lang="en-IN"/>
          </a:p>
        </p:txBody>
      </p:sp>
      <p:sp>
        <p:nvSpPr>
          <p:cNvPr id="6" name="Footer Placeholder 5">
            <a:extLst>
              <a:ext uri="{FF2B5EF4-FFF2-40B4-BE49-F238E27FC236}">
                <a16:creationId xmlns:a16="http://schemas.microsoft.com/office/drawing/2014/main" id="{852E4392-6FB1-7B5D-ADF3-E3795C99AE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62781B-2D5A-6ADE-FAF4-A09A3CEE077F}"/>
              </a:ext>
            </a:extLst>
          </p:cNvPr>
          <p:cNvSpPr>
            <a:spLocks noGrp="1"/>
          </p:cNvSpPr>
          <p:nvPr>
            <p:ph type="sldNum" sz="quarter" idx="12"/>
          </p:nvPr>
        </p:nvSpPr>
        <p:spPr/>
        <p:txBody>
          <a:bodyPr/>
          <a:lstStyle/>
          <a:p>
            <a:fld id="{878F65D5-6251-4B42-A775-C99DE3ED20F5}" type="slidenum">
              <a:rPr lang="en-IN" smtClean="0"/>
              <a:t>‹#›</a:t>
            </a:fld>
            <a:endParaRPr lang="en-IN"/>
          </a:p>
        </p:txBody>
      </p:sp>
    </p:spTree>
    <p:extLst>
      <p:ext uri="{BB962C8B-B14F-4D97-AF65-F5344CB8AC3E}">
        <p14:creationId xmlns:p14="http://schemas.microsoft.com/office/powerpoint/2010/main" val="591441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AAECC-F68D-6C80-DF8C-86DED3A3AD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9E5B04-E343-5F98-BF72-A6F5143404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24FFD1-8B80-98DC-88F3-667197FB8A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A63FC9D-B1A4-454B-1C07-2A832372BC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9971AE-D5FE-E846-2BD3-4BBD571B47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A75D9D-591F-FD4E-489C-2E0DE9205E0F}"/>
              </a:ext>
            </a:extLst>
          </p:cNvPr>
          <p:cNvSpPr>
            <a:spLocks noGrp="1"/>
          </p:cNvSpPr>
          <p:nvPr>
            <p:ph type="dt" sz="half" idx="10"/>
          </p:nvPr>
        </p:nvSpPr>
        <p:spPr/>
        <p:txBody>
          <a:bodyPr/>
          <a:lstStyle/>
          <a:p>
            <a:fld id="{E82D9E38-7ED6-40AD-A362-8C3709755BAC}" type="datetimeFigureOut">
              <a:rPr lang="en-IN" smtClean="0"/>
              <a:t>28-05-2024</a:t>
            </a:fld>
            <a:endParaRPr lang="en-IN"/>
          </a:p>
        </p:txBody>
      </p:sp>
      <p:sp>
        <p:nvSpPr>
          <p:cNvPr id="8" name="Footer Placeholder 7">
            <a:extLst>
              <a:ext uri="{FF2B5EF4-FFF2-40B4-BE49-F238E27FC236}">
                <a16:creationId xmlns:a16="http://schemas.microsoft.com/office/drawing/2014/main" id="{62985924-B37E-0CE4-6B47-CCEB16AA44A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4B48148-5E93-733E-B5C9-C5039FE4DC36}"/>
              </a:ext>
            </a:extLst>
          </p:cNvPr>
          <p:cNvSpPr>
            <a:spLocks noGrp="1"/>
          </p:cNvSpPr>
          <p:nvPr>
            <p:ph type="sldNum" sz="quarter" idx="12"/>
          </p:nvPr>
        </p:nvSpPr>
        <p:spPr/>
        <p:txBody>
          <a:bodyPr/>
          <a:lstStyle/>
          <a:p>
            <a:fld id="{878F65D5-6251-4B42-A775-C99DE3ED20F5}" type="slidenum">
              <a:rPr lang="en-IN" smtClean="0"/>
              <a:t>‹#›</a:t>
            </a:fld>
            <a:endParaRPr lang="en-IN"/>
          </a:p>
        </p:txBody>
      </p:sp>
    </p:spTree>
    <p:extLst>
      <p:ext uri="{BB962C8B-B14F-4D97-AF65-F5344CB8AC3E}">
        <p14:creationId xmlns:p14="http://schemas.microsoft.com/office/powerpoint/2010/main" val="1572007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A0BDB-FFCE-0DC6-37C3-9EE31682AD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E4CA65D-68F2-80D0-EF55-45C9FC55AD3A}"/>
              </a:ext>
            </a:extLst>
          </p:cNvPr>
          <p:cNvSpPr>
            <a:spLocks noGrp="1"/>
          </p:cNvSpPr>
          <p:nvPr>
            <p:ph type="dt" sz="half" idx="10"/>
          </p:nvPr>
        </p:nvSpPr>
        <p:spPr/>
        <p:txBody>
          <a:bodyPr/>
          <a:lstStyle/>
          <a:p>
            <a:fld id="{E82D9E38-7ED6-40AD-A362-8C3709755BAC}" type="datetimeFigureOut">
              <a:rPr lang="en-IN" smtClean="0"/>
              <a:t>28-05-2024</a:t>
            </a:fld>
            <a:endParaRPr lang="en-IN"/>
          </a:p>
        </p:txBody>
      </p:sp>
      <p:sp>
        <p:nvSpPr>
          <p:cNvPr id="4" name="Footer Placeholder 3">
            <a:extLst>
              <a:ext uri="{FF2B5EF4-FFF2-40B4-BE49-F238E27FC236}">
                <a16:creationId xmlns:a16="http://schemas.microsoft.com/office/drawing/2014/main" id="{50A56F4E-F60A-2D3E-AEE9-5B05F61D48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C3E2024-2BC5-7C94-6616-43F75916BD6C}"/>
              </a:ext>
            </a:extLst>
          </p:cNvPr>
          <p:cNvSpPr>
            <a:spLocks noGrp="1"/>
          </p:cNvSpPr>
          <p:nvPr>
            <p:ph type="sldNum" sz="quarter" idx="12"/>
          </p:nvPr>
        </p:nvSpPr>
        <p:spPr/>
        <p:txBody>
          <a:bodyPr/>
          <a:lstStyle/>
          <a:p>
            <a:fld id="{878F65D5-6251-4B42-A775-C99DE3ED20F5}" type="slidenum">
              <a:rPr lang="en-IN" smtClean="0"/>
              <a:t>‹#›</a:t>
            </a:fld>
            <a:endParaRPr lang="en-IN"/>
          </a:p>
        </p:txBody>
      </p:sp>
    </p:spTree>
    <p:extLst>
      <p:ext uri="{BB962C8B-B14F-4D97-AF65-F5344CB8AC3E}">
        <p14:creationId xmlns:p14="http://schemas.microsoft.com/office/powerpoint/2010/main" val="3870903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45CA3F-9295-C95F-1526-DBDBB049976E}"/>
              </a:ext>
            </a:extLst>
          </p:cNvPr>
          <p:cNvSpPr>
            <a:spLocks noGrp="1"/>
          </p:cNvSpPr>
          <p:nvPr>
            <p:ph type="dt" sz="half" idx="10"/>
          </p:nvPr>
        </p:nvSpPr>
        <p:spPr/>
        <p:txBody>
          <a:bodyPr/>
          <a:lstStyle/>
          <a:p>
            <a:fld id="{E82D9E38-7ED6-40AD-A362-8C3709755BAC}" type="datetimeFigureOut">
              <a:rPr lang="en-IN" smtClean="0"/>
              <a:t>28-05-2024</a:t>
            </a:fld>
            <a:endParaRPr lang="en-IN"/>
          </a:p>
        </p:txBody>
      </p:sp>
      <p:sp>
        <p:nvSpPr>
          <p:cNvPr id="3" name="Footer Placeholder 2">
            <a:extLst>
              <a:ext uri="{FF2B5EF4-FFF2-40B4-BE49-F238E27FC236}">
                <a16:creationId xmlns:a16="http://schemas.microsoft.com/office/drawing/2014/main" id="{97A47988-EB22-A45C-2BF4-06A69BF3C1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DAA2A0A-F930-EBBC-55D6-5A1D106C65FB}"/>
              </a:ext>
            </a:extLst>
          </p:cNvPr>
          <p:cNvSpPr>
            <a:spLocks noGrp="1"/>
          </p:cNvSpPr>
          <p:nvPr>
            <p:ph type="sldNum" sz="quarter" idx="12"/>
          </p:nvPr>
        </p:nvSpPr>
        <p:spPr/>
        <p:txBody>
          <a:bodyPr/>
          <a:lstStyle/>
          <a:p>
            <a:fld id="{878F65D5-6251-4B42-A775-C99DE3ED20F5}" type="slidenum">
              <a:rPr lang="en-IN" smtClean="0"/>
              <a:t>‹#›</a:t>
            </a:fld>
            <a:endParaRPr lang="en-IN"/>
          </a:p>
        </p:txBody>
      </p:sp>
    </p:spTree>
    <p:extLst>
      <p:ext uri="{BB962C8B-B14F-4D97-AF65-F5344CB8AC3E}">
        <p14:creationId xmlns:p14="http://schemas.microsoft.com/office/powerpoint/2010/main" val="2598312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7797B-77E0-ECC7-60BE-91835F2C06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29D9C8-BA43-7713-8059-0E0D442C02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8005866-F279-92C4-48A1-F9AD4D00D0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99336C-9019-0182-F54C-6E7E421D0AC8}"/>
              </a:ext>
            </a:extLst>
          </p:cNvPr>
          <p:cNvSpPr>
            <a:spLocks noGrp="1"/>
          </p:cNvSpPr>
          <p:nvPr>
            <p:ph type="dt" sz="half" idx="10"/>
          </p:nvPr>
        </p:nvSpPr>
        <p:spPr/>
        <p:txBody>
          <a:bodyPr/>
          <a:lstStyle/>
          <a:p>
            <a:fld id="{E82D9E38-7ED6-40AD-A362-8C3709755BAC}" type="datetimeFigureOut">
              <a:rPr lang="en-IN" smtClean="0"/>
              <a:t>28-05-2024</a:t>
            </a:fld>
            <a:endParaRPr lang="en-IN"/>
          </a:p>
        </p:txBody>
      </p:sp>
      <p:sp>
        <p:nvSpPr>
          <p:cNvPr id="6" name="Footer Placeholder 5">
            <a:extLst>
              <a:ext uri="{FF2B5EF4-FFF2-40B4-BE49-F238E27FC236}">
                <a16:creationId xmlns:a16="http://schemas.microsoft.com/office/drawing/2014/main" id="{E0317670-9E56-5123-1236-96D424F52A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30CCAC-F9A3-2B1F-2F8C-859097DA0DF1}"/>
              </a:ext>
            </a:extLst>
          </p:cNvPr>
          <p:cNvSpPr>
            <a:spLocks noGrp="1"/>
          </p:cNvSpPr>
          <p:nvPr>
            <p:ph type="sldNum" sz="quarter" idx="12"/>
          </p:nvPr>
        </p:nvSpPr>
        <p:spPr/>
        <p:txBody>
          <a:bodyPr/>
          <a:lstStyle/>
          <a:p>
            <a:fld id="{878F65D5-6251-4B42-A775-C99DE3ED20F5}" type="slidenum">
              <a:rPr lang="en-IN" smtClean="0"/>
              <a:t>‹#›</a:t>
            </a:fld>
            <a:endParaRPr lang="en-IN"/>
          </a:p>
        </p:txBody>
      </p:sp>
    </p:spTree>
    <p:extLst>
      <p:ext uri="{BB962C8B-B14F-4D97-AF65-F5344CB8AC3E}">
        <p14:creationId xmlns:p14="http://schemas.microsoft.com/office/powerpoint/2010/main" val="1073237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B43C6-2B9C-0CCA-606D-35AF4DF323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6216D4-043D-AFEE-A585-AD5E1608E0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2E80BD9-DB23-CBDD-54D7-A9F0B0E64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28798A-2D9F-AEBE-B1F1-BDF197F2C1B6}"/>
              </a:ext>
            </a:extLst>
          </p:cNvPr>
          <p:cNvSpPr>
            <a:spLocks noGrp="1"/>
          </p:cNvSpPr>
          <p:nvPr>
            <p:ph type="dt" sz="half" idx="10"/>
          </p:nvPr>
        </p:nvSpPr>
        <p:spPr/>
        <p:txBody>
          <a:bodyPr/>
          <a:lstStyle/>
          <a:p>
            <a:fld id="{E82D9E38-7ED6-40AD-A362-8C3709755BAC}" type="datetimeFigureOut">
              <a:rPr lang="en-IN" smtClean="0"/>
              <a:t>28-05-2024</a:t>
            </a:fld>
            <a:endParaRPr lang="en-IN"/>
          </a:p>
        </p:txBody>
      </p:sp>
      <p:sp>
        <p:nvSpPr>
          <p:cNvPr id="6" name="Footer Placeholder 5">
            <a:extLst>
              <a:ext uri="{FF2B5EF4-FFF2-40B4-BE49-F238E27FC236}">
                <a16:creationId xmlns:a16="http://schemas.microsoft.com/office/drawing/2014/main" id="{23CB85FD-3F14-579B-719B-B12BEFDB47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7DE0BD-CEDF-D378-FA3A-FA2F0D46333F}"/>
              </a:ext>
            </a:extLst>
          </p:cNvPr>
          <p:cNvSpPr>
            <a:spLocks noGrp="1"/>
          </p:cNvSpPr>
          <p:nvPr>
            <p:ph type="sldNum" sz="quarter" idx="12"/>
          </p:nvPr>
        </p:nvSpPr>
        <p:spPr/>
        <p:txBody>
          <a:bodyPr/>
          <a:lstStyle/>
          <a:p>
            <a:fld id="{878F65D5-6251-4B42-A775-C99DE3ED20F5}" type="slidenum">
              <a:rPr lang="en-IN" smtClean="0"/>
              <a:t>‹#›</a:t>
            </a:fld>
            <a:endParaRPr lang="en-IN"/>
          </a:p>
        </p:txBody>
      </p:sp>
    </p:spTree>
    <p:extLst>
      <p:ext uri="{BB962C8B-B14F-4D97-AF65-F5344CB8AC3E}">
        <p14:creationId xmlns:p14="http://schemas.microsoft.com/office/powerpoint/2010/main" val="986171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E34599-5F5F-B475-8310-5458115CF7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4EE2E1-C910-48C3-059F-15AED83432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015F94-4656-3009-385F-EA1D1EEE2E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D9E38-7ED6-40AD-A362-8C3709755BAC}" type="datetimeFigureOut">
              <a:rPr lang="en-IN" smtClean="0"/>
              <a:t>28-05-2024</a:t>
            </a:fld>
            <a:endParaRPr lang="en-IN"/>
          </a:p>
        </p:txBody>
      </p:sp>
      <p:sp>
        <p:nvSpPr>
          <p:cNvPr id="5" name="Footer Placeholder 4">
            <a:extLst>
              <a:ext uri="{FF2B5EF4-FFF2-40B4-BE49-F238E27FC236}">
                <a16:creationId xmlns:a16="http://schemas.microsoft.com/office/drawing/2014/main" id="{C151C33C-8829-1DB5-2951-377D345082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57B06A6-E186-A775-4D23-5BC4607D3B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8F65D5-6251-4B42-A775-C99DE3ED20F5}" type="slidenum">
              <a:rPr lang="en-IN" smtClean="0"/>
              <a:t>‹#›</a:t>
            </a:fld>
            <a:endParaRPr lang="en-IN"/>
          </a:p>
        </p:txBody>
      </p:sp>
    </p:spTree>
    <p:extLst>
      <p:ext uri="{BB962C8B-B14F-4D97-AF65-F5344CB8AC3E}">
        <p14:creationId xmlns:p14="http://schemas.microsoft.com/office/powerpoint/2010/main" val="513932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F8E02F-5B9F-EC50-7DF8-B1DA839ED7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p:spPr>
      </p:pic>
      <p:sp>
        <p:nvSpPr>
          <p:cNvPr id="9" name="Parallelogram 8">
            <a:extLst>
              <a:ext uri="{FF2B5EF4-FFF2-40B4-BE49-F238E27FC236}">
                <a16:creationId xmlns:a16="http://schemas.microsoft.com/office/drawing/2014/main" id="{67143CBB-48D4-3228-EFC5-58A0B6CE38F7}"/>
              </a:ext>
            </a:extLst>
          </p:cNvPr>
          <p:cNvSpPr/>
          <p:nvPr/>
        </p:nvSpPr>
        <p:spPr>
          <a:xfrm>
            <a:off x="0" y="2"/>
            <a:ext cx="6980903" cy="6857998"/>
          </a:xfrm>
          <a:prstGeom prst="parallelogram">
            <a:avLst/>
          </a:prstGeom>
          <a:solidFill>
            <a:schemeClr val="bg1">
              <a:lumMod val="50000"/>
              <a:alpha val="60000"/>
            </a:schemeClr>
          </a:solidFill>
          <a:effectLst>
            <a:reflection stA="68000" endPos="65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Rounded MT Bold" panose="020F0704030504030204" pitchFamily="34" charset="0"/>
              </a:rPr>
              <a:t>APARTMENT MANAGEMENT SYSTEM</a:t>
            </a:r>
            <a:endParaRPr lang="en-IN" sz="4400" b="1" dirty="0">
              <a:latin typeface="Arial Rounded MT Bold" panose="020F0704030504030204" pitchFamily="34" charset="0"/>
            </a:endParaRPr>
          </a:p>
        </p:txBody>
      </p:sp>
    </p:spTree>
    <p:extLst>
      <p:ext uri="{BB962C8B-B14F-4D97-AF65-F5344CB8AC3E}">
        <p14:creationId xmlns:p14="http://schemas.microsoft.com/office/powerpoint/2010/main" val="174531778"/>
      </p:ext>
    </p:extLst>
  </p:cSld>
  <p:clrMapOvr>
    <a:masterClrMapping/>
  </p:clrMapOvr>
  <mc:AlternateContent xmlns:mc="http://schemas.openxmlformats.org/markup-compatibility/2006" xmlns:p14="http://schemas.microsoft.com/office/powerpoint/2010/main">
    <mc:Choice Requires="p14">
      <p:transition spd="slow" p14:dur="1600">
        <p14:prism dir="r"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86BB486-1F11-A9EA-5261-E88091AEFD2E}"/>
              </a:ext>
            </a:extLst>
          </p:cNvPr>
          <p:cNvPicPr>
            <a:picLocks noChangeAspect="1"/>
          </p:cNvPicPr>
          <p:nvPr/>
        </p:nvPicPr>
        <p:blipFill>
          <a:blip r:embed="rId2"/>
          <a:stretch>
            <a:fillRect/>
          </a:stretch>
        </p:blipFill>
        <p:spPr>
          <a:xfrm>
            <a:off x="1" y="7189"/>
            <a:ext cx="12191999" cy="6857999"/>
          </a:xfrm>
          <a:prstGeom prst="rect">
            <a:avLst/>
          </a:prstGeom>
        </p:spPr>
      </p:pic>
      <p:sp>
        <p:nvSpPr>
          <p:cNvPr id="7" name="Rectangle: Rounded Corners 6">
            <a:extLst>
              <a:ext uri="{FF2B5EF4-FFF2-40B4-BE49-F238E27FC236}">
                <a16:creationId xmlns:a16="http://schemas.microsoft.com/office/drawing/2014/main" id="{E9BB5120-094E-CB85-C76E-5A04D3D113C1}"/>
              </a:ext>
            </a:extLst>
          </p:cNvPr>
          <p:cNvSpPr>
            <a:spLocks/>
          </p:cNvSpPr>
          <p:nvPr/>
        </p:nvSpPr>
        <p:spPr>
          <a:xfrm>
            <a:off x="1022556" y="604345"/>
            <a:ext cx="10264876" cy="5377132"/>
          </a:xfrm>
          <a:prstGeom prst="roundRect">
            <a:avLst/>
          </a:prstGeom>
          <a:solidFill>
            <a:schemeClr val="bg1">
              <a:lumMod val="50000"/>
              <a:alpha val="75000"/>
            </a:schemeClr>
          </a:solidFill>
          <a:effectLst>
            <a:outerShdw blurRad="177800" dist="38100" dir="2700000">
              <a:srgbClr val="000000">
                <a:alpha val="62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b="1" dirty="0"/>
              <a:t>        </a:t>
            </a:r>
            <a:r>
              <a:rPr lang="en-US" sz="3200" b="1" dirty="0">
                <a:solidFill>
                  <a:schemeClr val="tx1"/>
                </a:solidFill>
              </a:rPr>
              <a:t>Python </a:t>
            </a:r>
          </a:p>
          <a:p>
            <a:endParaRPr lang="en-US" dirty="0"/>
          </a:p>
          <a:p>
            <a:r>
              <a:rPr lang="en-US" sz="2000" dirty="0">
                <a:solidFill>
                  <a:schemeClr val="tx1"/>
                </a:solidFill>
              </a:rPr>
              <a:t>Python serves as the primary</a:t>
            </a:r>
          </a:p>
          <a:p>
            <a:r>
              <a:rPr lang="en-US" sz="2000" dirty="0">
                <a:solidFill>
                  <a:schemeClr val="tx1"/>
                </a:solidFill>
              </a:rPr>
              <a:t> programming language for </a:t>
            </a:r>
          </a:p>
          <a:p>
            <a:r>
              <a:rPr lang="en-US" sz="2000" dirty="0">
                <a:solidFill>
                  <a:schemeClr val="tx1"/>
                </a:solidFill>
              </a:rPr>
              <a:t>Building the application logic, </a:t>
            </a:r>
          </a:p>
          <a:p>
            <a:r>
              <a:rPr lang="en-US" sz="2000" dirty="0">
                <a:solidFill>
                  <a:schemeClr val="tx1"/>
                </a:solidFill>
              </a:rPr>
              <a:t>backend functionality, and GUI</a:t>
            </a:r>
            <a:r>
              <a:rPr lang="en-US" dirty="0"/>
              <a:t>.</a:t>
            </a:r>
          </a:p>
        </p:txBody>
      </p:sp>
      <p:sp>
        <p:nvSpPr>
          <p:cNvPr id="3" name="Rectangle 2">
            <a:extLst>
              <a:ext uri="{FF2B5EF4-FFF2-40B4-BE49-F238E27FC236}">
                <a16:creationId xmlns:a16="http://schemas.microsoft.com/office/drawing/2014/main" id="{9BD69316-CF97-138A-23E5-4C40C49EC0AC}"/>
              </a:ext>
            </a:extLst>
          </p:cNvPr>
          <p:cNvSpPr/>
          <p:nvPr/>
        </p:nvSpPr>
        <p:spPr>
          <a:xfrm>
            <a:off x="2891714" y="604345"/>
            <a:ext cx="5936625"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TECHNOLOGY STACK</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0FA4EF55-5CDE-1719-E0AE-05D52C9F27EF}"/>
              </a:ext>
            </a:extLst>
          </p:cNvPr>
          <p:cNvSpPr txBox="1"/>
          <p:nvPr/>
        </p:nvSpPr>
        <p:spPr>
          <a:xfrm>
            <a:off x="5171769" y="2077193"/>
            <a:ext cx="2743200" cy="3354765"/>
          </a:xfrm>
          <a:prstGeom prst="rect">
            <a:avLst/>
          </a:prstGeom>
          <a:noFill/>
        </p:spPr>
        <p:txBody>
          <a:bodyPr wrap="square" rtlCol="0">
            <a:spAutoFit/>
          </a:bodyPr>
          <a:lstStyle/>
          <a:p>
            <a:r>
              <a:rPr lang="en-US" sz="3200" b="1" dirty="0"/>
              <a:t>MYSQL </a:t>
            </a:r>
          </a:p>
          <a:p>
            <a:endParaRPr lang="en-US" dirty="0"/>
          </a:p>
          <a:p>
            <a:r>
              <a:rPr lang="en-US" sz="1800" dirty="0"/>
              <a:t>Stores data: apartments, tenants, bookings, bills. Retrieves specific information. Modifies data: adding, updating, deleting. Maintains data integrity and security. Analyzes data for insights. Facilitates maintenance tasks.</a:t>
            </a:r>
          </a:p>
        </p:txBody>
      </p:sp>
      <p:sp>
        <p:nvSpPr>
          <p:cNvPr id="12" name="TextBox 11">
            <a:extLst>
              <a:ext uri="{FF2B5EF4-FFF2-40B4-BE49-F238E27FC236}">
                <a16:creationId xmlns:a16="http://schemas.microsoft.com/office/drawing/2014/main" id="{51B3B921-9441-B8B2-AD6C-2F6D029837CA}"/>
              </a:ext>
            </a:extLst>
          </p:cNvPr>
          <p:cNvSpPr txBox="1"/>
          <p:nvPr/>
        </p:nvSpPr>
        <p:spPr>
          <a:xfrm>
            <a:off x="8160773" y="1917419"/>
            <a:ext cx="2743199" cy="3570208"/>
          </a:xfrm>
          <a:prstGeom prst="rect">
            <a:avLst/>
          </a:prstGeom>
          <a:noFill/>
        </p:spPr>
        <p:txBody>
          <a:bodyPr wrap="square" rtlCol="0">
            <a:spAutoFit/>
          </a:bodyPr>
          <a:lstStyle/>
          <a:p>
            <a:r>
              <a:rPr lang="en-US" sz="3200" b="1" dirty="0"/>
              <a:t>GUI Framework</a:t>
            </a:r>
          </a:p>
          <a:p>
            <a:endParaRPr lang="en-US" dirty="0"/>
          </a:p>
          <a:p>
            <a:r>
              <a:rPr lang="en-US" dirty="0" err="1"/>
              <a:t>Tkinter</a:t>
            </a:r>
            <a:r>
              <a:rPr lang="en-US" dirty="0"/>
              <a:t>: </a:t>
            </a:r>
            <a:r>
              <a:rPr lang="en-US" dirty="0" err="1"/>
              <a:t>Tkinter</a:t>
            </a:r>
            <a:r>
              <a:rPr lang="en-US" dirty="0"/>
              <a:t> is a standard GUI toolkit for Python. It's lightweight, easy to use, and comes bundled with Python installations, making it a good choice for simple GUI applications</a:t>
            </a:r>
            <a:endParaRPr lang="en-IN" dirty="0"/>
          </a:p>
        </p:txBody>
      </p:sp>
    </p:spTree>
    <p:extLst>
      <p:ext uri="{BB962C8B-B14F-4D97-AF65-F5344CB8AC3E}">
        <p14:creationId xmlns:p14="http://schemas.microsoft.com/office/powerpoint/2010/main" val="1748999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79AB82E-F263-2646-DD26-D2A667B75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5029" y="1681317"/>
            <a:ext cx="4971435" cy="4208206"/>
          </a:xfrm>
          <a:prstGeom prst="rect">
            <a:avLst/>
          </a:prstGeom>
        </p:spPr>
      </p:pic>
      <p:sp>
        <p:nvSpPr>
          <p:cNvPr id="11" name="TextBox 10">
            <a:extLst>
              <a:ext uri="{FF2B5EF4-FFF2-40B4-BE49-F238E27FC236}">
                <a16:creationId xmlns:a16="http://schemas.microsoft.com/office/drawing/2014/main" id="{A310365B-FE11-90ED-FBF0-35D1A8CFC137}"/>
              </a:ext>
            </a:extLst>
          </p:cNvPr>
          <p:cNvSpPr txBox="1"/>
          <p:nvPr/>
        </p:nvSpPr>
        <p:spPr>
          <a:xfrm>
            <a:off x="509794" y="1539064"/>
            <a:ext cx="6427838" cy="3785652"/>
          </a:xfrm>
          <a:prstGeom prst="rect">
            <a:avLst/>
          </a:prstGeom>
          <a:noFill/>
        </p:spPr>
        <p:txBody>
          <a:bodyPr wrap="square" lIns="91440" tIns="45720" rIns="91440" bIns="45720" anchor="t">
            <a:spAutoFit/>
          </a:bodyPr>
          <a:lstStyle/>
          <a:p>
            <a:r>
              <a:rPr lang="en-US" sz="4800" b="1" dirty="0">
                <a:solidFill>
                  <a:schemeClr val="bg1"/>
                </a:solidFill>
                <a:latin typeface="Arial Rounded MT Bold" panose="020F0704030504030204" pitchFamily="34" charset="0"/>
              </a:rPr>
              <a:t>Problem Statement:</a:t>
            </a:r>
          </a:p>
          <a:p>
            <a:endParaRPr lang="en-US" sz="2400" b="1" dirty="0">
              <a:latin typeface="Arial Rounded MT Bold" panose="020F0704030504030204" pitchFamily="34" charset="0"/>
            </a:endParaRPr>
          </a:p>
          <a:p>
            <a:r>
              <a:rPr lang="en-US" sz="2400" dirty="0">
                <a:solidFill>
                  <a:schemeClr val="bg2"/>
                </a:solidFill>
                <a:latin typeface="Arial Rounded MT Bold"/>
              </a:rPr>
              <a:t>Develop a streamlined Apartment Management System (AMS) to enhance the management processes of a residential complex. The AMS should have the details of residents residing in the apartment. It should be user-friendly, scalable, secure.</a:t>
            </a:r>
          </a:p>
        </p:txBody>
      </p:sp>
    </p:spTree>
    <p:extLst>
      <p:ext uri="{BB962C8B-B14F-4D97-AF65-F5344CB8AC3E}">
        <p14:creationId xmlns:p14="http://schemas.microsoft.com/office/powerpoint/2010/main" val="218572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8D7DE608-1883-C1D1-7334-606A2EB9151C}"/>
              </a:ext>
            </a:extLst>
          </p:cNvPr>
          <p:cNvSpPr/>
          <p:nvPr/>
        </p:nvSpPr>
        <p:spPr>
          <a:xfrm>
            <a:off x="24586" y="1934862"/>
            <a:ext cx="3170898" cy="4220132"/>
          </a:xfrm>
          <a:prstGeom prst="roundRect">
            <a:avLst/>
          </a:prstGeom>
          <a:solidFill>
            <a:srgbClr val="FFB78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E9DDF505-A4C5-6DBC-1B33-88E7372E940E}"/>
              </a:ext>
            </a:extLst>
          </p:cNvPr>
          <p:cNvSpPr txBox="1"/>
          <p:nvPr/>
        </p:nvSpPr>
        <p:spPr>
          <a:xfrm>
            <a:off x="186813" y="412956"/>
            <a:ext cx="3657600" cy="707886"/>
          </a:xfrm>
          <a:prstGeom prst="rect">
            <a:avLst/>
          </a:prstGeom>
          <a:noFill/>
        </p:spPr>
        <p:txBody>
          <a:bodyPr wrap="square" rtlCol="0">
            <a:spAutoFit/>
          </a:bodyPr>
          <a:lstStyle/>
          <a:p>
            <a:r>
              <a:rPr lang="en-US" sz="4000" dirty="0">
                <a:solidFill>
                  <a:schemeClr val="bg1"/>
                </a:solidFill>
                <a:latin typeface="Arial Rounded MT Bold" panose="020F0704030504030204" pitchFamily="34" charset="0"/>
              </a:rPr>
              <a:t>OBJECTIVES</a:t>
            </a:r>
            <a:endParaRPr lang="en-IN" sz="2800" dirty="0">
              <a:solidFill>
                <a:schemeClr val="bg1"/>
              </a:solidFill>
              <a:latin typeface="Arial Rounded MT Bold" panose="020F0704030504030204" pitchFamily="34" charset="0"/>
            </a:endParaRPr>
          </a:p>
        </p:txBody>
      </p:sp>
      <p:sp>
        <p:nvSpPr>
          <p:cNvPr id="4" name="TextBox 3">
            <a:extLst>
              <a:ext uri="{FF2B5EF4-FFF2-40B4-BE49-F238E27FC236}">
                <a16:creationId xmlns:a16="http://schemas.microsoft.com/office/drawing/2014/main" id="{494FDA56-3D8B-AE37-544A-E3919F9E04F0}"/>
              </a:ext>
            </a:extLst>
          </p:cNvPr>
          <p:cNvSpPr txBox="1"/>
          <p:nvPr/>
        </p:nvSpPr>
        <p:spPr>
          <a:xfrm>
            <a:off x="253182" y="2073362"/>
            <a:ext cx="3070123" cy="3785652"/>
          </a:xfrm>
          <a:prstGeom prst="rect">
            <a:avLst/>
          </a:prstGeom>
          <a:noFill/>
        </p:spPr>
        <p:txBody>
          <a:bodyPr wrap="square">
            <a:spAutoFit/>
          </a:bodyPr>
          <a:lstStyle/>
          <a:p>
            <a:r>
              <a:rPr lang="en-US" sz="2400" b="1" dirty="0">
                <a:solidFill>
                  <a:schemeClr val="tx2"/>
                </a:solidFill>
              </a:rPr>
              <a:t>User-Friendly:</a:t>
            </a:r>
          </a:p>
          <a:p>
            <a:endParaRPr lang="en-US" dirty="0">
              <a:solidFill>
                <a:schemeClr val="tx2"/>
              </a:solidFill>
            </a:endParaRPr>
          </a:p>
          <a:p>
            <a:r>
              <a:rPr lang="en-US" dirty="0">
                <a:solidFill>
                  <a:schemeClr val="tx2"/>
                </a:solidFill>
              </a:rPr>
              <a:t>The system apartment management system has a very user-friendly interface. Thus the users will feel very easy to work on it. The software provides accuracy along with a pleasant interface. Make the present manual system more interactive, speedy and user friendly.</a:t>
            </a:r>
            <a:endParaRPr lang="en-IN" dirty="0">
              <a:solidFill>
                <a:schemeClr val="tx2"/>
              </a:solidFill>
            </a:endParaRPr>
          </a:p>
        </p:txBody>
      </p:sp>
      <p:sp>
        <p:nvSpPr>
          <p:cNvPr id="6" name="TextBox 5">
            <a:extLst>
              <a:ext uri="{FF2B5EF4-FFF2-40B4-BE49-F238E27FC236}">
                <a16:creationId xmlns:a16="http://schemas.microsoft.com/office/drawing/2014/main" id="{B2F645C8-0E16-B4CB-2BD6-A5667179C24C}"/>
              </a:ext>
            </a:extLst>
          </p:cNvPr>
          <p:cNvSpPr txBox="1"/>
          <p:nvPr/>
        </p:nvSpPr>
        <p:spPr>
          <a:xfrm>
            <a:off x="3551901" y="2073362"/>
            <a:ext cx="2952135" cy="2954655"/>
          </a:xfrm>
          <a:prstGeom prst="rect">
            <a:avLst/>
          </a:prstGeom>
          <a:noFill/>
        </p:spPr>
        <p:txBody>
          <a:bodyPr wrap="square">
            <a:spAutoFit/>
          </a:bodyPr>
          <a:lstStyle/>
          <a:p>
            <a:r>
              <a:rPr lang="en-IN" sz="2400" b="1" dirty="0">
                <a:solidFill>
                  <a:schemeClr val="tx2"/>
                </a:solidFill>
              </a:rPr>
              <a:t>Availability:</a:t>
            </a:r>
          </a:p>
          <a:p>
            <a:endParaRPr lang="en-IN" dirty="0">
              <a:solidFill>
                <a:schemeClr val="tx2"/>
              </a:solidFill>
            </a:endParaRPr>
          </a:p>
          <a:p>
            <a:r>
              <a:rPr lang="en-IN" dirty="0">
                <a:solidFill>
                  <a:schemeClr val="tx2"/>
                </a:solidFill>
              </a:rPr>
              <a:t>The transaction reports of the system can be retried as and when required. Thus, there is no delay in the availability of any information, whatever needed, can be captured very quickly and easily</a:t>
            </a:r>
            <a:r>
              <a:rPr lang="en-IN" dirty="0">
                <a:solidFill>
                  <a:schemeClr val="bg1"/>
                </a:solidFill>
              </a:rPr>
              <a:t>.</a:t>
            </a:r>
          </a:p>
        </p:txBody>
      </p:sp>
      <p:sp>
        <p:nvSpPr>
          <p:cNvPr id="8" name="TextBox 7">
            <a:extLst>
              <a:ext uri="{FF2B5EF4-FFF2-40B4-BE49-F238E27FC236}">
                <a16:creationId xmlns:a16="http://schemas.microsoft.com/office/drawing/2014/main" id="{831FE9FA-2AF0-AC52-F0E5-D93C112E294C}"/>
              </a:ext>
            </a:extLst>
          </p:cNvPr>
          <p:cNvSpPr txBox="1"/>
          <p:nvPr/>
        </p:nvSpPr>
        <p:spPr>
          <a:xfrm>
            <a:off x="6732632" y="1934862"/>
            <a:ext cx="2563765" cy="4062651"/>
          </a:xfrm>
          <a:prstGeom prst="rect">
            <a:avLst/>
          </a:prstGeom>
          <a:noFill/>
        </p:spPr>
        <p:txBody>
          <a:bodyPr wrap="square">
            <a:spAutoFit/>
          </a:bodyPr>
          <a:lstStyle/>
          <a:p>
            <a:r>
              <a:rPr lang="en-IN" sz="2400" b="1" dirty="0">
                <a:solidFill>
                  <a:schemeClr val="tx2"/>
                </a:solidFill>
              </a:rPr>
              <a:t>Enhancement:</a:t>
            </a:r>
          </a:p>
          <a:p>
            <a:endParaRPr lang="en-IN" dirty="0">
              <a:solidFill>
                <a:schemeClr val="tx2"/>
              </a:solidFill>
            </a:endParaRPr>
          </a:p>
          <a:p>
            <a:r>
              <a:rPr lang="en-IN" dirty="0">
                <a:solidFill>
                  <a:schemeClr val="tx2"/>
                </a:solidFill>
              </a:rPr>
              <a:t>The main objective of apartment management system is to enhance and upgrade the existing system by increasing its efficiency and effectiveness. The software improves the working methods by replacing the existing manual system with the computer based system</a:t>
            </a:r>
            <a:r>
              <a:rPr lang="en-IN" dirty="0"/>
              <a:t>.</a:t>
            </a:r>
          </a:p>
        </p:txBody>
      </p:sp>
      <p:sp>
        <p:nvSpPr>
          <p:cNvPr id="10" name="TextBox 9">
            <a:extLst>
              <a:ext uri="{FF2B5EF4-FFF2-40B4-BE49-F238E27FC236}">
                <a16:creationId xmlns:a16="http://schemas.microsoft.com/office/drawing/2014/main" id="{4322A0A3-7107-562B-A4FA-96F7E40C46CE}"/>
              </a:ext>
            </a:extLst>
          </p:cNvPr>
          <p:cNvSpPr txBox="1"/>
          <p:nvPr/>
        </p:nvSpPr>
        <p:spPr>
          <a:xfrm>
            <a:off x="9524993" y="1934862"/>
            <a:ext cx="2064777" cy="4062651"/>
          </a:xfrm>
          <a:prstGeom prst="rect">
            <a:avLst/>
          </a:prstGeom>
          <a:noFill/>
        </p:spPr>
        <p:txBody>
          <a:bodyPr wrap="square">
            <a:spAutoFit/>
          </a:bodyPr>
          <a:lstStyle/>
          <a:p>
            <a:r>
              <a:rPr lang="en-IN" sz="2400" b="1" dirty="0">
                <a:solidFill>
                  <a:schemeClr val="tx2"/>
                </a:solidFill>
              </a:rPr>
              <a:t>Automation:</a:t>
            </a:r>
          </a:p>
          <a:p>
            <a:endParaRPr lang="en-IN" dirty="0">
              <a:solidFill>
                <a:schemeClr val="tx2"/>
              </a:solidFill>
            </a:endParaRPr>
          </a:p>
          <a:p>
            <a:r>
              <a:rPr lang="en-IN" dirty="0">
                <a:solidFill>
                  <a:schemeClr val="tx2"/>
                </a:solidFill>
              </a:rPr>
              <a:t>The Apartment management system automates each and every activity of the manual system and increases its throughput. Thus the response time of the system is very less and it works very fast.</a:t>
            </a:r>
          </a:p>
        </p:txBody>
      </p:sp>
    </p:spTree>
    <p:extLst>
      <p:ext uri="{BB962C8B-B14F-4D97-AF65-F5344CB8AC3E}">
        <p14:creationId xmlns:p14="http://schemas.microsoft.com/office/powerpoint/2010/main" val="487033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8D7DE608-1883-C1D1-7334-606A2EB9151C}"/>
              </a:ext>
            </a:extLst>
          </p:cNvPr>
          <p:cNvSpPr/>
          <p:nvPr/>
        </p:nvSpPr>
        <p:spPr>
          <a:xfrm>
            <a:off x="3323305" y="1777381"/>
            <a:ext cx="3298719" cy="4220132"/>
          </a:xfrm>
          <a:prstGeom prst="roundRect">
            <a:avLst/>
          </a:prstGeom>
          <a:solidFill>
            <a:srgbClr val="D685F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E9DDF505-A4C5-6DBC-1B33-88E7372E940E}"/>
              </a:ext>
            </a:extLst>
          </p:cNvPr>
          <p:cNvSpPr txBox="1"/>
          <p:nvPr/>
        </p:nvSpPr>
        <p:spPr>
          <a:xfrm>
            <a:off x="186813" y="412956"/>
            <a:ext cx="3657600" cy="707886"/>
          </a:xfrm>
          <a:prstGeom prst="rect">
            <a:avLst/>
          </a:prstGeom>
          <a:noFill/>
        </p:spPr>
        <p:txBody>
          <a:bodyPr wrap="square" rtlCol="0">
            <a:spAutoFit/>
          </a:bodyPr>
          <a:lstStyle/>
          <a:p>
            <a:r>
              <a:rPr lang="en-US" sz="4000" dirty="0">
                <a:solidFill>
                  <a:schemeClr val="bg1"/>
                </a:solidFill>
                <a:latin typeface="Arial Rounded MT Bold" panose="020F0704030504030204" pitchFamily="34" charset="0"/>
              </a:rPr>
              <a:t>OBJECTIVES</a:t>
            </a:r>
            <a:endParaRPr lang="en-IN" sz="2800" dirty="0">
              <a:solidFill>
                <a:schemeClr val="bg1"/>
              </a:solidFill>
              <a:latin typeface="Arial Rounded MT Bold" panose="020F0704030504030204" pitchFamily="34" charset="0"/>
            </a:endParaRPr>
          </a:p>
        </p:txBody>
      </p:sp>
      <p:sp>
        <p:nvSpPr>
          <p:cNvPr id="4" name="TextBox 3">
            <a:extLst>
              <a:ext uri="{FF2B5EF4-FFF2-40B4-BE49-F238E27FC236}">
                <a16:creationId xmlns:a16="http://schemas.microsoft.com/office/drawing/2014/main" id="{494FDA56-3D8B-AE37-544A-E3919F9E04F0}"/>
              </a:ext>
            </a:extLst>
          </p:cNvPr>
          <p:cNvSpPr txBox="1"/>
          <p:nvPr/>
        </p:nvSpPr>
        <p:spPr>
          <a:xfrm>
            <a:off x="253182" y="2073362"/>
            <a:ext cx="3070123" cy="3785652"/>
          </a:xfrm>
          <a:prstGeom prst="rect">
            <a:avLst/>
          </a:prstGeom>
          <a:noFill/>
        </p:spPr>
        <p:txBody>
          <a:bodyPr wrap="square">
            <a:spAutoFit/>
          </a:bodyPr>
          <a:lstStyle/>
          <a:p>
            <a:r>
              <a:rPr lang="en-US" sz="2400" b="1" dirty="0">
                <a:solidFill>
                  <a:schemeClr val="tx2"/>
                </a:solidFill>
              </a:rPr>
              <a:t>User-Friendly:</a:t>
            </a:r>
          </a:p>
          <a:p>
            <a:endParaRPr lang="en-US" dirty="0">
              <a:solidFill>
                <a:schemeClr val="tx2"/>
              </a:solidFill>
            </a:endParaRPr>
          </a:p>
          <a:p>
            <a:r>
              <a:rPr lang="en-US" dirty="0">
                <a:solidFill>
                  <a:schemeClr val="tx2"/>
                </a:solidFill>
              </a:rPr>
              <a:t>The system apartment management system has a very user-friendly interface. Thus the users will feel very easy to work on it. The software provides accuracy along with a pleasant interface. Make the present manual system more interactive, speedy and user friendly.</a:t>
            </a:r>
            <a:endParaRPr lang="en-IN" dirty="0">
              <a:solidFill>
                <a:schemeClr val="tx2"/>
              </a:solidFill>
            </a:endParaRPr>
          </a:p>
        </p:txBody>
      </p:sp>
      <p:sp>
        <p:nvSpPr>
          <p:cNvPr id="6" name="TextBox 5">
            <a:extLst>
              <a:ext uri="{FF2B5EF4-FFF2-40B4-BE49-F238E27FC236}">
                <a16:creationId xmlns:a16="http://schemas.microsoft.com/office/drawing/2014/main" id="{B2F645C8-0E16-B4CB-2BD6-A5667179C24C}"/>
              </a:ext>
            </a:extLst>
          </p:cNvPr>
          <p:cNvSpPr txBox="1"/>
          <p:nvPr/>
        </p:nvSpPr>
        <p:spPr>
          <a:xfrm>
            <a:off x="3551901" y="2073362"/>
            <a:ext cx="2952135" cy="2954655"/>
          </a:xfrm>
          <a:prstGeom prst="rect">
            <a:avLst/>
          </a:prstGeom>
          <a:noFill/>
        </p:spPr>
        <p:txBody>
          <a:bodyPr wrap="square">
            <a:spAutoFit/>
          </a:bodyPr>
          <a:lstStyle/>
          <a:p>
            <a:r>
              <a:rPr lang="en-IN" sz="2400" b="1" dirty="0">
                <a:solidFill>
                  <a:schemeClr val="tx2"/>
                </a:solidFill>
              </a:rPr>
              <a:t>Availability:</a:t>
            </a:r>
          </a:p>
          <a:p>
            <a:endParaRPr lang="en-IN" dirty="0">
              <a:solidFill>
                <a:schemeClr val="tx2"/>
              </a:solidFill>
            </a:endParaRPr>
          </a:p>
          <a:p>
            <a:r>
              <a:rPr lang="en-IN" dirty="0">
                <a:solidFill>
                  <a:schemeClr val="tx2"/>
                </a:solidFill>
              </a:rPr>
              <a:t>The transaction reports of the system can be retried as and when required. Thus, there is no delay in the availability of any information, whatever needed, can be captured very quickly and easily.</a:t>
            </a:r>
          </a:p>
        </p:txBody>
      </p:sp>
      <p:sp>
        <p:nvSpPr>
          <p:cNvPr id="8" name="TextBox 7">
            <a:extLst>
              <a:ext uri="{FF2B5EF4-FFF2-40B4-BE49-F238E27FC236}">
                <a16:creationId xmlns:a16="http://schemas.microsoft.com/office/drawing/2014/main" id="{831FE9FA-2AF0-AC52-F0E5-D93C112E294C}"/>
              </a:ext>
            </a:extLst>
          </p:cNvPr>
          <p:cNvSpPr txBox="1"/>
          <p:nvPr/>
        </p:nvSpPr>
        <p:spPr>
          <a:xfrm>
            <a:off x="6732632" y="1934862"/>
            <a:ext cx="2563765" cy="4062651"/>
          </a:xfrm>
          <a:prstGeom prst="rect">
            <a:avLst/>
          </a:prstGeom>
          <a:noFill/>
        </p:spPr>
        <p:txBody>
          <a:bodyPr wrap="square">
            <a:spAutoFit/>
          </a:bodyPr>
          <a:lstStyle/>
          <a:p>
            <a:r>
              <a:rPr lang="en-IN" sz="2400" b="1" dirty="0">
                <a:solidFill>
                  <a:schemeClr val="tx2"/>
                </a:solidFill>
              </a:rPr>
              <a:t>Enhancement:</a:t>
            </a:r>
          </a:p>
          <a:p>
            <a:endParaRPr lang="en-IN" dirty="0">
              <a:solidFill>
                <a:schemeClr val="tx2"/>
              </a:solidFill>
            </a:endParaRPr>
          </a:p>
          <a:p>
            <a:r>
              <a:rPr lang="en-IN" dirty="0">
                <a:solidFill>
                  <a:schemeClr val="tx2"/>
                </a:solidFill>
              </a:rPr>
              <a:t>The main objective of apartment management system is to enhance and upgrade the existing system by increasing its efficiency and effectiveness. The software improves the working methods by replacing the existing manual system with the computer based system</a:t>
            </a:r>
            <a:r>
              <a:rPr lang="en-IN" dirty="0"/>
              <a:t>.</a:t>
            </a:r>
          </a:p>
        </p:txBody>
      </p:sp>
      <p:sp>
        <p:nvSpPr>
          <p:cNvPr id="10" name="TextBox 9">
            <a:extLst>
              <a:ext uri="{FF2B5EF4-FFF2-40B4-BE49-F238E27FC236}">
                <a16:creationId xmlns:a16="http://schemas.microsoft.com/office/drawing/2014/main" id="{4322A0A3-7107-562B-A4FA-96F7E40C46CE}"/>
              </a:ext>
            </a:extLst>
          </p:cNvPr>
          <p:cNvSpPr txBox="1"/>
          <p:nvPr/>
        </p:nvSpPr>
        <p:spPr>
          <a:xfrm>
            <a:off x="9524993" y="1934862"/>
            <a:ext cx="2064777" cy="4062651"/>
          </a:xfrm>
          <a:prstGeom prst="rect">
            <a:avLst/>
          </a:prstGeom>
          <a:noFill/>
        </p:spPr>
        <p:txBody>
          <a:bodyPr wrap="square">
            <a:spAutoFit/>
          </a:bodyPr>
          <a:lstStyle/>
          <a:p>
            <a:r>
              <a:rPr lang="en-IN" sz="2400" b="1" dirty="0">
                <a:solidFill>
                  <a:schemeClr val="tx2"/>
                </a:solidFill>
              </a:rPr>
              <a:t>Automation:</a:t>
            </a:r>
          </a:p>
          <a:p>
            <a:endParaRPr lang="en-IN" dirty="0">
              <a:solidFill>
                <a:schemeClr val="tx2"/>
              </a:solidFill>
            </a:endParaRPr>
          </a:p>
          <a:p>
            <a:r>
              <a:rPr lang="en-IN" dirty="0">
                <a:solidFill>
                  <a:schemeClr val="tx2"/>
                </a:solidFill>
              </a:rPr>
              <a:t>The Apartment management system automates each and every activity of the manual system and increases its throughput. Thus the response time of the system is very less and it works very fast</a:t>
            </a:r>
            <a:r>
              <a:rPr lang="en-IN" dirty="0"/>
              <a:t>.</a:t>
            </a:r>
          </a:p>
        </p:txBody>
      </p:sp>
    </p:spTree>
    <p:extLst>
      <p:ext uri="{BB962C8B-B14F-4D97-AF65-F5344CB8AC3E}">
        <p14:creationId xmlns:p14="http://schemas.microsoft.com/office/powerpoint/2010/main" val="435724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8D7DE608-1883-C1D1-7334-606A2EB9151C}"/>
              </a:ext>
            </a:extLst>
          </p:cNvPr>
          <p:cNvSpPr/>
          <p:nvPr/>
        </p:nvSpPr>
        <p:spPr>
          <a:xfrm>
            <a:off x="6504036" y="1789470"/>
            <a:ext cx="2866106" cy="4316361"/>
          </a:xfrm>
          <a:prstGeom prst="roundRect">
            <a:avLst/>
          </a:prstGeom>
          <a:solidFill>
            <a:srgbClr val="FE8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E9DDF505-A4C5-6DBC-1B33-88E7372E940E}"/>
              </a:ext>
            </a:extLst>
          </p:cNvPr>
          <p:cNvSpPr txBox="1"/>
          <p:nvPr/>
        </p:nvSpPr>
        <p:spPr>
          <a:xfrm>
            <a:off x="186813" y="412956"/>
            <a:ext cx="3657600" cy="707886"/>
          </a:xfrm>
          <a:prstGeom prst="rect">
            <a:avLst/>
          </a:prstGeom>
          <a:noFill/>
        </p:spPr>
        <p:txBody>
          <a:bodyPr wrap="square" rtlCol="0">
            <a:spAutoFit/>
          </a:bodyPr>
          <a:lstStyle/>
          <a:p>
            <a:r>
              <a:rPr lang="en-US" sz="4000" dirty="0">
                <a:solidFill>
                  <a:schemeClr val="bg1"/>
                </a:solidFill>
                <a:latin typeface="Arial Rounded MT Bold" panose="020F0704030504030204" pitchFamily="34" charset="0"/>
              </a:rPr>
              <a:t>OBJECTIVES</a:t>
            </a:r>
            <a:endParaRPr lang="en-IN" sz="2800" dirty="0">
              <a:solidFill>
                <a:schemeClr val="bg1"/>
              </a:solidFill>
              <a:latin typeface="Arial Rounded MT Bold" panose="020F0704030504030204" pitchFamily="34" charset="0"/>
            </a:endParaRPr>
          </a:p>
        </p:txBody>
      </p:sp>
      <p:sp>
        <p:nvSpPr>
          <p:cNvPr id="4" name="TextBox 3">
            <a:extLst>
              <a:ext uri="{FF2B5EF4-FFF2-40B4-BE49-F238E27FC236}">
                <a16:creationId xmlns:a16="http://schemas.microsoft.com/office/drawing/2014/main" id="{494FDA56-3D8B-AE37-544A-E3919F9E04F0}"/>
              </a:ext>
            </a:extLst>
          </p:cNvPr>
          <p:cNvSpPr txBox="1"/>
          <p:nvPr/>
        </p:nvSpPr>
        <p:spPr>
          <a:xfrm>
            <a:off x="253182" y="2073362"/>
            <a:ext cx="3070123" cy="3785652"/>
          </a:xfrm>
          <a:prstGeom prst="rect">
            <a:avLst/>
          </a:prstGeom>
          <a:noFill/>
        </p:spPr>
        <p:txBody>
          <a:bodyPr wrap="square">
            <a:spAutoFit/>
          </a:bodyPr>
          <a:lstStyle/>
          <a:p>
            <a:r>
              <a:rPr lang="en-US" sz="2400" b="1" dirty="0">
                <a:solidFill>
                  <a:schemeClr val="tx2"/>
                </a:solidFill>
              </a:rPr>
              <a:t>User-Friendly:</a:t>
            </a:r>
          </a:p>
          <a:p>
            <a:endParaRPr lang="en-US" dirty="0">
              <a:solidFill>
                <a:schemeClr val="tx2"/>
              </a:solidFill>
            </a:endParaRPr>
          </a:p>
          <a:p>
            <a:r>
              <a:rPr lang="en-US" dirty="0">
                <a:solidFill>
                  <a:schemeClr val="tx2"/>
                </a:solidFill>
              </a:rPr>
              <a:t>The system apartment management system has a very user-friendly interface. Thus the users will feel very easy to work on it. The software provides accuracy along with a pleasant interface. Make the present manual system more interactive, speedy and user friendly.</a:t>
            </a:r>
            <a:endParaRPr lang="en-IN" dirty="0">
              <a:solidFill>
                <a:schemeClr val="tx2"/>
              </a:solidFill>
            </a:endParaRPr>
          </a:p>
        </p:txBody>
      </p:sp>
      <p:sp>
        <p:nvSpPr>
          <p:cNvPr id="6" name="TextBox 5">
            <a:extLst>
              <a:ext uri="{FF2B5EF4-FFF2-40B4-BE49-F238E27FC236}">
                <a16:creationId xmlns:a16="http://schemas.microsoft.com/office/drawing/2014/main" id="{B2F645C8-0E16-B4CB-2BD6-A5667179C24C}"/>
              </a:ext>
            </a:extLst>
          </p:cNvPr>
          <p:cNvSpPr txBox="1"/>
          <p:nvPr/>
        </p:nvSpPr>
        <p:spPr>
          <a:xfrm>
            <a:off x="3551901" y="2073362"/>
            <a:ext cx="2952135" cy="2954655"/>
          </a:xfrm>
          <a:prstGeom prst="rect">
            <a:avLst/>
          </a:prstGeom>
          <a:noFill/>
        </p:spPr>
        <p:txBody>
          <a:bodyPr wrap="square">
            <a:spAutoFit/>
          </a:bodyPr>
          <a:lstStyle/>
          <a:p>
            <a:r>
              <a:rPr lang="en-IN" sz="2400" b="1" dirty="0">
                <a:solidFill>
                  <a:schemeClr val="tx2"/>
                </a:solidFill>
              </a:rPr>
              <a:t>Availability:</a:t>
            </a:r>
          </a:p>
          <a:p>
            <a:endParaRPr lang="en-IN" dirty="0">
              <a:solidFill>
                <a:schemeClr val="tx2"/>
              </a:solidFill>
            </a:endParaRPr>
          </a:p>
          <a:p>
            <a:r>
              <a:rPr lang="en-IN" dirty="0">
                <a:solidFill>
                  <a:schemeClr val="tx2"/>
                </a:solidFill>
              </a:rPr>
              <a:t>The transaction reports of the system can be retried as and when required. Thus, there is no delay in the availability of any information, whatever needed, can be captured very quickly and easily.</a:t>
            </a:r>
          </a:p>
        </p:txBody>
      </p:sp>
      <p:sp>
        <p:nvSpPr>
          <p:cNvPr id="8" name="TextBox 7">
            <a:extLst>
              <a:ext uri="{FF2B5EF4-FFF2-40B4-BE49-F238E27FC236}">
                <a16:creationId xmlns:a16="http://schemas.microsoft.com/office/drawing/2014/main" id="{831FE9FA-2AF0-AC52-F0E5-D93C112E294C}"/>
              </a:ext>
            </a:extLst>
          </p:cNvPr>
          <p:cNvSpPr txBox="1"/>
          <p:nvPr/>
        </p:nvSpPr>
        <p:spPr>
          <a:xfrm>
            <a:off x="6732632" y="1934862"/>
            <a:ext cx="2563765" cy="4062651"/>
          </a:xfrm>
          <a:prstGeom prst="rect">
            <a:avLst/>
          </a:prstGeom>
          <a:noFill/>
        </p:spPr>
        <p:txBody>
          <a:bodyPr wrap="square">
            <a:spAutoFit/>
          </a:bodyPr>
          <a:lstStyle/>
          <a:p>
            <a:r>
              <a:rPr lang="en-IN" sz="2400" b="1" dirty="0">
                <a:solidFill>
                  <a:schemeClr val="tx2"/>
                </a:solidFill>
              </a:rPr>
              <a:t>Enhancement:</a:t>
            </a:r>
          </a:p>
          <a:p>
            <a:endParaRPr lang="en-IN" dirty="0">
              <a:solidFill>
                <a:schemeClr val="tx2"/>
              </a:solidFill>
            </a:endParaRPr>
          </a:p>
          <a:p>
            <a:r>
              <a:rPr lang="en-IN" dirty="0">
                <a:solidFill>
                  <a:schemeClr val="tx2"/>
                </a:solidFill>
              </a:rPr>
              <a:t>The main objective of apartment management system is to enhance and upgrade the existing system by increasing its efficiency and effectiveness. The software improves the working methods by replacing the existing manual system with the computer based system</a:t>
            </a:r>
            <a:r>
              <a:rPr lang="en-IN" dirty="0"/>
              <a:t>.</a:t>
            </a:r>
          </a:p>
        </p:txBody>
      </p:sp>
      <p:sp>
        <p:nvSpPr>
          <p:cNvPr id="10" name="TextBox 9">
            <a:extLst>
              <a:ext uri="{FF2B5EF4-FFF2-40B4-BE49-F238E27FC236}">
                <a16:creationId xmlns:a16="http://schemas.microsoft.com/office/drawing/2014/main" id="{4322A0A3-7107-562B-A4FA-96F7E40C46CE}"/>
              </a:ext>
            </a:extLst>
          </p:cNvPr>
          <p:cNvSpPr txBox="1"/>
          <p:nvPr/>
        </p:nvSpPr>
        <p:spPr>
          <a:xfrm>
            <a:off x="9524993" y="1934862"/>
            <a:ext cx="2064777" cy="4062651"/>
          </a:xfrm>
          <a:prstGeom prst="rect">
            <a:avLst/>
          </a:prstGeom>
          <a:noFill/>
        </p:spPr>
        <p:txBody>
          <a:bodyPr wrap="square">
            <a:spAutoFit/>
          </a:bodyPr>
          <a:lstStyle/>
          <a:p>
            <a:r>
              <a:rPr lang="en-IN" sz="2400" b="1" dirty="0">
                <a:solidFill>
                  <a:schemeClr val="tx2"/>
                </a:solidFill>
              </a:rPr>
              <a:t>Automation:</a:t>
            </a:r>
          </a:p>
          <a:p>
            <a:endParaRPr lang="en-IN" dirty="0">
              <a:solidFill>
                <a:schemeClr val="tx2"/>
              </a:solidFill>
            </a:endParaRPr>
          </a:p>
          <a:p>
            <a:r>
              <a:rPr lang="en-IN" dirty="0">
                <a:solidFill>
                  <a:schemeClr val="tx2"/>
                </a:solidFill>
              </a:rPr>
              <a:t>The Apartment management system automates each and every activity of the manual system and increases its throughput. Thus the response time of the system is very less and it works very fast.</a:t>
            </a:r>
          </a:p>
        </p:txBody>
      </p:sp>
    </p:spTree>
    <p:extLst>
      <p:ext uri="{BB962C8B-B14F-4D97-AF65-F5344CB8AC3E}">
        <p14:creationId xmlns:p14="http://schemas.microsoft.com/office/powerpoint/2010/main" val="35797505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8D7DE608-1883-C1D1-7334-606A2EB9151C}"/>
              </a:ext>
            </a:extLst>
          </p:cNvPr>
          <p:cNvSpPr/>
          <p:nvPr/>
        </p:nvSpPr>
        <p:spPr>
          <a:xfrm>
            <a:off x="9375052" y="1934862"/>
            <a:ext cx="2563765" cy="4220132"/>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E9DDF505-A4C5-6DBC-1B33-88E7372E940E}"/>
              </a:ext>
            </a:extLst>
          </p:cNvPr>
          <p:cNvSpPr txBox="1"/>
          <p:nvPr/>
        </p:nvSpPr>
        <p:spPr>
          <a:xfrm>
            <a:off x="186813" y="412956"/>
            <a:ext cx="3657600" cy="707886"/>
          </a:xfrm>
          <a:prstGeom prst="rect">
            <a:avLst/>
          </a:prstGeom>
          <a:noFill/>
        </p:spPr>
        <p:txBody>
          <a:bodyPr wrap="square" rtlCol="0">
            <a:spAutoFit/>
          </a:bodyPr>
          <a:lstStyle/>
          <a:p>
            <a:r>
              <a:rPr lang="en-US" sz="4000" dirty="0">
                <a:solidFill>
                  <a:schemeClr val="bg1"/>
                </a:solidFill>
                <a:latin typeface="Arial Rounded MT Bold" panose="020F0704030504030204" pitchFamily="34" charset="0"/>
              </a:rPr>
              <a:t>OBJECTIVES</a:t>
            </a:r>
            <a:endParaRPr lang="en-IN" sz="2800" dirty="0">
              <a:solidFill>
                <a:schemeClr val="bg1"/>
              </a:solidFill>
              <a:latin typeface="Arial Rounded MT Bold" panose="020F0704030504030204" pitchFamily="34" charset="0"/>
            </a:endParaRPr>
          </a:p>
        </p:txBody>
      </p:sp>
      <p:sp>
        <p:nvSpPr>
          <p:cNvPr id="4" name="TextBox 3">
            <a:extLst>
              <a:ext uri="{FF2B5EF4-FFF2-40B4-BE49-F238E27FC236}">
                <a16:creationId xmlns:a16="http://schemas.microsoft.com/office/drawing/2014/main" id="{494FDA56-3D8B-AE37-544A-E3919F9E04F0}"/>
              </a:ext>
            </a:extLst>
          </p:cNvPr>
          <p:cNvSpPr txBox="1"/>
          <p:nvPr/>
        </p:nvSpPr>
        <p:spPr>
          <a:xfrm>
            <a:off x="253182" y="2073362"/>
            <a:ext cx="3070123" cy="3785652"/>
          </a:xfrm>
          <a:prstGeom prst="rect">
            <a:avLst/>
          </a:prstGeom>
          <a:noFill/>
        </p:spPr>
        <p:txBody>
          <a:bodyPr wrap="square">
            <a:spAutoFit/>
          </a:bodyPr>
          <a:lstStyle/>
          <a:p>
            <a:r>
              <a:rPr lang="en-US" sz="2400" b="1" dirty="0">
                <a:solidFill>
                  <a:schemeClr val="tx2"/>
                </a:solidFill>
              </a:rPr>
              <a:t>User-Friendly:</a:t>
            </a:r>
          </a:p>
          <a:p>
            <a:endParaRPr lang="en-US" dirty="0">
              <a:solidFill>
                <a:schemeClr val="tx2"/>
              </a:solidFill>
            </a:endParaRPr>
          </a:p>
          <a:p>
            <a:r>
              <a:rPr lang="en-US" dirty="0">
                <a:solidFill>
                  <a:schemeClr val="tx2"/>
                </a:solidFill>
              </a:rPr>
              <a:t>The system apartment management system has a very user-friendly interface. Thus the users will feel very easy to work on it. The software provides accuracy along with a pleasant interface. Make the present manual system more interactive, speedy and user friendly.</a:t>
            </a:r>
            <a:endParaRPr lang="en-IN" dirty="0">
              <a:solidFill>
                <a:schemeClr val="tx2"/>
              </a:solidFill>
            </a:endParaRPr>
          </a:p>
        </p:txBody>
      </p:sp>
      <p:sp>
        <p:nvSpPr>
          <p:cNvPr id="6" name="TextBox 5">
            <a:extLst>
              <a:ext uri="{FF2B5EF4-FFF2-40B4-BE49-F238E27FC236}">
                <a16:creationId xmlns:a16="http://schemas.microsoft.com/office/drawing/2014/main" id="{B2F645C8-0E16-B4CB-2BD6-A5667179C24C}"/>
              </a:ext>
            </a:extLst>
          </p:cNvPr>
          <p:cNvSpPr txBox="1"/>
          <p:nvPr/>
        </p:nvSpPr>
        <p:spPr>
          <a:xfrm>
            <a:off x="3551901" y="2073362"/>
            <a:ext cx="2952135" cy="2954655"/>
          </a:xfrm>
          <a:prstGeom prst="rect">
            <a:avLst/>
          </a:prstGeom>
          <a:noFill/>
        </p:spPr>
        <p:txBody>
          <a:bodyPr wrap="square">
            <a:spAutoFit/>
          </a:bodyPr>
          <a:lstStyle/>
          <a:p>
            <a:r>
              <a:rPr lang="en-IN" sz="2400" b="1" dirty="0">
                <a:solidFill>
                  <a:schemeClr val="tx2"/>
                </a:solidFill>
              </a:rPr>
              <a:t>Availability:</a:t>
            </a:r>
          </a:p>
          <a:p>
            <a:endParaRPr lang="en-IN" dirty="0">
              <a:solidFill>
                <a:schemeClr val="tx2"/>
              </a:solidFill>
            </a:endParaRPr>
          </a:p>
          <a:p>
            <a:r>
              <a:rPr lang="en-IN" dirty="0">
                <a:solidFill>
                  <a:schemeClr val="tx2"/>
                </a:solidFill>
              </a:rPr>
              <a:t>The transaction reports of the system can be retried as and when required. Thus, there is no delay in the availability of any information, whatever needed, can be captured very quickly and easily</a:t>
            </a:r>
            <a:r>
              <a:rPr lang="en-IN" dirty="0">
                <a:solidFill>
                  <a:schemeClr val="bg1"/>
                </a:solidFill>
              </a:rPr>
              <a:t>.</a:t>
            </a:r>
          </a:p>
        </p:txBody>
      </p:sp>
      <p:sp>
        <p:nvSpPr>
          <p:cNvPr id="8" name="TextBox 7">
            <a:extLst>
              <a:ext uri="{FF2B5EF4-FFF2-40B4-BE49-F238E27FC236}">
                <a16:creationId xmlns:a16="http://schemas.microsoft.com/office/drawing/2014/main" id="{831FE9FA-2AF0-AC52-F0E5-D93C112E294C}"/>
              </a:ext>
            </a:extLst>
          </p:cNvPr>
          <p:cNvSpPr txBox="1"/>
          <p:nvPr/>
        </p:nvSpPr>
        <p:spPr>
          <a:xfrm>
            <a:off x="6732632" y="1934862"/>
            <a:ext cx="2563765" cy="4062651"/>
          </a:xfrm>
          <a:prstGeom prst="rect">
            <a:avLst/>
          </a:prstGeom>
          <a:noFill/>
        </p:spPr>
        <p:txBody>
          <a:bodyPr wrap="square">
            <a:spAutoFit/>
          </a:bodyPr>
          <a:lstStyle/>
          <a:p>
            <a:r>
              <a:rPr lang="en-IN" sz="2400" b="1" dirty="0">
                <a:solidFill>
                  <a:schemeClr val="tx2"/>
                </a:solidFill>
              </a:rPr>
              <a:t>Enhancement:</a:t>
            </a:r>
          </a:p>
          <a:p>
            <a:endParaRPr lang="en-IN" dirty="0">
              <a:solidFill>
                <a:schemeClr val="tx2"/>
              </a:solidFill>
            </a:endParaRPr>
          </a:p>
          <a:p>
            <a:r>
              <a:rPr lang="en-IN" dirty="0">
                <a:solidFill>
                  <a:schemeClr val="tx2"/>
                </a:solidFill>
              </a:rPr>
              <a:t>The main objective of apartment management system is to enhance and upgrade the existing system by increasing its efficiency and effectiveness. The software improves the working methods by replacing the existing manual system with the computer based system</a:t>
            </a:r>
            <a:r>
              <a:rPr lang="en-IN" dirty="0"/>
              <a:t>.</a:t>
            </a:r>
          </a:p>
        </p:txBody>
      </p:sp>
      <p:sp>
        <p:nvSpPr>
          <p:cNvPr id="10" name="TextBox 9">
            <a:extLst>
              <a:ext uri="{FF2B5EF4-FFF2-40B4-BE49-F238E27FC236}">
                <a16:creationId xmlns:a16="http://schemas.microsoft.com/office/drawing/2014/main" id="{4322A0A3-7107-562B-A4FA-96F7E40C46CE}"/>
              </a:ext>
            </a:extLst>
          </p:cNvPr>
          <p:cNvSpPr txBox="1"/>
          <p:nvPr/>
        </p:nvSpPr>
        <p:spPr>
          <a:xfrm>
            <a:off x="9524993" y="1934862"/>
            <a:ext cx="2064777" cy="4062651"/>
          </a:xfrm>
          <a:prstGeom prst="rect">
            <a:avLst/>
          </a:prstGeom>
          <a:noFill/>
        </p:spPr>
        <p:txBody>
          <a:bodyPr wrap="square">
            <a:spAutoFit/>
          </a:bodyPr>
          <a:lstStyle/>
          <a:p>
            <a:r>
              <a:rPr lang="en-IN" sz="2400" b="1" dirty="0"/>
              <a:t>Automation:</a:t>
            </a:r>
          </a:p>
          <a:p>
            <a:endParaRPr lang="en-IN" dirty="0"/>
          </a:p>
          <a:p>
            <a:r>
              <a:rPr lang="en-IN" dirty="0"/>
              <a:t>The Apartment management system automates each and every activity of the manual system and increases its throughput. Thus the response time of the system is very less and it works very fast.</a:t>
            </a:r>
          </a:p>
        </p:txBody>
      </p:sp>
    </p:spTree>
    <p:extLst>
      <p:ext uri="{BB962C8B-B14F-4D97-AF65-F5344CB8AC3E}">
        <p14:creationId xmlns:p14="http://schemas.microsoft.com/office/powerpoint/2010/main" val="318925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6D4DC2A-38A4-D0E8-F0B3-3B75EB854EBB}"/>
              </a:ext>
            </a:extLst>
          </p:cNvPr>
          <p:cNvSpPr/>
          <p:nvPr/>
        </p:nvSpPr>
        <p:spPr>
          <a:xfrm>
            <a:off x="6440125" y="1261715"/>
            <a:ext cx="2948862" cy="923330"/>
          </a:xfrm>
          <a:prstGeom prst="rect">
            <a:avLst/>
          </a:prstGeom>
          <a:noFill/>
        </p:spPr>
        <p:txBody>
          <a:bodyPr wrap="square" lIns="91440" tIns="45720" rIns="91440" bIns="45720">
            <a:spAutoFit/>
          </a:bodyPr>
          <a:lstStyle/>
          <a:p>
            <a:pPr algn="ctr"/>
            <a:endParaRPr lang="en-IN" sz="5400" b="0" cap="none" spc="0" dirty="0">
              <a:ln w="0"/>
              <a:solidFill>
                <a:schemeClr val="tx1"/>
              </a:solidFill>
              <a:effectLst>
                <a:outerShdw blurRad="38100" dist="19050" dir="2700000" algn="tl" rotWithShape="0">
                  <a:schemeClr val="dk1">
                    <a:alpha val="40000"/>
                  </a:schemeClr>
                </a:outerShdw>
              </a:effectLst>
            </a:endParaRPr>
          </a:p>
        </p:txBody>
      </p:sp>
      <p:grpSp>
        <p:nvGrpSpPr>
          <p:cNvPr id="3" name="Group 2">
            <a:extLst>
              <a:ext uri="{FF2B5EF4-FFF2-40B4-BE49-F238E27FC236}">
                <a16:creationId xmlns:a16="http://schemas.microsoft.com/office/drawing/2014/main" id="{8EF1335A-0B84-22DB-19BA-34E20A5EEA59}"/>
              </a:ext>
            </a:extLst>
          </p:cNvPr>
          <p:cNvGrpSpPr/>
          <p:nvPr/>
        </p:nvGrpSpPr>
        <p:grpSpPr>
          <a:xfrm>
            <a:off x="358570" y="-5799"/>
            <a:ext cx="4543727" cy="6857999"/>
            <a:chOff x="6864934" y="-5754"/>
            <a:chExt cx="4543727" cy="6857999"/>
          </a:xfrm>
        </p:grpSpPr>
        <p:grpSp>
          <p:nvGrpSpPr>
            <p:cNvPr id="36" name="Group 35">
              <a:extLst>
                <a:ext uri="{FF2B5EF4-FFF2-40B4-BE49-F238E27FC236}">
                  <a16:creationId xmlns:a16="http://schemas.microsoft.com/office/drawing/2014/main" id="{AF87F423-C492-8D62-AA14-7921B64BC8C1}"/>
                </a:ext>
              </a:extLst>
            </p:cNvPr>
            <p:cNvGrpSpPr/>
            <p:nvPr/>
          </p:nvGrpSpPr>
          <p:grpSpPr>
            <a:xfrm>
              <a:off x="6864934" y="-5754"/>
              <a:ext cx="4200007" cy="6857999"/>
              <a:chOff x="4037817" y="-51399"/>
              <a:chExt cx="4200007" cy="6857999"/>
            </a:xfrm>
          </p:grpSpPr>
          <p:sp>
            <p:nvSpPr>
              <p:cNvPr id="6" name="Rectangle 5">
                <a:extLst>
                  <a:ext uri="{FF2B5EF4-FFF2-40B4-BE49-F238E27FC236}">
                    <a16:creationId xmlns:a16="http://schemas.microsoft.com/office/drawing/2014/main" id="{3CBCAD7D-7F81-7387-C605-BB389CBA7448}"/>
                  </a:ext>
                </a:extLst>
              </p:cNvPr>
              <p:cNvSpPr/>
              <p:nvPr/>
            </p:nvSpPr>
            <p:spPr>
              <a:xfrm>
                <a:off x="4037817" y="-51399"/>
                <a:ext cx="4200007" cy="6857999"/>
              </a:xfrm>
              <a:prstGeom prst="rect">
                <a:avLst/>
              </a:prstGeom>
              <a:solidFill>
                <a:srgbClr val="0099FF"/>
              </a:solidFill>
              <a:ln>
                <a:solidFill>
                  <a:srgbClr val="009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2000" dirty="0">
                  <a:ln w="0"/>
                  <a:solidFill>
                    <a:schemeClr val="tx1"/>
                  </a:solidFill>
                  <a:effectLst>
                    <a:outerShdw blurRad="38100" dist="19050" dir="2700000" algn="tl" rotWithShape="0">
                      <a:schemeClr val="dk1">
                        <a:alpha val="40000"/>
                      </a:schemeClr>
                    </a:outerShdw>
                  </a:effectLst>
                </a:endParaRPr>
              </a:p>
            </p:txBody>
          </p:sp>
          <p:sp>
            <p:nvSpPr>
              <p:cNvPr id="20" name="TextBox 19">
                <a:extLst>
                  <a:ext uri="{FF2B5EF4-FFF2-40B4-BE49-F238E27FC236}">
                    <a16:creationId xmlns:a16="http://schemas.microsoft.com/office/drawing/2014/main" id="{AA4F9C31-0B1B-8D94-0552-8ADEC62EBEE6}"/>
                  </a:ext>
                </a:extLst>
              </p:cNvPr>
              <p:cNvSpPr txBox="1"/>
              <p:nvPr/>
            </p:nvSpPr>
            <p:spPr>
              <a:xfrm>
                <a:off x="5208831" y="469744"/>
                <a:ext cx="1995714"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ea typeface="Calibri"/>
                    <a:cs typeface="Calibri"/>
                  </a:rPr>
                  <a:t>DELETE</a:t>
                </a:r>
                <a:endParaRPr lang="en-US" sz="3200" b="1" dirty="0"/>
              </a:p>
              <a:p>
                <a:r>
                  <a:rPr lang="en-US" dirty="0">
                    <a:ea typeface="Calibri"/>
                    <a:cs typeface="Calibri"/>
                  </a:rPr>
                  <a:t>    </a:t>
                </a:r>
              </a:p>
            </p:txBody>
          </p:sp>
          <p:sp>
            <p:nvSpPr>
              <p:cNvPr id="25" name="TextBox 24">
                <a:extLst>
                  <a:ext uri="{FF2B5EF4-FFF2-40B4-BE49-F238E27FC236}">
                    <a16:creationId xmlns:a16="http://schemas.microsoft.com/office/drawing/2014/main" id="{7DC508EC-18B9-68D0-84D6-2A9340B921F3}"/>
                  </a:ext>
                </a:extLst>
              </p:cNvPr>
              <p:cNvSpPr txBox="1"/>
              <p:nvPr/>
            </p:nvSpPr>
            <p:spPr>
              <a:xfrm>
                <a:off x="5226853" y="3592284"/>
                <a:ext cx="1995714"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ea typeface="Calibri"/>
                    <a:cs typeface="Calibri"/>
                  </a:rPr>
                  <a:t>CLEAR</a:t>
                </a:r>
              </a:p>
              <a:p>
                <a:r>
                  <a:rPr lang="en-US" dirty="0">
                    <a:ea typeface="Calibri"/>
                    <a:cs typeface="Calibri"/>
                  </a:rPr>
                  <a:t>    </a:t>
                </a:r>
              </a:p>
            </p:txBody>
          </p:sp>
          <p:sp>
            <p:nvSpPr>
              <p:cNvPr id="31" name="TextBox 30">
                <a:extLst>
                  <a:ext uri="{FF2B5EF4-FFF2-40B4-BE49-F238E27FC236}">
                    <a16:creationId xmlns:a16="http://schemas.microsoft.com/office/drawing/2014/main" id="{752C094A-8643-FE53-6FF1-01D6A4BCE50C}"/>
                  </a:ext>
                </a:extLst>
              </p:cNvPr>
              <p:cNvSpPr txBox="1"/>
              <p:nvPr/>
            </p:nvSpPr>
            <p:spPr>
              <a:xfrm>
                <a:off x="4639951" y="1236096"/>
                <a:ext cx="301171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Calibri"/>
                    <a:cs typeface="Calibri"/>
                  </a:rPr>
                  <a:t>Removes one or more rows from the table based on specified conditions</a:t>
                </a:r>
              </a:p>
            </p:txBody>
          </p:sp>
          <p:sp>
            <p:nvSpPr>
              <p:cNvPr id="33" name="TextBox 32">
                <a:extLst>
                  <a:ext uri="{FF2B5EF4-FFF2-40B4-BE49-F238E27FC236}">
                    <a16:creationId xmlns:a16="http://schemas.microsoft.com/office/drawing/2014/main" id="{A1DAA65F-1ED9-6296-29C1-058766069C47}"/>
                  </a:ext>
                </a:extLst>
              </p:cNvPr>
              <p:cNvSpPr txBox="1"/>
              <p:nvPr/>
            </p:nvSpPr>
            <p:spPr>
              <a:xfrm>
                <a:off x="4587061" y="4454243"/>
                <a:ext cx="301171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Calibri"/>
                    <a:cs typeface="Calibri"/>
                  </a:rPr>
                  <a:t>Removes all rows in the table</a:t>
                </a:r>
              </a:p>
            </p:txBody>
          </p:sp>
        </p:grpSp>
        <p:sp>
          <p:nvSpPr>
            <p:cNvPr id="38" name="Isosceles Triangle 37">
              <a:extLst>
                <a:ext uri="{FF2B5EF4-FFF2-40B4-BE49-F238E27FC236}">
                  <a16:creationId xmlns:a16="http://schemas.microsoft.com/office/drawing/2014/main" id="{AEFE73E2-7D9F-0716-1436-3DFF3274AACD}"/>
                </a:ext>
              </a:extLst>
            </p:cNvPr>
            <p:cNvSpPr/>
            <p:nvPr/>
          </p:nvSpPr>
          <p:spPr>
            <a:xfrm rot="5400000">
              <a:off x="10732925" y="1509309"/>
              <a:ext cx="1006415" cy="345057"/>
            </a:xfrm>
            <a:prstGeom prst="triangle">
              <a:avLst/>
            </a:prstGeom>
            <a:solidFill>
              <a:srgbClr val="0099FF"/>
            </a:solidFill>
            <a:ln>
              <a:solidFill>
                <a:srgbClr val="009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 name="Group 43">
            <a:extLst>
              <a:ext uri="{FF2B5EF4-FFF2-40B4-BE49-F238E27FC236}">
                <a16:creationId xmlns:a16="http://schemas.microsoft.com/office/drawing/2014/main" id="{6D15A028-CD7B-3B56-07A8-441B0CA7C79B}"/>
              </a:ext>
            </a:extLst>
          </p:cNvPr>
          <p:cNvGrpSpPr/>
          <p:nvPr/>
        </p:nvGrpSpPr>
        <p:grpSpPr>
          <a:xfrm>
            <a:off x="69564" y="1"/>
            <a:ext cx="4606125" cy="6857999"/>
            <a:chOff x="7920027" y="-17266"/>
            <a:chExt cx="4606125" cy="6857999"/>
          </a:xfrm>
        </p:grpSpPr>
        <p:sp>
          <p:nvSpPr>
            <p:cNvPr id="5" name="Rectangle 4">
              <a:extLst>
                <a:ext uri="{FF2B5EF4-FFF2-40B4-BE49-F238E27FC236}">
                  <a16:creationId xmlns:a16="http://schemas.microsoft.com/office/drawing/2014/main" id="{1DF11FA6-5F41-9BDC-64D3-D143C1833940}"/>
                </a:ext>
              </a:extLst>
            </p:cNvPr>
            <p:cNvSpPr/>
            <p:nvPr/>
          </p:nvSpPr>
          <p:spPr>
            <a:xfrm>
              <a:off x="7920027" y="-17266"/>
              <a:ext cx="4257516" cy="6857999"/>
            </a:xfrm>
            <a:prstGeom prst="rect">
              <a:avLst/>
            </a:prstGeom>
            <a:solidFill>
              <a:srgbClr val="33CCFF"/>
            </a:solidFill>
            <a:ln>
              <a:solidFill>
                <a:srgbClr val="33CC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dirty="0">
                <a:ln w="0"/>
                <a:solidFill>
                  <a:schemeClr val="tx1"/>
                </a:solidFill>
                <a:effectLst>
                  <a:outerShdw blurRad="38100" dist="19050" dir="2700000" algn="tl" rotWithShape="0">
                    <a:schemeClr val="dk1">
                      <a:alpha val="40000"/>
                    </a:schemeClr>
                  </a:outerShdw>
                </a:effectLst>
              </a:endParaRPr>
            </a:p>
          </p:txBody>
        </p:sp>
        <p:sp>
          <p:nvSpPr>
            <p:cNvPr id="26" name="TextBox 25">
              <a:extLst>
                <a:ext uri="{FF2B5EF4-FFF2-40B4-BE49-F238E27FC236}">
                  <a16:creationId xmlns:a16="http://schemas.microsoft.com/office/drawing/2014/main" id="{57A38904-738F-6771-AD20-CC535795112E}"/>
                </a:ext>
              </a:extLst>
            </p:cNvPr>
            <p:cNvSpPr txBox="1"/>
            <p:nvPr/>
          </p:nvSpPr>
          <p:spPr>
            <a:xfrm>
              <a:off x="9065607" y="3592283"/>
              <a:ext cx="1995714"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ea typeface="Calibri"/>
                  <a:cs typeface="Calibri"/>
                </a:rPr>
                <a:t>SHOW ALL</a:t>
              </a:r>
            </a:p>
            <a:p>
              <a:r>
                <a:rPr lang="en-US" dirty="0">
                  <a:ea typeface="Calibri"/>
                  <a:cs typeface="Calibri"/>
                </a:rPr>
                <a:t>    </a:t>
              </a:r>
            </a:p>
          </p:txBody>
        </p:sp>
        <p:sp>
          <p:nvSpPr>
            <p:cNvPr id="28" name="TextBox 27">
              <a:extLst>
                <a:ext uri="{FF2B5EF4-FFF2-40B4-BE49-F238E27FC236}">
                  <a16:creationId xmlns:a16="http://schemas.microsoft.com/office/drawing/2014/main" id="{8027AD0C-80C3-DD21-3E3C-A3DA89D27A0E}"/>
                </a:ext>
              </a:extLst>
            </p:cNvPr>
            <p:cNvSpPr txBox="1"/>
            <p:nvPr/>
          </p:nvSpPr>
          <p:spPr>
            <a:xfrm>
              <a:off x="9381909" y="400510"/>
              <a:ext cx="1995714"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ea typeface="Calibri"/>
                  <a:cs typeface="Calibri"/>
                </a:rPr>
                <a:t>SEARCH</a:t>
              </a:r>
            </a:p>
            <a:p>
              <a:r>
                <a:rPr lang="en-US" dirty="0">
                  <a:ea typeface="Calibri"/>
                  <a:cs typeface="Calibri"/>
                </a:rPr>
                <a:t>    </a:t>
              </a:r>
            </a:p>
          </p:txBody>
        </p:sp>
        <p:sp>
          <p:nvSpPr>
            <p:cNvPr id="32" name="TextBox 31">
              <a:extLst>
                <a:ext uri="{FF2B5EF4-FFF2-40B4-BE49-F238E27FC236}">
                  <a16:creationId xmlns:a16="http://schemas.microsoft.com/office/drawing/2014/main" id="{CCECE57F-7FCE-0CBC-1359-DEEEFD4F4B75}"/>
                </a:ext>
              </a:extLst>
            </p:cNvPr>
            <p:cNvSpPr txBox="1"/>
            <p:nvPr/>
          </p:nvSpPr>
          <p:spPr>
            <a:xfrm>
              <a:off x="8540835" y="4310468"/>
              <a:ext cx="301171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Calibri"/>
                  <a:cs typeface="Calibri"/>
                </a:rPr>
                <a:t>Displays all data in the table</a:t>
              </a:r>
            </a:p>
          </p:txBody>
        </p:sp>
        <p:sp>
          <p:nvSpPr>
            <p:cNvPr id="41" name="Isosceles Triangle 40">
              <a:extLst>
                <a:ext uri="{FF2B5EF4-FFF2-40B4-BE49-F238E27FC236}">
                  <a16:creationId xmlns:a16="http://schemas.microsoft.com/office/drawing/2014/main" id="{E2CAB7DE-54CD-FBC5-92E6-72BC27947794}"/>
                </a:ext>
              </a:extLst>
            </p:cNvPr>
            <p:cNvSpPr/>
            <p:nvPr/>
          </p:nvSpPr>
          <p:spPr>
            <a:xfrm rot="5400000">
              <a:off x="11850416" y="1509312"/>
              <a:ext cx="1006415" cy="345057"/>
            </a:xfrm>
            <a:prstGeom prst="triangle">
              <a:avLst/>
            </a:prstGeom>
            <a:solidFill>
              <a:srgbClr val="33CCFF"/>
            </a:solidFill>
            <a:ln>
              <a:solidFill>
                <a:srgbClr val="33CC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31140B6-A9DD-E5BA-3897-807CAF25E7AB}"/>
                </a:ext>
              </a:extLst>
            </p:cNvPr>
            <p:cNvSpPr txBox="1"/>
            <p:nvPr/>
          </p:nvSpPr>
          <p:spPr>
            <a:xfrm>
              <a:off x="8540493" y="1093022"/>
              <a:ext cx="26670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Calibri"/>
                  <a:cs typeface="Calibri"/>
                </a:rPr>
                <a:t>Retrieve  specific data from the table</a:t>
              </a:r>
              <a:endParaRPr lang="en-US" sz="2400" dirty="0"/>
            </a:p>
          </p:txBody>
        </p:sp>
      </p:grpSp>
      <p:grpSp>
        <p:nvGrpSpPr>
          <p:cNvPr id="22" name="Group 21">
            <a:extLst>
              <a:ext uri="{FF2B5EF4-FFF2-40B4-BE49-F238E27FC236}">
                <a16:creationId xmlns:a16="http://schemas.microsoft.com/office/drawing/2014/main" id="{43F31AC4-A20F-CB8E-1BDA-771623D7946D}"/>
              </a:ext>
            </a:extLst>
          </p:cNvPr>
          <p:cNvGrpSpPr/>
          <p:nvPr/>
        </p:nvGrpSpPr>
        <p:grpSpPr>
          <a:xfrm>
            <a:off x="-19582" y="-5798"/>
            <a:ext cx="4501942" cy="6857999"/>
            <a:chOff x="-10027" y="-5756"/>
            <a:chExt cx="4501942" cy="6857999"/>
          </a:xfrm>
        </p:grpSpPr>
        <p:grpSp>
          <p:nvGrpSpPr>
            <p:cNvPr id="14" name="Group 13">
              <a:extLst>
                <a:ext uri="{FF2B5EF4-FFF2-40B4-BE49-F238E27FC236}">
                  <a16:creationId xmlns:a16="http://schemas.microsoft.com/office/drawing/2014/main" id="{F61743F8-492F-9ECC-F635-75DF37A245A6}"/>
                </a:ext>
              </a:extLst>
            </p:cNvPr>
            <p:cNvGrpSpPr/>
            <p:nvPr/>
          </p:nvGrpSpPr>
          <p:grpSpPr>
            <a:xfrm>
              <a:off x="-10027" y="-5756"/>
              <a:ext cx="4501942" cy="6857999"/>
              <a:chOff x="73034" y="-36505"/>
              <a:chExt cx="3375129" cy="6857999"/>
            </a:xfrm>
          </p:grpSpPr>
          <p:sp>
            <p:nvSpPr>
              <p:cNvPr id="10" name="Isosceles Triangle 9">
                <a:extLst>
                  <a:ext uri="{FF2B5EF4-FFF2-40B4-BE49-F238E27FC236}">
                    <a16:creationId xmlns:a16="http://schemas.microsoft.com/office/drawing/2014/main" id="{D210B395-4134-E139-1F2F-7439C622AE41}"/>
                  </a:ext>
                </a:extLst>
              </p:cNvPr>
              <p:cNvSpPr/>
              <p:nvPr/>
            </p:nvSpPr>
            <p:spPr>
              <a:xfrm rot="5400000">
                <a:off x="2772036" y="1478168"/>
                <a:ext cx="1047454" cy="304801"/>
              </a:xfrm>
              <a:prstGeom prst="triangle">
                <a:avLst/>
              </a:prstGeom>
              <a:solidFill>
                <a:srgbClr val="0066FF"/>
              </a:solidFill>
              <a:ln>
                <a:solidFill>
                  <a:srgbClr val="0066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5FDCC736-5C4B-431A-4648-87338DA11BE9}"/>
                  </a:ext>
                </a:extLst>
              </p:cNvPr>
              <p:cNvSpPr/>
              <p:nvPr/>
            </p:nvSpPr>
            <p:spPr>
              <a:xfrm>
                <a:off x="73034" y="-36505"/>
                <a:ext cx="3067665" cy="6857999"/>
              </a:xfrm>
              <a:prstGeom prst="rect">
                <a:avLst/>
              </a:prstGeom>
              <a:solidFill>
                <a:srgbClr val="0066FF"/>
              </a:solidFill>
              <a:ln>
                <a:solidFill>
                  <a:srgbClr val="0066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dirty="0">
                  <a:ln w="0"/>
                  <a:solidFill>
                    <a:schemeClr val="tx1"/>
                  </a:solidFill>
                  <a:effectLst>
                    <a:outerShdw blurRad="38100" dist="19050" dir="2700000" algn="tl" rotWithShape="0">
                      <a:schemeClr val="dk1">
                        <a:alpha val="40000"/>
                      </a:schemeClr>
                    </a:outerShdw>
                  </a:effectLst>
                </a:endParaRPr>
              </a:p>
            </p:txBody>
          </p:sp>
        </p:grpSp>
        <p:sp>
          <p:nvSpPr>
            <p:cNvPr id="18" name="Rectangle 17">
              <a:extLst>
                <a:ext uri="{FF2B5EF4-FFF2-40B4-BE49-F238E27FC236}">
                  <a16:creationId xmlns:a16="http://schemas.microsoft.com/office/drawing/2014/main" id="{4BC9D9FB-0795-8154-E30A-4FD23ED45161}"/>
                </a:ext>
              </a:extLst>
            </p:cNvPr>
            <p:cNvSpPr/>
            <p:nvPr/>
          </p:nvSpPr>
          <p:spPr>
            <a:xfrm>
              <a:off x="499216" y="522373"/>
              <a:ext cx="2354557" cy="954107"/>
            </a:xfrm>
            <a:prstGeom prst="rect">
              <a:avLst/>
            </a:prstGeom>
            <a:noFill/>
          </p:spPr>
          <p:txBody>
            <a:bodyPr wrap="square" lIns="91440" tIns="45720" rIns="91440" bIns="45720" anchor="t">
              <a:spAutoFit/>
            </a:bodyPr>
            <a:lstStyle/>
            <a:p>
              <a:pPr algn="ctr"/>
              <a:r>
                <a:rPr lang="en-US" sz="3200" dirty="0">
                  <a:ln w="0"/>
                  <a:effectLst>
                    <a:outerShdw blurRad="38100" dist="19050" dir="2700000" algn="tl" rotWithShape="0">
                      <a:prstClr val="black">
                        <a:alpha val="40000"/>
                      </a:prstClr>
                    </a:outerShdw>
                  </a:effectLst>
                  <a:cs typeface="Calibri"/>
                </a:rPr>
                <a:t>ADD</a:t>
              </a:r>
              <a:endParaRPr lang="en-US" sz="3200" dirty="0">
                <a:ln w="0"/>
                <a:effectLst>
                  <a:outerShdw blurRad="38100" dist="19050" dir="2700000" algn="tl" rotWithShape="0">
                    <a:schemeClr val="dk1">
                      <a:alpha val="40000"/>
                    </a:schemeClr>
                  </a:outerShdw>
                </a:effectLst>
              </a:endParaRPr>
            </a:p>
            <a:p>
              <a:pPr algn="ct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27" name="TextBox 26">
              <a:extLst>
                <a:ext uri="{FF2B5EF4-FFF2-40B4-BE49-F238E27FC236}">
                  <a16:creationId xmlns:a16="http://schemas.microsoft.com/office/drawing/2014/main" id="{383FC639-5438-A29F-58F1-1CBECA41AFDE}"/>
                </a:ext>
              </a:extLst>
            </p:cNvPr>
            <p:cNvSpPr txBox="1"/>
            <p:nvPr/>
          </p:nvSpPr>
          <p:spPr>
            <a:xfrm>
              <a:off x="22314" y="1280501"/>
              <a:ext cx="3839371" cy="1938992"/>
            </a:xfrm>
            <a:prstGeom prst="rect">
              <a:avLst/>
            </a:prstGeom>
            <a:noFill/>
          </p:spPr>
          <p:txBody>
            <a:bodyPr wrap="square" lIns="91440" tIns="45720" rIns="91440" bIns="45720" anchor="t">
              <a:spAutoFit/>
            </a:bodyPr>
            <a:lstStyle/>
            <a:p>
              <a:r>
                <a:rPr lang="en-IN" sz="2400" dirty="0">
                  <a:ea typeface="Calibri"/>
                  <a:cs typeface="Calibri"/>
                </a:rPr>
                <a:t>Enables to add a new resident and enter the details of the resident</a:t>
              </a:r>
            </a:p>
            <a:p>
              <a:endParaRPr lang="en-IN" sz="2400" dirty="0"/>
            </a:p>
            <a:p>
              <a:endParaRPr lang="en-IN" sz="2400" dirty="0">
                <a:cs typeface="Calibri"/>
              </a:endParaRPr>
            </a:p>
          </p:txBody>
        </p:sp>
        <p:grpSp>
          <p:nvGrpSpPr>
            <p:cNvPr id="4" name="Group 3">
              <a:extLst>
                <a:ext uri="{FF2B5EF4-FFF2-40B4-BE49-F238E27FC236}">
                  <a16:creationId xmlns:a16="http://schemas.microsoft.com/office/drawing/2014/main" id="{1B45E1CC-97EF-FFFF-E99B-C9AFCD7AB0C2}"/>
                </a:ext>
              </a:extLst>
            </p:cNvPr>
            <p:cNvGrpSpPr/>
            <p:nvPr/>
          </p:nvGrpSpPr>
          <p:grpSpPr>
            <a:xfrm>
              <a:off x="124741" y="3344045"/>
              <a:ext cx="3482400" cy="2352637"/>
              <a:chOff x="124741" y="3332533"/>
              <a:chExt cx="3482400" cy="2352637"/>
            </a:xfrm>
          </p:grpSpPr>
          <p:sp>
            <p:nvSpPr>
              <p:cNvPr id="13" name="TextBox 12">
                <a:extLst>
                  <a:ext uri="{FF2B5EF4-FFF2-40B4-BE49-F238E27FC236}">
                    <a16:creationId xmlns:a16="http://schemas.microsoft.com/office/drawing/2014/main" id="{0E2F016B-B857-12EA-90A3-DB8051D97C43}"/>
                  </a:ext>
                </a:extLst>
              </p:cNvPr>
              <p:cNvSpPr txBox="1"/>
              <p:nvPr/>
            </p:nvSpPr>
            <p:spPr>
              <a:xfrm>
                <a:off x="800135" y="3332533"/>
                <a:ext cx="2086428"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a:p>
                <a:r>
                  <a:rPr lang="en-US" sz="2400" b="1" dirty="0">
                    <a:ea typeface="Calibri"/>
                    <a:cs typeface="Calibri"/>
                  </a:rPr>
                  <a:t>     </a:t>
                </a:r>
                <a:r>
                  <a:rPr lang="en-US" sz="3200" b="1" dirty="0">
                    <a:ea typeface="Calibri"/>
                    <a:cs typeface="Calibri"/>
                  </a:rPr>
                  <a:t>UPDATE</a:t>
                </a:r>
              </a:p>
            </p:txBody>
          </p:sp>
          <p:sp>
            <p:nvSpPr>
              <p:cNvPr id="15" name="TextBox 14">
                <a:extLst>
                  <a:ext uri="{FF2B5EF4-FFF2-40B4-BE49-F238E27FC236}">
                    <a16:creationId xmlns:a16="http://schemas.microsoft.com/office/drawing/2014/main" id="{160B0CAD-A76A-78DF-B712-40F430459AB7}"/>
                  </a:ext>
                </a:extLst>
              </p:cNvPr>
              <p:cNvSpPr txBox="1"/>
              <p:nvPr/>
            </p:nvSpPr>
            <p:spPr>
              <a:xfrm>
                <a:off x="124741" y="4207842"/>
                <a:ext cx="34824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a:p>
                <a:r>
                  <a:rPr lang="en-US" sz="2400" dirty="0">
                    <a:ea typeface="Calibri"/>
                    <a:cs typeface="Calibri"/>
                  </a:rPr>
                  <a:t>Update is used to modify one or more columns in a table</a:t>
                </a:r>
              </a:p>
            </p:txBody>
          </p:sp>
        </p:grpSp>
      </p:grpSp>
      <p:sp>
        <p:nvSpPr>
          <p:cNvPr id="34" name="Rectangle 33">
            <a:extLst>
              <a:ext uri="{FF2B5EF4-FFF2-40B4-BE49-F238E27FC236}">
                <a16:creationId xmlns:a16="http://schemas.microsoft.com/office/drawing/2014/main" id="{80476C84-274A-5ABE-15F2-F4FE69ECA373}"/>
              </a:ext>
            </a:extLst>
          </p:cNvPr>
          <p:cNvSpPr/>
          <p:nvPr/>
        </p:nvSpPr>
        <p:spPr>
          <a:xfrm>
            <a:off x="8071793" y="2680419"/>
            <a:ext cx="184731" cy="1754326"/>
          </a:xfrm>
          <a:prstGeom prst="rect">
            <a:avLst/>
          </a:prstGeom>
          <a:noFill/>
        </p:spPr>
        <p:txBody>
          <a:bodyPr wrap="none" lIns="91440" tIns="45720" rIns="91440" bIns="45720">
            <a:spAutoFit/>
          </a:bodyPr>
          <a:lstStyle/>
          <a:p>
            <a:pPr algn="ctr"/>
            <a:endParaRPr lang="en-US" sz="5400" dirty="0">
              <a:ln w="0"/>
              <a:effectLst>
                <a:outerShdw blurRad="38100" dist="19050" dir="2700000" algn="tl" rotWithShape="0">
                  <a:schemeClr val="dk1">
                    <a:alpha val="40000"/>
                  </a:schemeClr>
                </a:outerShdw>
              </a:effectLst>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5" name="Rectangle 34">
            <a:extLst>
              <a:ext uri="{FF2B5EF4-FFF2-40B4-BE49-F238E27FC236}">
                <a16:creationId xmlns:a16="http://schemas.microsoft.com/office/drawing/2014/main" id="{A619D168-DE53-9714-347B-9BE52DC3FBEF}"/>
              </a:ext>
            </a:extLst>
          </p:cNvPr>
          <p:cNvSpPr/>
          <p:nvPr/>
        </p:nvSpPr>
        <p:spPr>
          <a:xfrm>
            <a:off x="6321055" y="2680419"/>
            <a:ext cx="3501471"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FUNCTIONS</a:t>
            </a:r>
          </a:p>
        </p:txBody>
      </p:sp>
    </p:spTree>
    <p:extLst>
      <p:ext uri="{BB962C8B-B14F-4D97-AF65-F5344CB8AC3E}">
        <p14:creationId xmlns:p14="http://schemas.microsoft.com/office/powerpoint/2010/main" val="36067637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6D15A028-CD7B-3B56-07A8-441B0CA7C79B}"/>
              </a:ext>
            </a:extLst>
          </p:cNvPr>
          <p:cNvGrpSpPr/>
          <p:nvPr/>
        </p:nvGrpSpPr>
        <p:grpSpPr>
          <a:xfrm>
            <a:off x="8190302" y="-5752"/>
            <a:ext cx="4595277" cy="6857999"/>
            <a:chOff x="7931509" y="-5752"/>
            <a:chExt cx="4595277" cy="6857999"/>
          </a:xfrm>
        </p:grpSpPr>
        <p:sp>
          <p:nvSpPr>
            <p:cNvPr id="5" name="Rectangle 4">
              <a:extLst>
                <a:ext uri="{FF2B5EF4-FFF2-40B4-BE49-F238E27FC236}">
                  <a16:creationId xmlns:a16="http://schemas.microsoft.com/office/drawing/2014/main" id="{1DF11FA6-5F41-9BDC-64D3-D143C1833940}"/>
                </a:ext>
              </a:extLst>
            </p:cNvPr>
            <p:cNvSpPr/>
            <p:nvPr/>
          </p:nvSpPr>
          <p:spPr>
            <a:xfrm>
              <a:off x="7931509" y="-5752"/>
              <a:ext cx="4257516" cy="6857999"/>
            </a:xfrm>
            <a:prstGeom prst="rect">
              <a:avLst/>
            </a:prstGeom>
            <a:solidFill>
              <a:srgbClr val="33CCFF"/>
            </a:solidFill>
            <a:ln>
              <a:solidFill>
                <a:srgbClr val="33CC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dirty="0">
                <a:ln w="0"/>
                <a:solidFill>
                  <a:schemeClr val="tx1"/>
                </a:solidFill>
                <a:effectLst>
                  <a:outerShdw blurRad="38100" dist="19050" dir="2700000" algn="tl" rotWithShape="0">
                    <a:schemeClr val="dk1">
                      <a:alpha val="40000"/>
                    </a:schemeClr>
                  </a:outerShdw>
                </a:effectLst>
              </a:endParaRPr>
            </a:p>
          </p:txBody>
        </p:sp>
        <p:sp>
          <p:nvSpPr>
            <p:cNvPr id="26" name="TextBox 25">
              <a:extLst>
                <a:ext uri="{FF2B5EF4-FFF2-40B4-BE49-F238E27FC236}">
                  <a16:creationId xmlns:a16="http://schemas.microsoft.com/office/drawing/2014/main" id="{57A38904-738F-6771-AD20-CC535795112E}"/>
                </a:ext>
              </a:extLst>
            </p:cNvPr>
            <p:cNvSpPr txBox="1"/>
            <p:nvPr/>
          </p:nvSpPr>
          <p:spPr>
            <a:xfrm>
              <a:off x="9065607" y="3592283"/>
              <a:ext cx="1995714"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ea typeface="Calibri"/>
                  <a:cs typeface="Calibri"/>
                </a:rPr>
                <a:t>SHOW ALL</a:t>
              </a:r>
            </a:p>
            <a:p>
              <a:r>
                <a:rPr lang="en-US" dirty="0">
                  <a:ea typeface="Calibri"/>
                  <a:cs typeface="Calibri"/>
                </a:rPr>
                <a:t>    </a:t>
              </a:r>
            </a:p>
          </p:txBody>
        </p:sp>
        <p:sp>
          <p:nvSpPr>
            <p:cNvPr id="28" name="TextBox 27">
              <a:extLst>
                <a:ext uri="{FF2B5EF4-FFF2-40B4-BE49-F238E27FC236}">
                  <a16:creationId xmlns:a16="http://schemas.microsoft.com/office/drawing/2014/main" id="{8027AD0C-80C3-DD21-3E3C-A3DA89D27A0E}"/>
                </a:ext>
              </a:extLst>
            </p:cNvPr>
            <p:cNvSpPr txBox="1"/>
            <p:nvPr/>
          </p:nvSpPr>
          <p:spPr>
            <a:xfrm>
              <a:off x="9381909" y="400510"/>
              <a:ext cx="1995714"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ea typeface="Calibri"/>
                  <a:cs typeface="Calibri"/>
                </a:rPr>
                <a:t>SEARCH</a:t>
              </a:r>
            </a:p>
            <a:p>
              <a:r>
                <a:rPr lang="en-US" dirty="0">
                  <a:ea typeface="Calibri"/>
                  <a:cs typeface="Calibri"/>
                </a:rPr>
                <a:t>    </a:t>
              </a:r>
            </a:p>
          </p:txBody>
        </p:sp>
        <p:sp>
          <p:nvSpPr>
            <p:cNvPr id="32" name="TextBox 31">
              <a:extLst>
                <a:ext uri="{FF2B5EF4-FFF2-40B4-BE49-F238E27FC236}">
                  <a16:creationId xmlns:a16="http://schemas.microsoft.com/office/drawing/2014/main" id="{CCECE57F-7FCE-0CBC-1359-DEEEFD4F4B75}"/>
                </a:ext>
              </a:extLst>
            </p:cNvPr>
            <p:cNvSpPr txBox="1"/>
            <p:nvPr/>
          </p:nvSpPr>
          <p:spPr>
            <a:xfrm>
              <a:off x="8540835" y="4310468"/>
              <a:ext cx="301171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Calibri"/>
                  <a:cs typeface="Calibri"/>
                </a:rPr>
                <a:t>Displays all data in the table</a:t>
              </a:r>
            </a:p>
          </p:txBody>
        </p:sp>
        <p:sp>
          <p:nvSpPr>
            <p:cNvPr id="41" name="Isosceles Triangle 40">
              <a:extLst>
                <a:ext uri="{FF2B5EF4-FFF2-40B4-BE49-F238E27FC236}">
                  <a16:creationId xmlns:a16="http://schemas.microsoft.com/office/drawing/2014/main" id="{E2CAB7DE-54CD-FBC5-92E6-72BC27947794}"/>
                </a:ext>
              </a:extLst>
            </p:cNvPr>
            <p:cNvSpPr/>
            <p:nvPr/>
          </p:nvSpPr>
          <p:spPr>
            <a:xfrm rot="5400000">
              <a:off x="11851050" y="1093020"/>
              <a:ext cx="1006415" cy="345057"/>
            </a:xfrm>
            <a:prstGeom prst="triangle">
              <a:avLst/>
            </a:prstGeom>
            <a:solidFill>
              <a:srgbClr val="33CCFF"/>
            </a:solidFill>
            <a:ln>
              <a:solidFill>
                <a:srgbClr val="33CC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31140B6-A9DD-E5BA-3897-807CAF25E7AB}"/>
                </a:ext>
              </a:extLst>
            </p:cNvPr>
            <p:cNvSpPr txBox="1"/>
            <p:nvPr/>
          </p:nvSpPr>
          <p:spPr>
            <a:xfrm>
              <a:off x="8540493" y="1093022"/>
              <a:ext cx="26670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Calibri"/>
                  <a:cs typeface="Calibri"/>
                </a:rPr>
                <a:t>Retrieve  specific data from the table</a:t>
              </a:r>
              <a:endParaRPr lang="en-US" sz="2400" dirty="0"/>
            </a:p>
          </p:txBody>
        </p:sp>
      </p:grpSp>
      <p:grpSp>
        <p:nvGrpSpPr>
          <p:cNvPr id="42" name="Group 41">
            <a:extLst>
              <a:ext uri="{FF2B5EF4-FFF2-40B4-BE49-F238E27FC236}">
                <a16:creationId xmlns:a16="http://schemas.microsoft.com/office/drawing/2014/main" id="{34631F1E-4C44-2AF1-ABEF-69595B8786EE}"/>
              </a:ext>
            </a:extLst>
          </p:cNvPr>
          <p:cNvGrpSpPr/>
          <p:nvPr/>
        </p:nvGrpSpPr>
        <p:grpSpPr>
          <a:xfrm>
            <a:off x="4046346" y="5753"/>
            <a:ext cx="4537767" cy="6857999"/>
            <a:chOff x="4869132" y="-5752"/>
            <a:chExt cx="4537767" cy="6857999"/>
          </a:xfrm>
        </p:grpSpPr>
        <p:grpSp>
          <p:nvGrpSpPr>
            <p:cNvPr id="36" name="Group 35">
              <a:extLst>
                <a:ext uri="{FF2B5EF4-FFF2-40B4-BE49-F238E27FC236}">
                  <a16:creationId xmlns:a16="http://schemas.microsoft.com/office/drawing/2014/main" id="{AF87F423-C492-8D62-AA14-7921B64BC8C1}"/>
                </a:ext>
              </a:extLst>
            </p:cNvPr>
            <p:cNvGrpSpPr/>
            <p:nvPr/>
          </p:nvGrpSpPr>
          <p:grpSpPr>
            <a:xfrm>
              <a:off x="4869132" y="-5752"/>
              <a:ext cx="4200007" cy="6857999"/>
              <a:chOff x="4121509" y="123644"/>
              <a:chExt cx="4200007" cy="6857999"/>
            </a:xfrm>
          </p:grpSpPr>
          <p:sp>
            <p:nvSpPr>
              <p:cNvPr id="6" name="Rectangle 5">
                <a:extLst>
                  <a:ext uri="{FF2B5EF4-FFF2-40B4-BE49-F238E27FC236}">
                    <a16:creationId xmlns:a16="http://schemas.microsoft.com/office/drawing/2014/main" id="{3CBCAD7D-7F81-7387-C605-BB389CBA7448}"/>
                  </a:ext>
                </a:extLst>
              </p:cNvPr>
              <p:cNvSpPr/>
              <p:nvPr/>
            </p:nvSpPr>
            <p:spPr>
              <a:xfrm>
                <a:off x="4121509" y="123644"/>
                <a:ext cx="4200007" cy="6857999"/>
              </a:xfrm>
              <a:prstGeom prst="rect">
                <a:avLst/>
              </a:prstGeom>
              <a:solidFill>
                <a:srgbClr val="0099FF"/>
              </a:solidFill>
              <a:ln>
                <a:solidFill>
                  <a:srgbClr val="009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2000" dirty="0">
                  <a:ln w="0"/>
                  <a:solidFill>
                    <a:schemeClr val="tx1"/>
                  </a:solidFill>
                  <a:effectLst>
                    <a:outerShdw blurRad="38100" dist="19050" dir="2700000" algn="tl" rotWithShape="0">
                      <a:schemeClr val="dk1">
                        <a:alpha val="40000"/>
                      </a:schemeClr>
                    </a:outerShdw>
                  </a:effectLst>
                </a:endParaRPr>
              </a:p>
            </p:txBody>
          </p:sp>
          <p:sp>
            <p:nvSpPr>
              <p:cNvPr id="20" name="TextBox 19">
                <a:extLst>
                  <a:ext uri="{FF2B5EF4-FFF2-40B4-BE49-F238E27FC236}">
                    <a16:creationId xmlns:a16="http://schemas.microsoft.com/office/drawing/2014/main" id="{AA4F9C31-0B1B-8D94-0552-8ADEC62EBEE6}"/>
                  </a:ext>
                </a:extLst>
              </p:cNvPr>
              <p:cNvSpPr txBox="1"/>
              <p:nvPr/>
            </p:nvSpPr>
            <p:spPr>
              <a:xfrm>
                <a:off x="5442514" y="400511"/>
                <a:ext cx="1995714"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ea typeface="Calibri"/>
                    <a:cs typeface="Calibri"/>
                  </a:rPr>
                  <a:t>DELETE</a:t>
                </a:r>
                <a:endParaRPr lang="en-US" sz="3200" b="1" dirty="0"/>
              </a:p>
              <a:p>
                <a:r>
                  <a:rPr lang="en-US" dirty="0">
                    <a:ea typeface="Calibri"/>
                    <a:cs typeface="Calibri"/>
                  </a:rPr>
                  <a:t>    </a:t>
                </a:r>
              </a:p>
            </p:txBody>
          </p:sp>
          <p:sp>
            <p:nvSpPr>
              <p:cNvPr id="25" name="TextBox 24">
                <a:extLst>
                  <a:ext uri="{FF2B5EF4-FFF2-40B4-BE49-F238E27FC236}">
                    <a16:creationId xmlns:a16="http://schemas.microsoft.com/office/drawing/2014/main" id="{7DC508EC-18B9-68D0-84D6-2A9340B921F3}"/>
                  </a:ext>
                </a:extLst>
              </p:cNvPr>
              <p:cNvSpPr txBox="1"/>
              <p:nvPr/>
            </p:nvSpPr>
            <p:spPr>
              <a:xfrm>
                <a:off x="5226853" y="3592284"/>
                <a:ext cx="1995714"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ea typeface="Calibri"/>
                    <a:cs typeface="Calibri"/>
                  </a:rPr>
                  <a:t>CLEAR</a:t>
                </a:r>
              </a:p>
              <a:p>
                <a:r>
                  <a:rPr lang="en-US" dirty="0">
                    <a:ea typeface="Calibri"/>
                    <a:cs typeface="Calibri"/>
                  </a:rPr>
                  <a:t>    </a:t>
                </a:r>
              </a:p>
            </p:txBody>
          </p:sp>
          <p:sp>
            <p:nvSpPr>
              <p:cNvPr id="31" name="TextBox 30">
                <a:extLst>
                  <a:ext uri="{FF2B5EF4-FFF2-40B4-BE49-F238E27FC236}">
                    <a16:creationId xmlns:a16="http://schemas.microsoft.com/office/drawing/2014/main" id="{752C094A-8643-FE53-6FF1-01D6A4BCE50C}"/>
                  </a:ext>
                </a:extLst>
              </p:cNvPr>
              <p:cNvSpPr txBox="1"/>
              <p:nvPr/>
            </p:nvSpPr>
            <p:spPr>
              <a:xfrm>
                <a:off x="4644571" y="1233714"/>
                <a:ext cx="301171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Calibri"/>
                    <a:cs typeface="Calibri"/>
                  </a:rPr>
                  <a:t>Removes one or more rows from the table based on specified conditions</a:t>
                </a:r>
              </a:p>
            </p:txBody>
          </p:sp>
          <p:sp>
            <p:nvSpPr>
              <p:cNvPr id="33" name="TextBox 32">
                <a:extLst>
                  <a:ext uri="{FF2B5EF4-FFF2-40B4-BE49-F238E27FC236}">
                    <a16:creationId xmlns:a16="http://schemas.microsoft.com/office/drawing/2014/main" id="{A1DAA65F-1ED9-6296-29C1-058766069C47}"/>
                  </a:ext>
                </a:extLst>
              </p:cNvPr>
              <p:cNvSpPr txBox="1"/>
              <p:nvPr/>
            </p:nvSpPr>
            <p:spPr>
              <a:xfrm>
                <a:off x="4587061" y="4454243"/>
                <a:ext cx="301171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Calibri"/>
                    <a:cs typeface="Calibri"/>
                  </a:rPr>
                  <a:t>Removes all rows in the table</a:t>
                </a:r>
              </a:p>
            </p:txBody>
          </p:sp>
        </p:grpSp>
        <p:sp>
          <p:nvSpPr>
            <p:cNvPr id="38" name="Isosceles Triangle 37">
              <a:extLst>
                <a:ext uri="{FF2B5EF4-FFF2-40B4-BE49-F238E27FC236}">
                  <a16:creationId xmlns:a16="http://schemas.microsoft.com/office/drawing/2014/main" id="{AEFE73E2-7D9F-0716-1436-3DFF3274AACD}"/>
                </a:ext>
              </a:extLst>
            </p:cNvPr>
            <p:cNvSpPr/>
            <p:nvPr/>
          </p:nvSpPr>
          <p:spPr>
            <a:xfrm rot="5400000">
              <a:off x="8731163" y="1035511"/>
              <a:ext cx="1006415" cy="345057"/>
            </a:xfrm>
            <a:prstGeom prst="triangle">
              <a:avLst/>
            </a:prstGeom>
            <a:solidFill>
              <a:srgbClr val="0099FF"/>
            </a:solidFill>
            <a:ln>
              <a:solidFill>
                <a:srgbClr val="009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96D4DC2A-38A4-D0E8-F0B3-3B75EB854EBB}"/>
              </a:ext>
            </a:extLst>
          </p:cNvPr>
          <p:cNvSpPr/>
          <p:nvPr/>
        </p:nvSpPr>
        <p:spPr>
          <a:xfrm>
            <a:off x="6440125" y="1261715"/>
            <a:ext cx="2948862" cy="923330"/>
          </a:xfrm>
          <a:prstGeom prst="rect">
            <a:avLst/>
          </a:prstGeom>
          <a:noFill/>
        </p:spPr>
        <p:txBody>
          <a:bodyPr wrap="square" lIns="91440" tIns="45720" rIns="91440" bIns="45720">
            <a:spAutoFit/>
          </a:bodyPr>
          <a:lstStyle/>
          <a:p>
            <a:pPr algn="ctr"/>
            <a:endParaRPr lang="en-IN" sz="5400" b="0" cap="none" spc="0" dirty="0">
              <a:ln w="0"/>
              <a:solidFill>
                <a:schemeClr val="tx1"/>
              </a:solidFill>
              <a:effectLst>
                <a:outerShdw blurRad="38100" dist="19050" dir="2700000" algn="tl" rotWithShape="0">
                  <a:schemeClr val="dk1">
                    <a:alpha val="40000"/>
                  </a:schemeClr>
                </a:outerShdw>
              </a:effectLst>
            </a:endParaRPr>
          </a:p>
        </p:txBody>
      </p:sp>
      <p:grpSp>
        <p:nvGrpSpPr>
          <p:cNvPr id="19" name="Group 18">
            <a:extLst>
              <a:ext uri="{FF2B5EF4-FFF2-40B4-BE49-F238E27FC236}">
                <a16:creationId xmlns:a16="http://schemas.microsoft.com/office/drawing/2014/main" id="{E641CEE0-116A-BA89-E84E-6FE599D47E0D}"/>
              </a:ext>
            </a:extLst>
          </p:cNvPr>
          <p:cNvGrpSpPr/>
          <p:nvPr/>
        </p:nvGrpSpPr>
        <p:grpSpPr>
          <a:xfrm>
            <a:off x="0" y="-5753"/>
            <a:ext cx="4446100" cy="6857999"/>
            <a:chOff x="0" y="1"/>
            <a:chExt cx="4446100" cy="6857999"/>
          </a:xfrm>
        </p:grpSpPr>
        <p:grpSp>
          <p:nvGrpSpPr>
            <p:cNvPr id="30" name="Group 29">
              <a:extLst>
                <a:ext uri="{FF2B5EF4-FFF2-40B4-BE49-F238E27FC236}">
                  <a16:creationId xmlns:a16="http://schemas.microsoft.com/office/drawing/2014/main" id="{D51ACC34-72AE-49D7-7CC2-3490EF8A1C55}"/>
                </a:ext>
              </a:extLst>
            </p:cNvPr>
            <p:cNvGrpSpPr/>
            <p:nvPr/>
          </p:nvGrpSpPr>
          <p:grpSpPr>
            <a:xfrm>
              <a:off x="0" y="1"/>
              <a:ext cx="4446100" cy="6857999"/>
              <a:chOff x="55798" y="-13476"/>
              <a:chExt cx="3333263" cy="6857999"/>
            </a:xfrm>
          </p:grpSpPr>
          <p:grpSp>
            <p:nvGrpSpPr>
              <p:cNvPr id="14" name="Group 13">
                <a:extLst>
                  <a:ext uri="{FF2B5EF4-FFF2-40B4-BE49-F238E27FC236}">
                    <a16:creationId xmlns:a16="http://schemas.microsoft.com/office/drawing/2014/main" id="{F61743F8-492F-9ECC-F635-75DF37A245A6}"/>
                  </a:ext>
                </a:extLst>
              </p:cNvPr>
              <p:cNvGrpSpPr/>
              <p:nvPr/>
            </p:nvGrpSpPr>
            <p:grpSpPr>
              <a:xfrm>
                <a:off x="55798" y="-13476"/>
                <a:ext cx="3333263" cy="6857999"/>
                <a:chOff x="55798" y="-13476"/>
                <a:chExt cx="3333263" cy="6857999"/>
              </a:xfrm>
            </p:grpSpPr>
            <p:sp>
              <p:nvSpPr>
                <p:cNvPr id="10" name="Isosceles Triangle 9">
                  <a:extLst>
                    <a:ext uri="{FF2B5EF4-FFF2-40B4-BE49-F238E27FC236}">
                      <a16:creationId xmlns:a16="http://schemas.microsoft.com/office/drawing/2014/main" id="{D210B395-4134-E139-1F2F-7439C622AE41}"/>
                    </a:ext>
                  </a:extLst>
                </p:cNvPr>
                <p:cNvSpPr/>
                <p:nvPr/>
              </p:nvSpPr>
              <p:spPr>
                <a:xfrm rot="5400000">
                  <a:off x="2728137" y="1222792"/>
                  <a:ext cx="1017048" cy="304801"/>
                </a:xfrm>
                <a:prstGeom prst="triangle">
                  <a:avLst/>
                </a:prstGeom>
                <a:solidFill>
                  <a:srgbClr val="0066FF"/>
                </a:solidFill>
                <a:ln>
                  <a:solidFill>
                    <a:srgbClr val="0066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5FDCC736-5C4B-431A-4648-87338DA11BE9}"/>
                    </a:ext>
                  </a:extLst>
                </p:cNvPr>
                <p:cNvSpPr/>
                <p:nvPr/>
              </p:nvSpPr>
              <p:spPr>
                <a:xfrm>
                  <a:off x="55798" y="-13476"/>
                  <a:ext cx="3067665" cy="6857999"/>
                </a:xfrm>
                <a:prstGeom prst="rect">
                  <a:avLst/>
                </a:prstGeom>
                <a:solidFill>
                  <a:srgbClr val="0066FF"/>
                </a:solidFill>
                <a:ln>
                  <a:solidFill>
                    <a:srgbClr val="0066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dirty="0">
                    <a:ln w="0"/>
                    <a:solidFill>
                      <a:schemeClr val="tx1"/>
                    </a:solidFill>
                    <a:effectLst>
                      <a:outerShdw blurRad="38100" dist="19050" dir="2700000" algn="tl" rotWithShape="0">
                        <a:schemeClr val="dk1">
                          <a:alpha val="40000"/>
                        </a:schemeClr>
                      </a:outerShdw>
                    </a:effectLst>
                  </a:endParaRPr>
                </a:p>
              </p:txBody>
            </p:sp>
          </p:grpSp>
          <p:sp>
            <p:nvSpPr>
              <p:cNvPr id="18" name="Rectangle 17">
                <a:extLst>
                  <a:ext uri="{FF2B5EF4-FFF2-40B4-BE49-F238E27FC236}">
                    <a16:creationId xmlns:a16="http://schemas.microsoft.com/office/drawing/2014/main" id="{4BC9D9FB-0795-8154-E30A-4FD23ED45161}"/>
                  </a:ext>
                </a:extLst>
              </p:cNvPr>
              <p:cNvSpPr/>
              <p:nvPr/>
            </p:nvSpPr>
            <p:spPr>
              <a:xfrm>
                <a:off x="473722" y="491624"/>
                <a:ext cx="1765223" cy="954107"/>
              </a:xfrm>
              <a:prstGeom prst="rect">
                <a:avLst/>
              </a:prstGeom>
              <a:noFill/>
            </p:spPr>
            <p:txBody>
              <a:bodyPr wrap="square" lIns="91440" tIns="45720" rIns="91440" bIns="45720" anchor="t">
                <a:spAutoFit/>
              </a:bodyPr>
              <a:lstStyle/>
              <a:p>
                <a:pPr algn="ctr"/>
                <a:r>
                  <a:rPr lang="en-US" sz="3200" dirty="0">
                    <a:ln w="0"/>
                    <a:effectLst>
                      <a:outerShdw blurRad="38100" dist="19050" dir="2700000" algn="tl" rotWithShape="0">
                        <a:prstClr val="black">
                          <a:alpha val="40000"/>
                        </a:prstClr>
                      </a:outerShdw>
                    </a:effectLst>
                    <a:cs typeface="Calibri"/>
                  </a:rPr>
                  <a:t>ADD</a:t>
                </a:r>
                <a:endParaRPr lang="en-US" sz="3200" dirty="0">
                  <a:ln w="0"/>
                  <a:effectLst>
                    <a:outerShdw blurRad="38100" dist="19050" dir="2700000" algn="tl" rotWithShape="0">
                      <a:schemeClr val="dk1">
                        <a:alpha val="40000"/>
                      </a:schemeClr>
                    </a:outerShdw>
                  </a:effectLst>
                </a:endParaRPr>
              </a:p>
              <a:p>
                <a:pPr algn="ct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27" name="TextBox 26">
                <a:extLst>
                  <a:ext uri="{FF2B5EF4-FFF2-40B4-BE49-F238E27FC236}">
                    <a16:creationId xmlns:a16="http://schemas.microsoft.com/office/drawing/2014/main" id="{383FC639-5438-A29F-58F1-1CBECA41AFDE}"/>
                  </a:ext>
                </a:extLst>
              </p:cNvPr>
              <p:cNvSpPr txBox="1"/>
              <p:nvPr/>
            </p:nvSpPr>
            <p:spPr>
              <a:xfrm>
                <a:off x="116186" y="1249752"/>
                <a:ext cx="2878395" cy="1938992"/>
              </a:xfrm>
              <a:prstGeom prst="rect">
                <a:avLst/>
              </a:prstGeom>
              <a:noFill/>
            </p:spPr>
            <p:txBody>
              <a:bodyPr wrap="square" lIns="91440" tIns="45720" rIns="91440" bIns="45720" anchor="t">
                <a:spAutoFit/>
              </a:bodyPr>
              <a:lstStyle/>
              <a:p>
                <a:r>
                  <a:rPr lang="en-IN" sz="2400" dirty="0">
                    <a:ea typeface="Calibri"/>
                    <a:cs typeface="Calibri"/>
                  </a:rPr>
                  <a:t>Enables to add a new resident and enter the details of the resident</a:t>
                </a:r>
              </a:p>
              <a:p>
                <a:endParaRPr lang="en-IN" sz="2400" dirty="0"/>
              </a:p>
              <a:p>
                <a:endParaRPr lang="en-IN" sz="2400" dirty="0">
                  <a:cs typeface="Calibri"/>
                </a:endParaRPr>
              </a:p>
            </p:txBody>
          </p:sp>
        </p:grpSp>
        <p:sp>
          <p:nvSpPr>
            <p:cNvPr id="13" name="TextBox 12">
              <a:extLst>
                <a:ext uri="{FF2B5EF4-FFF2-40B4-BE49-F238E27FC236}">
                  <a16:creationId xmlns:a16="http://schemas.microsoft.com/office/drawing/2014/main" id="{0E2F016B-B857-12EA-90A3-DB8051D97C43}"/>
                </a:ext>
              </a:extLst>
            </p:cNvPr>
            <p:cNvSpPr txBox="1"/>
            <p:nvPr/>
          </p:nvSpPr>
          <p:spPr>
            <a:xfrm>
              <a:off x="852714" y="3338285"/>
              <a:ext cx="2086428"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a:p>
              <a:r>
                <a:rPr lang="en-US" sz="2400" b="1" dirty="0">
                  <a:ea typeface="Calibri"/>
                  <a:cs typeface="Calibri"/>
                </a:rPr>
                <a:t>     </a:t>
              </a:r>
              <a:r>
                <a:rPr lang="en-US" sz="3200" b="1" dirty="0">
                  <a:ea typeface="Calibri"/>
                  <a:cs typeface="Calibri"/>
                </a:rPr>
                <a:t>UPDATE</a:t>
              </a:r>
            </a:p>
          </p:txBody>
        </p:sp>
        <p:sp>
          <p:nvSpPr>
            <p:cNvPr id="15" name="TextBox 14">
              <a:extLst>
                <a:ext uri="{FF2B5EF4-FFF2-40B4-BE49-F238E27FC236}">
                  <a16:creationId xmlns:a16="http://schemas.microsoft.com/office/drawing/2014/main" id="{160B0CAD-A76A-78DF-B712-40F430459AB7}"/>
                </a:ext>
              </a:extLst>
            </p:cNvPr>
            <p:cNvSpPr txBox="1"/>
            <p:nvPr/>
          </p:nvSpPr>
          <p:spPr>
            <a:xfrm>
              <a:off x="177320" y="4213594"/>
              <a:ext cx="34824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a:p>
              <a:r>
                <a:rPr lang="en-US" sz="2400" dirty="0">
                  <a:ea typeface="Calibri"/>
                  <a:cs typeface="Calibri"/>
                </a:rPr>
                <a:t>Update is used to modify one or more columns in a table</a:t>
              </a:r>
            </a:p>
          </p:txBody>
        </p:sp>
      </p:grpSp>
    </p:spTree>
    <p:extLst>
      <p:ext uri="{BB962C8B-B14F-4D97-AF65-F5344CB8AC3E}">
        <p14:creationId xmlns:p14="http://schemas.microsoft.com/office/powerpoint/2010/main" val="8287057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2" name="Picture 1" descr="A diagram of a resident table&#10;&#10;Description automatically generated">
            <a:extLst>
              <a:ext uri="{FF2B5EF4-FFF2-40B4-BE49-F238E27FC236}">
                <a16:creationId xmlns:a16="http://schemas.microsoft.com/office/drawing/2014/main" id="{2DB94B09-EECD-03D8-A185-9BBA55B6DD2B}"/>
              </a:ext>
            </a:extLst>
          </p:cNvPr>
          <p:cNvPicPr>
            <a:picLocks noChangeAspect="1"/>
          </p:cNvPicPr>
          <p:nvPr/>
        </p:nvPicPr>
        <p:blipFill>
          <a:blip r:embed="rId2"/>
          <a:stretch>
            <a:fillRect/>
          </a:stretch>
        </p:blipFill>
        <p:spPr>
          <a:xfrm>
            <a:off x="2164691" y="943964"/>
            <a:ext cx="7876994" cy="5271997"/>
          </a:xfrm>
          <a:prstGeom prst="rect">
            <a:avLst/>
          </a:prstGeom>
        </p:spPr>
      </p:pic>
      <p:sp>
        <p:nvSpPr>
          <p:cNvPr id="3" name="TextBox 2">
            <a:extLst>
              <a:ext uri="{FF2B5EF4-FFF2-40B4-BE49-F238E27FC236}">
                <a16:creationId xmlns:a16="http://schemas.microsoft.com/office/drawing/2014/main" id="{E4AA1149-7EB5-7546-9418-FF88CFDAA0D6}"/>
              </a:ext>
            </a:extLst>
          </p:cNvPr>
          <p:cNvSpPr txBox="1"/>
          <p:nvPr/>
        </p:nvSpPr>
        <p:spPr>
          <a:xfrm>
            <a:off x="4709612" y="-134874"/>
            <a:ext cx="373742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FF"/>
                </a:solidFill>
                <a:ea typeface="Calibri"/>
                <a:cs typeface="Calibri"/>
              </a:rPr>
              <a:t>  </a:t>
            </a:r>
          </a:p>
          <a:p>
            <a:r>
              <a:rPr lang="en-US" sz="3600" dirty="0">
                <a:solidFill>
                  <a:srgbClr val="FFFFFF"/>
                </a:solidFill>
                <a:ea typeface="Calibri"/>
                <a:cs typeface="Calibri"/>
              </a:rPr>
              <a:t>ER DIAGRAM</a:t>
            </a:r>
          </a:p>
        </p:txBody>
      </p:sp>
    </p:spTree>
    <p:extLst>
      <p:ext uri="{BB962C8B-B14F-4D97-AF65-F5344CB8AC3E}">
        <p14:creationId xmlns:p14="http://schemas.microsoft.com/office/powerpoint/2010/main" val="455947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955</Words>
  <Application>Microsoft Office PowerPoint</Application>
  <PresentationFormat>Widescreen</PresentationFormat>
  <Paragraphs>110</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Rounded MT Bold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neela A</dc:creator>
  <cp:lastModifiedBy>neela A</cp:lastModifiedBy>
  <cp:revision>273</cp:revision>
  <dcterms:created xsi:type="dcterms:W3CDTF">2024-05-16T06:08:24Z</dcterms:created>
  <dcterms:modified xsi:type="dcterms:W3CDTF">2024-05-28T03:46:39Z</dcterms:modified>
</cp:coreProperties>
</file>