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Project Presentation — ideal_chatlify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this document as a step-by-step guide for presenting the project. Each section works like a slide: read the header, then expand on the bullet points.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9 — How to reproduce (quick)</a:t>
            </a:r>
          </a:p>
          <a:p>
            <a:pPr lvl="0"/>
            <a:r>
              <a:rPr/>
              <a:t>Clone repo, install, start manager, run frontend, open browser.</a:t>
            </a:r>
          </a:p>
          <a:p>
            <a:pPr lvl="0"/>
            <a:r>
              <a:rPr/>
              <a:t>If asked: show </a:t>
            </a:r>
            <a:r>
              <a:rPr>
                <a:latin typeface="Courier"/>
              </a:rPr>
              <a:t>backend/test/harness.js</a:t>
            </a:r>
            <a:r>
              <a:rPr/>
              <a:t> for simulated clients.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10 — Questions</a:t>
            </a:r>
          </a:p>
          <a:p>
            <a:pPr lvl="0"/>
            <a:r>
              <a:rPr/>
              <a:t>Invite feedback and questions from the audience.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Notes: - If you want a slide deck (PPTX), I can convert this markdown into slides using Pandoc or reveal.js and export to PDF or PPTX if you want.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1 — Title</a:t>
            </a:r>
          </a:p>
          <a:p>
            <a:pPr lvl="0"/>
            <a:r>
              <a:rPr/>
              <a:t>ideal_chatlify — KIRINYAGA STUDENTS CHAT CENTER</a:t>
            </a:r>
          </a:p>
          <a:p>
            <a:pPr lvl="0"/>
            <a:r>
              <a:rPr/>
              <a:t>Team: (add member names in README)</a:t>
            </a:r>
          </a:p>
          <a:p>
            <a:pPr lvl="0"/>
            <a:r>
              <a:rPr/>
              <a:t>Tech: Node.js, Socket.IO, React, Vite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2 — Motivation &amp; Goals</a:t>
            </a:r>
          </a:p>
          <a:p>
            <a:pPr lvl="0"/>
            <a:r>
              <a:rPr/>
              <a:t>Demonstrate a simple distributed chat architecture.</a:t>
            </a:r>
          </a:p>
          <a:p>
            <a:pPr lvl="0"/>
            <a:r>
              <a:rPr/>
              <a:t>Show client failover, message persistence, and multi-node communication.</a:t>
            </a:r>
          </a:p>
          <a:p>
            <a:pPr lvl="0"/>
            <a:r>
              <a:rPr/>
              <a:t>Keep the design lightweight and educational for a class assignment.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3 — System overview (architecture)</a:t>
            </a:r>
          </a:p>
          <a:p>
            <a:pPr lvl="0"/>
            <a:r>
              <a:rPr/>
              <a:t>Three independent backend nodes (Socket.IO servers).</a:t>
            </a:r>
          </a:p>
          <a:p>
            <a:pPr lvl="0"/>
            <a:r>
              <a:rPr/>
              <a:t>Clients connect to any node; messages are persisted locally and relayed to peers.</a:t>
            </a:r>
          </a:p>
          <a:p>
            <a:pPr lvl="0"/>
            <a:r>
              <a:rPr/>
              <a:t>Deduplication via message ids on relay; simple REST endpoints for health and users.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4 — How it works (runtime flow)</a:t>
            </a:r>
          </a:p>
          <a:p>
            <a:pPr lvl="0" indent="-342900" marL="342900">
              <a:buAutoNum type="arabicPeriod"/>
            </a:pPr>
            <a:r>
              <a:rPr/>
              <a:t>Client connects to a randomly-selected node and emits </a:t>
            </a:r>
            <a:r>
              <a:rPr>
                <a:latin typeface="Courier"/>
              </a:rPr>
              <a:t>set_username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Client sends </a:t>
            </a:r>
            <a:r>
              <a:rPr>
                <a:latin typeface="Courier"/>
              </a:rPr>
              <a:t>chat_message</a:t>
            </a:r>
            <a:r>
              <a:rPr/>
              <a:t> events that the node persists and broadcasts locally.</a:t>
            </a:r>
          </a:p>
          <a:p>
            <a:pPr lvl="0" indent="-342900" marL="342900">
              <a:buAutoNum type="arabicPeriod"/>
            </a:pPr>
            <a:r>
              <a:rPr/>
              <a:t>Node POSTs message to peers at </a:t>
            </a:r>
            <a:r>
              <a:rPr>
                <a:latin typeface="Courier"/>
              </a:rPr>
              <a:t>/internal/relay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Peers deduplicate by id, persist, and broadcast locally.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5 — Demo steps (live demo)</a:t>
            </a:r>
          </a:p>
          <a:p>
            <a:pPr lvl="0" indent="-342900" marL="342900">
              <a:buAutoNum type="arabicPeriod"/>
            </a:pPr>
            <a:r>
              <a:rPr/>
              <a:t>Start backend nodes: </a:t>
            </a:r>
            <a:r>
              <a:rPr>
                <a:latin typeface="Courier"/>
              </a:rPr>
              <a:t>node scripts/manage_servers.js start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Start frontend: </a:t>
            </a:r>
            <a:r>
              <a:rPr>
                <a:latin typeface="Courier"/>
              </a:rPr>
              <a:t>cd frontend &amp;&amp; npm run dev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Open 2–3 browser windows and join with different names.</a:t>
            </a:r>
          </a:p>
          <a:p>
            <a:pPr lvl="0" indent="-342900" marL="342900">
              <a:buAutoNum type="arabicPeriod"/>
            </a:pPr>
            <a:r>
              <a:rPr/>
              <a:t>Send messages and observe cross-node delivery.</a:t>
            </a:r>
          </a:p>
          <a:p>
            <a:pPr lvl="0" indent="-342900" marL="342900">
              <a:buAutoNum type="arabicPeriod"/>
            </a:pPr>
            <a:r>
              <a:rPr/>
              <a:t>Kill one node: </a:t>
            </a:r>
            <a:r>
              <a:rPr>
                <a:latin typeface="Courier"/>
              </a:rPr>
              <a:t>node scripts/manage_servers.js stop</a:t>
            </a:r>
            <a:r>
              <a:rPr/>
              <a:t> (or kill PID) and show reconnect behavior.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6 — Challenges &amp; Solutions</a:t>
            </a:r>
          </a:p>
          <a:p>
            <a:pPr lvl="0"/>
            <a:r>
              <a:rPr/>
              <a:t>Message duplication: solved via unique message ids + deduplication.</a:t>
            </a:r>
          </a:p>
          <a:p>
            <a:pPr lvl="0"/>
            <a:r>
              <a:rPr/>
              <a:t>Process spawning / paths: use </a:t>
            </a:r>
            <a:r>
              <a:rPr>
                <a:latin typeface="Courier"/>
              </a:rPr>
              <a:t>process.execPath</a:t>
            </a:r>
            <a:r>
              <a:rPr/>
              <a:t> and resolve script paths relative to the manager script.</a:t>
            </a:r>
          </a:p>
          <a:p>
            <a:pPr lvl="0"/>
            <a:r>
              <a:rPr/>
              <a:t>Persistence overhead: explained and flagged for improvement.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7 — Performance &amp; Observations</a:t>
            </a:r>
          </a:p>
          <a:p>
            <a:pPr lvl="0"/>
            <a:r>
              <a:rPr/>
              <a:t>Local latency: sub-100ms for local dev machine.</a:t>
            </a:r>
          </a:p>
          <a:p>
            <a:pPr lvl="0"/>
            <a:r>
              <a:rPr/>
              <a:t>Relay overhead proportional to peers; file I/O can be the bottleneck.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Slide 8 — Future improvements</a:t>
            </a:r>
          </a:p>
          <a:p>
            <a:pPr lvl="0"/>
            <a:r>
              <a:rPr/>
              <a:t>Centralized datastore or message broker (Redis / PostgreSQL).</a:t>
            </a:r>
          </a:p>
          <a:p>
            <a:pPr lvl="0"/>
            <a:r>
              <a:rPr/>
              <a:t>Stronger ordering guarantees and authentication.</a:t>
            </a:r>
          </a:p>
          <a:p>
            <a:pPr lvl="0"/>
            <a:r>
              <a:rPr/>
              <a:t>Metrics and monitoring.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2025-10-10T15:11:50Z</dcterms:created>
  <dcterms:modified xsi:type="dcterms:W3CDTF">2025-10-10T15:11:50Z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