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44" autoAdjust="0"/>
    <p:restoredTop sz="94660"/>
  </p:normalViewPr>
  <p:slideViewPr>
    <p:cSldViewPr>
      <p:cViewPr varScale="1">
        <p:scale>
          <a:sx n="68" d="100"/>
          <a:sy n="68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F249F3-29A4-4F52-BDBE-35D5002EAA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40AB70-049C-47C0-9C8D-79D1EEAD9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F249F3-29A4-4F52-BDBE-35D5002EAA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40AB70-049C-47C0-9C8D-79D1EEAD9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F249F3-29A4-4F52-BDBE-35D5002EAA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40AB70-049C-47C0-9C8D-79D1EEAD9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F249F3-29A4-4F52-BDBE-35D5002EAA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40AB70-049C-47C0-9C8D-79D1EEAD9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F249F3-29A4-4F52-BDBE-35D5002EAA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40AB70-049C-47C0-9C8D-79D1EEAD9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F249F3-29A4-4F52-BDBE-35D5002EAA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40AB70-049C-47C0-9C8D-79D1EEAD9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F249F3-29A4-4F52-BDBE-35D5002EAA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40AB70-049C-47C0-9C8D-79D1EEAD9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F249F3-29A4-4F52-BDBE-35D5002EAA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40AB70-049C-47C0-9C8D-79D1EEAD9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F249F3-29A4-4F52-BDBE-35D5002EAA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40AB70-049C-47C0-9C8D-79D1EEAD9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F249F3-29A4-4F52-BDBE-35D5002EAA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40AB70-049C-47C0-9C8D-79D1EEAD9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F249F3-29A4-4F52-BDBE-35D5002EAA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40AB70-049C-47C0-9C8D-79D1EEAD9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F249F3-29A4-4F52-BDBE-35D5002EAA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140AB70-049C-47C0-9C8D-79D1EEAD9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prcsouth.ac.rw/" TargetMode="External"/><Relationship Id="rId2" Type="http://schemas.openxmlformats.org/officeDocument/2006/relationships/hyperlink" Target="mailto:hpnkanimba@iprcsouth.ac.r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533400"/>
            <a:ext cx="7406640" cy="1776984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Object Oriented programming using Java </a:t>
            </a:r>
            <a:b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Chapter 7–  Arrays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740664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KANIMBA Patrick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hlinkClick r:id="rId2"/>
              </a:rPr>
              <a:t>hpnkanimba@iprcsouth.ac.rw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Department of Information and Communication Technology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Integrated Polytechnic Regional Center</a:t>
            </a:r>
          </a:p>
          <a:p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Huye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Campus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http://iprcsouth.ac.rw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Creating Arrays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Unlike declarations for primitive data type variables, the declaration of an array variable does not allocate any space in memory for the array.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creates only a storage location for the reference to an array. If a variable does not contain a reference to an array, the value of the variable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null.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cannot assign elements to an array unless it has already been created.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Creating Arrays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an array variable is declared, you can create an array by using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 operator with the following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arrayRefVar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above statement does two things: (1) it creates an array using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[array-Size];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it assigns the reference of the newly created array to the variable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arrayRefVar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41148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Creating Arrays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638800"/>
          </a:xfrm>
        </p:spPr>
        <p:txBody>
          <a:bodyPr>
            <a:normAutofit fontScale="62500" lnSpcReduction="2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Declaring an array variable, creating an array, and assigning the reference of the array to the variable can be combined in one statement, as shown below: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arrayRefVar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arrayRefVar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b="1" dirty="0" smtClean="0"/>
              <a:t>double[] </a:t>
            </a:r>
            <a:r>
              <a:rPr lang="en-US" b="1" dirty="0" err="1" smtClean="0"/>
              <a:t>myList</a:t>
            </a:r>
            <a:r>
              <a:rPr lang="en-US" b="1" dirty="0" smtClean="0"/>
              <a:t> = new double[10];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This statement declares an array variable, </a:t>
            </a:r>
            <a:r>
              <a:rPr lang="en-US" b="1" dirty="0" err="1" smtClean="0"/>
              <a:t>myList</a:t>
            </a:r>
            <a:r>
              <a:rPr lang="en-US" b="1" dirty="0" smtClean="0"/>
              <a:t>, creates an array of ten elements of double type, and assigns its reference to </a:t>
            </a:r>
            <a:r>
              <a:rPr lang="en-US" b="1" dirty="0" err="1" smtClean="0"/>
              <a:t>myList</a:t>
            </a:r>
            <a:r>
              <a:rPr lang="en-US" b="1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To assign values to the elements, use the syntax:</a:t>
            </a:r>
          </a:p>
          <a:p>
            <a:pPr>
              <a:buNone/>
            </a:pPr>
            <a:r>
              <a:rPr lang="en-US" dirty="0" err="1" smtClean="0"/>
              <a:t>arrayRefVar</a:t>
            </a:r>
            <a:r>
              <a:rPr lang="en-US" dirty="0" smtClean="0"/>
              <a:t>[index] = value;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Creating Arrays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example, the following code initializes the array.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0] = 5.6;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1] = 4.5;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2] = 3.3;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3] = 13.2;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4] = 4.0;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5] = 34.33;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6] = 34.0;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7] = 45.45;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8] = 99.993;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9] = 11123;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Notes on Arrays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array variable that appears to hold an array actually contains a reference to that array.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Strictly speaking, an array variable and an array are different, but most of the time the distinction can be ignored. </a:t>
            </a:r>
            <a:endParaRPr lang="en-US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Thus it is all right to say, for simplicity, that </a:t>
            </a:r>
            <a:r>
              <a:rPr lang="en-US" b="1" dirty="0" err="1" smtClean="0"/>
              <a:t>myList</a:t>
            </a:r>
            <a:r>
              <a:rPr lang="en-US" b="1" dirty="0" smtClean="0"/>
              <a:t> is an array, instead of stating, at greater </a:t>
            </a:r>
            <a:r>
              <a:rPr lang="en-US" dirty="0" smtClean="0"/>
              <a:t>length, that </a:t>
            </a:r>
            <a:r>
              <a:rPr lang="en-US" b="1" dirty="0" err="1" smtClean="0"/>
              <a:t>myList</a:t>
            </a:r>
            <a:r>
              <a:rPr lang="en-US" b="1" dirty="0" smtClean="0"/>
              <a:t> is a variable that contains a reference to an array of ten double elements.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– dimensional Arrays</a:t>
            </a:r>
          </a:p>
          <a:p>
            <a:r>
              <a:rPr lang="en-US" dirty="0" smtClean="0"/>
              <a:t>Multi – dimensional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– dimensional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Often you will have to store a large number of values during the execution of a program.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Suppose, for instance, that you need to read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100 numbers, compute their average, and find out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many numbers are above the average.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Your program first reads the numbers and computes their average, then compares each number with the average to determine whether it is above the average.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order to accomplish this task, the numbers must all be stored in variables.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have to declare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100 variables and repeatedly write almost identical code 100 times.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Introduction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con’td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Writing a program this way would be impractical.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So, how do you solve this problem?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efficient, organized approach is needed. Java and most other high-level languages provide a data structure,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array, which stores a fixed-size sequential collection of elements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same type.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present case, you can store all 100 numbers into an array and access them through a single array variable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304800"/>
            <a:ext cx="37338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AnalyzeNumbers.java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914400"/>
            <a:ext cx="3657600" cy="5638800"/>
          </a:xfrm>
        </p:spPr>
        <p:txBody>
          <a:bodyPr>
            <a:no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AnalyzeNumbers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NUMBER_OF_ELEMENTS = 100;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double[] numbers = new double[NUMBER_OF_ELEMENTS];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double sum = 0;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java.util.Scanner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input =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java.util.Scanner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&lt; NUMBER_OF_ELEMENTS;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++) {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"Enter a new number: ");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numbers[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input.nextDouble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sum += numbers[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5257800"/>
          </a:xfrm>
        </p:spPr>
        <p:txBody>
          <a:bodyPr>
            <a:normAutofit fontScale="700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double average = sum / NUMBER_OF_ELEMENTS;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count = 0; // The number of elements above average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&lt; NUMBER_OF_ELEMENTS;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if (numbers[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 &gt; average)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count++;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"Average is " + average);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"Number of elements above the average “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count);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596646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AnalyzeNumbers.java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program creates an array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100 elements in line 4, stores numbers into the array in line 9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adds each number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sum in line 10, and obtains the average in line 1 (right side).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then compares each number in the array with the average to count the number of values above the average (lines 2–5: right side).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Array basics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array is used to store a collection of data, but often we find it more useful to think of an array as a collection of variables of the same type.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Instead of declaring individual variables, such as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number0, number1, and number99, you declare one array variable such as numbers and use numbers[0], numbers[1], and numbers[99] to represent individual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5727192" cy="808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Declaring Array Variables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use an array in a program, you must declare a variable to reference the array and specify the array’s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element type.</a:t>
            </a:r>
          </a:p>
          <a:p>
            <a:pPr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syntax for declaring an array variable: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arrayRefVar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can be any data type, and all elements in the array will have the same 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example, the following code declares a variable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that references an array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double elements.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double[]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also use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arrayRefVar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[] to declare an array variable. This style comes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C language and was adopted in Java to accommodate C programmers. The style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arrayRefVar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is preferred.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147</TotalTime>
  <Words>1010</Words>
  <Application>Microsoft Office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Object Oriented programming using Java  Chapter 7–  Arrays</vt:lpstr>
      <vt:lpstr>Arrays</vt:lpstr>
      <vt:lpstr>Single – dimensional Arrays</vt:lpstr>
      <vt:lpstr>1. Introduction</vt:lpstr>
      <vt:lpstr>1. Introduction (con’td)</vt:lpstr>
      <vt:lpstr>AnalyzeNumbers.java</vt:lpstr>
      <vt:lpstr>AnalyzeNumbers.java</vt:lpstr>
      <vt:lpstr>Array basics</vt:lpstr>
      <vt:lpstr>Declaring Array Variables</vt:lpstr>
      <vt:lpstr>Creating Arrays</vt:lpstr>
      <vt:lpstr>Creating Arrays (cont’d)</vt:lpstr>
      <vt:lpstr>Creating Arrays (cont’d)</vt:lpstr>
      <vt:lpstr>Creating Arrays (cont’d)</vt:lpstr>
      <vt:lpstr>Notes on Arrays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using Java  Chapter 7–  Arrays</dc:title>
  <dc:creator>patty</dc:creator>
  <cp:lastModifiedBy>EMMY</cp:lastModifiedBy>
  <cp:revision>8</cp:revision>
  <dcterms:created xsi:type="dcterms:W3CDTF">2014-04-22T17:06:31Z</dcterms:created>
  <dcterms:modified xsi:type="dcterms:W3CDTF">2015-02-25T17:06:20Z</dcterms:modified>
</cp:coreProperties>
</file>