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B545-7032-4B65-9F62-44276E279F6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55B6-1D14-427F-8966-9BD1776126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21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A3DABE-3EFF-401F-9E39-B556AC3DB5A5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03FF2-47F9-483E-B72C-87D47D167917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879AB-3570-42AA-A39B-901315E1883B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F8AC8-F1F3-48DE-B6C7-5B92A6D9D7D5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85E0AD-5CBB-4D69-9032-E0137B247EC8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06D65-B2DB-40F1-972C-E1B4BD5038D3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894CBC-E58C-4F22-B4DB-8CB28765E528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699CD-E9DE-4B3E-9566-BDB5C29D0B2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5D7049-2CB9-4A7A-9A87-35C081F55830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94F59-6844-45EE-9C3C-462A13C38FF7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80F547-409B-4A16-9DD9-8CC3417AA70A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37E0B7D-8D3C-4115-99D5-89FC76BC4B93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04800"/>
            <a:ext cx="7467600" cy="23844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Object-Oriented Programming using JAVA </a:t>
            </a:r>
            <a:b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LESSON11 – Chapter 8: Object and Classes + Application of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7406640" cy="1752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IPRC South,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Huye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Campus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ICT Department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KANIMBA Patrick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2B3A-64B7-433A-9B1C-7E556B0B0DEF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Java Field Variables</a:t>
            </a:r>
            <a:b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We're setting up four string variables (four string fields).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names of the fields suggest, the string will hold a person's name, an exam name, a score, and a grade.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four fields will be available to all the methods that we write in this class, and won't be local to any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method. They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said to have global scope.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72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Java Field Variables</a:t>
            </a:r>
            <a:b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see just how global they are, click back on to your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ExamDetails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class, the one with the main method. Add the following line of code to create a new object from your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StudentResults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2296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66294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692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Java Field Variables</a:t>
            </a:r>
            <a:b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same as we did in the previous section - used the new keyword to create a new object. The name of the object will be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aStudent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it is of type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StudentResults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which is our 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the next line, type the name of the variable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aStudent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followed by a dot. As soon as you type the dot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display a popup list of methods and properties available to your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as in the next slide: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66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ExamDetails.java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6858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54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ExamDetails.java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package Exams;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ExamDetails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        </a:t>
            </a:r>
            <a:r>
              <a:rPr lang="en-US" dirty="0" err="1"/>
              <a:t>StudentResults</a:t>
            </a:r>
            <a:r>
              <a:rPr lang="en-US" dirty="0"/>
              <a:t> </a:t>
            </a:r>
            <a:r>
              <a:rPr lang="en-US" dirty="0" err="1"/>
              <a:t>astudent</a:t>
            </a:r>
            <a:r>
              <a:rPr lang="en-US" dirty="0"/>
              <a:t>=new </a:t>
            </a:r>
            <a:r>
              <a:rPr lang="en-US" dirty="0" err="1"/>
              <a:t>StudentResults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astudent.Exam_Name</a:t>
            </a:r>
            <a:r>
              <a:rPr lang="en-US" dirty="0"/>
              <a:t>="OOP USING JAVA";</a:t>
            </a:r>
          </a:p>
          <a:p>
            <a:r>
              <a:rPr lang="en-US" dirty="0"/>
              <a:t>        String exam=</a:t>
            </a:r>
            <a:r>
              <a:rPr lang="en-US" dirty="0" err="1"/>
              <a:t>astudent.Exam_Name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(exam);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9CD-E9DE-4B3E-9566-BDB5C29D0B2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25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StudentResults.java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smtClean="0"/>
              <a:t>Exams;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StudentResults</a:t>
            </a:r>
            <a:r>
              <a:rPr lang="en-US" dirty="0"/>
              <a:t> {</a:t>
            </a:r>
          </a:p>
          <a:p>
            <a:r>
              <a:rPr lang="en-US" dirty="0"/>
              <a:t>    String </a:t>
            </a:r>
            <a:r>
              <a:rPr lang="en-US" dirty="0" err="1"/>
              <a:t>Full_Name</a:t>
            </a:r>
            <a:r>
              <a:rPr lang="en-US" dirty="0"/>
              <a:t>;</a:t>
            </a:r>
          </a:p>
          <a:p>
            <a:r>
              <a:rPr lang="en-US" dirty="0"/>
              <a:t>String </a:t>
            </a:r>
            <a:r>
              <a:rPr lang="en-US" dirty="0" err="1"/>
              <a:t>Exam_Name</a:t>
            </a:r>
            <a:r>
              <a:rPr lang="en-US" dirty="0"/>
              <a:t>;</a:t>
            </a:r>
          </a:p>
          <a:p>
            <a:r>
              <a:rPr lang="en-US" dirty="0"/>
              <a:t>String </a:t>
            </a:r>
            <a:r>
              <a:rPr lang="en-US" dirty="0" err="1"/>
              <a:t>Exam_Score</a:t>
            </a:r>
            <a:r>
              <a:rPr lang="en-US" dirty="0"/>
              <a:t>;</a:t>
            </a:r>
          </a:p>
          <a:p>
            <a:r>
              <a:rPr lang="en-US" dirty="0"/>
              <a:t>String </a:t>
            </a:r>
            <a:r>
              <a:rPr lang="en-US" dirty="0" err="1"/>
              <a:t>Exam_Grade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3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Java Field Variables</a:t>
            </a:r>
            <a:b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However, it's not a good idea to make field variables global like this.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tend to lose track of just what values are being held in them, and it therefore makes debugging your code a lot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harder. It's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considered good coding to narrow the scope of field variables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To make a field variable available only to a particular class, you add the Java keyword </a:t>
            </a:r>
            <a:r>
              <a:rPr lang="en-US" b="1" dirty="0"/>
              <a:t>private</a:t>
            </a:r>
            <a:r>
              <a:rPr lang="en-US" dirty="0"/>
              <a:t> just before the field declaration. Change the code in your </a:t>
            </a:r>
            <a:r>
              <a:rPr lang="en-US" dirty="0" err="1"/>
              <a:t>StudentResults</a:t>
            </a:r>
            <a:r>
              <a:rPr lang="en-US" dirty="0"/>
              <a:t> class </a:t>
            </a:r>
            <a:r>
              <a:rPr lang="en-US" dirty="0" smtClean="0"/>
              <a:t>as in the next slide: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78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StudentResults.java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04974"/>
            <a:ext cx="57912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498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Java Field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Now, only code within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StudentResults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can see these field variables. To check, go back to your main method. You should see some warnings and red underlines: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9CD-E9DE-4B3E-9566-BDB5C29D0B2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7239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54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Java Field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Delete the three lines at the bottom. Type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aStudent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 then a dot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again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see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popup list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2296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7239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986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vs. Object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 Field Variables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 Constructor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 Method</a:t>
            </a:r>
          </a:p>
          <a:p>
            <a:pPr marL="813816" lvl="1" indent="-457200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DA1-37A3-4F05-9CFD-A6FDC5338B46}" type="datetime3">
              <a:rPr lang="en-US" altLang="zh-CN" smtClean="0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87D1-31E1-413D-9450-58552605D3DB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Java Field Variables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 you can see, the four field variables have now vanished. They have vanished because they no longer have global scope, and therefore can't be seen from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ExamDetails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50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Java Class Constructor</a:t>
            </a:r>
            <a:b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Because we've made the field variables private, we need another way to assign values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them.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One way to do this is with something called a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constructor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method you can use to set initial values for field variables.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When the object is created, Java calls the constructor first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Any code you have in your constructor will then get executed. You don't need to make any special calls to a constructor method - they happen automatically when you create a new object.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5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Java Class Constructor</a:t>
            </a:r>
            <a:b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Constructor methods take the same name as the 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2296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1"/>
            <a:ext cx="5410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447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Java 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the name of the constructor is </a:t>
            </a:r>
            <a:r>
              <a:rPr lang="en-US" b="1" dirty="0" err="1"/>
              <a:t>StudentResults</a:t>
            </a:r>
            <a:r>
              <a:rPr lang="en-US" dirty="0" smtClean="0"/>
              <a:t>.</a:t>
            </a:r>
          </a:p>
          <a:p>
            <a:r>
              <a:rPr lang="en-US" dirty="0"/>
              <a:t>This is exactly the same name as the class itself. </a:t>
            </a:r>
            <a:endParaRPr lang="en-US" dirty="0" smtClean="0"/>
          </a:p>
          <a:p>
            <a:r>
              <a:rPr lang="en-US" dirty="0"/>
              <a:t>Unlike normal methods, class constructors don't need a return type like </a:t>
            </a:r>
            <a:r>
              <a:rPr lang="en-US" dirty="0" err="1"/>
              <a:t>int</a:t>
            </a:r>
            <a:r>
              <a:rPr lang="en-US" dirty="0"/>
              <a:t> or double, nor any return value</a:t>
            </a:r>
            <a:r>
              <a:rPr lang="en-US" dirty="0" smtClean="0"/>
              <a:t>.</a:t>
            </a:r>
          </a:p>
          <a:p>
            <a:r>
              <a:rPr lang="en-US"/>
              <a:t>You can, however, pass values over to your </a:t>
            </a:r>
            <a:r>
              <a:rPr lang="en-US" smtClean="0"/>
              <a:t>constructors.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50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StudentResults.java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62484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374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Constructor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Here, we've added two String variables to the round brackets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Inside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curly brackets we've assigned these values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tothe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Full_Name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Exam_Grade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fields.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create a new object, you'd then need two strings between the round brackets of the class 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2296" indent="0"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StudentResults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aStudent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StudentResults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"Bill Gates", "A"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the object is created, the values "Bill Gates" and "A" will be handed over to the constructor.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83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Java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However, it's a good idea to just set some default values for your field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values will then be assigned when the object is created.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93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StudentResults.java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6400799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161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Java Constructor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four of our field variables will now have default values whenever a new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StudentResults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object is created.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Notice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we now don't have anything between the round brackets of the class constructor.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9CD-E9DE-4B3E-9566-BDB5C29D0B2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5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Accessing Class Variables</a:t>
            </a:r>
            <a:b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Now that we have some default values, we can add a method that sets some different values for them.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next slide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your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StudentResults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2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Java Classes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0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StudentResults.java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074" name="Picture 2" descr="Adding a method that changes a field var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6248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05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Accessing Class Variables</a:t>
            </a:r>
            <a:b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This new method is called </a:t>
            </a:r>
            <a:r>
              <a:rPr lang="en-US" b="1" dirty="0" err="1"/>
              <a:t>fullName</a:t>
            </a:r>
            <a:r>
              <a:rPr lang="en-US" dirty="0"/>
              <a:t>, and has a String variable called </a:t>
            </a:r>
            <a:r>
              <a:rPr lang="en-US" b="1" dirty="0" err="1"/>
              <a:t>aName</a:t>
            </a:r>
            <a:r>
              <a:rPr lang="en-US" dirty="0"/>
              <a:t> between its round brackets. </a:t>
            </a: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 doesn't do a great deal, and is here for simplicity's sake. </a:t>
            </a: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could have had the method do more work, like checking it for errors, making sure it's proper case, checking for blank strings, etc. </a:t>
            </a: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the important point is that it sets a value for the </a:t>
            </a:r>
            <a:r>
              <a:rPr lang="en-US" b="1" dirty="0" err="1"/>
              <a:t>Full_Name</a:t>
            </a:r>
            <a:r>
              <a:rPr lang="en-US" dirty="0"/>
              <a:t> field, and returns this field as a </a:t>
            </a:r>
            <a:r>
              <a:rPr lang="en-US" dirty="0" smtClean="0"/>
              <a:t>value.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we call this method, it will overwrite the default value for </a:t>
            </a:r>
            <a:r>
              <a:rPr lang="en-US" dirty="0" err="1"/>
              <a:t>Full_Name</a:t>
            </a:r>
            <a:r>
              <a:rPr lang="en-US" dirty="0"/>
              <a:t> and insert a new </a:t>
            </a:r>
            <a:r>
              <a:rPr lang="en-US" dirty="0" smtClean="0"/>
              <a:t>value.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Whatever </a:t>
            </a:r>
            <a:r>
              <a:rPr lang="en-US" dirty="0"/>
              <a:t>is in the variable </a:t>
            </a:r>
            <a:r>
              <a:rPr lang="en-US" b="1" dirty="0" err="1"/>
              <a:t>aName</a:t>
            </a:r>
            <a:r>
              <a:rPr lang="en-US" dirty="0"/>
              <a:t> will be the new </a:t>
            </a:r>
            <a:r>
              <a:rPr lang="en-US" dirty="0" err="1"/>
              <a:t>Full_Name</a:t>
            </a:r>
            <a:r>
              <a:rPr lang="en-US" dirty="0"/>
              <a:t> value. Let's see it in action.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9CD-E9DE-4B3E-9566-BDB5C29D0B2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5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Accessing Class Variables</a:t>
            </a:r>
            <a:b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 to your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ExamDetails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class. Add the following two lines: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aStudent.fullName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("Bill Gates");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76600"/>
            <a:ext cx="57911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597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122" name="Picture 2" descr="Output window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2200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411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StudentResults.java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9CD-E9DE-4B3E-9566-BDB5C29D0B2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146" name="Picture 2" descr="A new Java method added to the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716280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78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ExamDetails.java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9CD-E9DE-4B3E-9566-BDB5C29D0B2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5538" y="1600200"/>
            <a:ext cx="43529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027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9CD-E9DE-4B3E-9566-BDB5C29D0B2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38195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105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More Java Class Methods</a:t>
            </a:r>
            <a:b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Now, 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 have a student name and an exam name.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stored in the field names in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StudentResults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class.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now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exam score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 the following new method to your class, just after your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examName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method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2296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9CD-E9DE-4B3E-9566-BDB5C29D0B2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62400"/>
            <a:ext cx="3962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138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More Java Class Methods</a:t>
            </a:r>
            <a:b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ExamDetails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class, add the following line:</a:t>
            </a:r>
          </a:p>
          <a:p>
            <a:pPr marL="82296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String score =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aStudent.examScore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(30);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 we call the new 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examScore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method and hand it a value of 30. The value in the 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Exam_Score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field is returned, and then stored in a string variable that we've called score.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 a new print line method so that your code looks like ours below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2296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2400"/>
            <a:ext cx="52578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157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4191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628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we talk about a class we're talking about the code itself, the code that sits around doing nothing</a:t>
            </a:r>
            <a:r>
              <a:rPr lang="en-US" dirty="0" smtClean="0"/>
              <a:t>.</a:t>
            </a:r>
          </a:p>
          <a:p>
            <a:r>
              <a:rPr lang="en-US" dirty="0"/>
              <a:t>When you put the code to work it's an object</a:t>
            </a:r>
            <a:r>
              <a:rPr lang="en-US" dirty="0" smtClean="0"/>
              <a:t>.</a:t>
            </a:r>
          </a:p>
          <a:p>
            <a:r>
              <a:rPr lang="en-US" dirty="0"/>
              <a:t>When you create a class, you're writing code to do a particular job. That job might be to do with an employee, but not the company's sales figures at the same time.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9CD-E9DE-4B3E-9566-BDB5C29D0B2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39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More Java Class Methods</a:t>
            </a:r>
            <a:b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 we have the student name, the exam name, and the score out of 50. We can now add a grade to the output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We'll use a single letter for the grade: A, B, C, D, or 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students gets 41 or over, we'll an award an A; if the score is between 31 and 40, the grade will be B; for a score of 21 to 30 a C grade will be awarded; a D grade is between 11 and 20; and an E is for scores between 0 and 10.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9CD-E9DE-4B3E-9566-BDB5C29D0B2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00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StudentResults.java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66863"/>
            <a:ext cx="4876800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38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More Java Class Methods</a:t>
            </a:r>
            <a:b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get the grade, we'll set up another method inside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StudentResults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class. We'll use this to get the grade. Add the following method just above the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getGrade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method (though you can add it below, if you prefer: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doesn't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 any difference to Java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!):</a:t>
            </a:r>
          </a:p>
          <a:p>
            <a:pPr marL="82296" indent="0">
              <a:buNone/>
            </a:pPr>
            <a:r>
              <a:rPr lang="en-US" sz="2400" b="1" dirty="0"/>
              <a:t>String </a:t>
            </a:r>
            <a:r>
              <a:rPr lang="en-US" sz="2400" b="1" dirty="0" err="1"/>
              <a:t>examGrade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aScore</a:t>
            </a:r>
            <a:r>
              <a:rPr lang="en-US" sz="2400" b="1" dirty="0"/>
              <a:t>) {</a:t>
            </a:r>
            <a:endParaRPr lang="en-US" sz="2400" dirty="0"/>
          </a:p>
          <a:p>
            <a:pPr marL="82296" indent="0">
              <a:buNone/>
            </a:pPr>
            <a:r>
              <a:rPr lang="en-US" sz="2400" b="1" dirty="0" err="1"/>
              <a:t>Exam_Grade</a:t>
            </a:r>
            <a:r>
              <a:rPr lang="en-US" sz="2400" b="1" dirty="0"/>
              <a:t> = </a:t>
            </a:r>
            <a:r>
              <a:rPr lang="en-US" sz="2400" b="1" dirty="0" err="1"/>
              <a:t>this.getGrade</a:t>
            </a:r>
            <a:r>
              <a:rPr lang="en-US" sz="2400" b="1" dirty="0"/>
              <a:t>( </a:t>
            </a:r>
            <a:r>
              <a:rPr lang="en-US" sz="2400" b="1" dirty="0" err="1"/>
              <a:t>aScore</a:t>
            </a:r>
            <a:r>
              <a:rPr lang="en-US" sz="2400" b="1" dirty="0"/>
              <a:t>) ;</a:t>
            </a:r>
            <a:br>
              <a:rPr lang="en-US" sz="2400" b="1" dirty="0"/>
            </a:br>
            <a:r>
              <a:rPr lang="en-US" sz="2400" b="1" dirty="0"/>
              <a:t>return </a:t>
            </a:r>
            <a:r>
              <a:rPr lang="en-US" sz="2400" b="1" dirty="0" err="1"/>
              <a:t>Exam_Grade</a:t>
            </a:r>
            <a:r>
              <a:rPr lang="en-US" sz="2400" b="1" dirty="0"/>
              <a:t>;</a:t>
            </a:r>
            <a:br>
              <a:rPr lang="en-US" sz="2400" b="1" dirty="0"/>
            </a:br>
            <a:r>
              <a:rPr lang="en-US" sz="2400" b="1" dirty="0"/>
              <a:t>}</a:t>
            </a:r>
            <a:endParaRPr lang="en-US" sz="2400" dirty="0"/>
          </a:p>
          <a:p>
            <a:pPr marL="82296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9CD-E9DE-4B3E-9566-BDB5C29D0B2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9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ExamDetails.java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5538" y="1938338"/>
            <a:ext cx="43529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541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9CD-E9DE-4B3E-9566-BDB5C29D0B2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057400"/>
            <a:ext cx="30670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094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9CD-E9DE-4B3E-9566-BDB5C29D0B2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65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ExamDetails.java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java project called Object</a:t>
            </a:r>
          </a:p>
          <a:p>
            <a:r>
              <a:rPr lang="en-US" dirty="0"/>
              <a:t>Call the package </a:t>
            </a:r>
            <a:r>
              <a:rPr lang="en-US" b="1" dirty="0"/>
              <a:t>exams</a:t>
            </a:r>
            <a:r>
              <a:rPr lang="en-US" dirty="0"/>
              <a:t>, and then change the name of the Main method to </a:t>
            </a:r>
            <a:r>
              <a:rPr lang="en-US" b="1" dirty="0" err="1"/>
              <a:t>ExamDetails</a:t>
            </a:r>
            <a:r>
              <a:rPr lang="en-US" dirty="0"/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5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ExamDetails.java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ackage Exams;</a:t>
            </a:r>
          </a:p>
          <a:p>
            <a:r>
              <a:rPr lang="en-US" dirty="0"/>
              <a:t>p</a:t>
            </a:r>
            <a:r>
              <a:rPr lang="en-US" dirty="0" smtClean="0"/>
              <a:t>ublic class </a:t>
            </a:r>
            <a:r>
              <a:rPr lang="en-US" dirty="0" err="1" smtClean="0"/>
              <a:t>ExamDetails</a:t>
            </a:r>
            <a:r>
              <a:rPr lang="en-US" dirty="0" smtClean="0"/>
              <a:t>{</a:t>
            </a:r>
          </a:p>
          <a:p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9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StudentResults.java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Next, we Create a java class to handle the data exam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20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Java Field Variables</a:t>
            </a:r>
            <a:b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variables you set up inside of methods are only available to those methods. They are not available to other methods. They are said to have local scope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However, you can set up variables outside of methods that all the methods in your class can see. These are known as Field variables (or Instance variables).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1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StudentResults.java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Exams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StudentResults</a:t>
            </a:r>
            <a:r>
              <a:rPr lang="en-US" dirty="0" smtClean="0"/>
              <a:t>{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Full_Name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Exam_Name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Exam_Score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Exam_Grade</a:t>
            </a:r>
            <a:r>
              <a:rPr lang="en-US" dirty="0" smtClean="0"/>
              <a:t>;</a:t>
            </a:r>
          </a:p>
          <a:p>
            <a:r>
              <a:rPr lang="en-US" dirty="0"/>
              <a:t>{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D96B-28FB-4D24-B771-46DE95EAB99D}" type="datetime3">
              <a:rPr lang="en-US" smtClean="0"/>
              <a:pPr/>
              <a:t>25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98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910</TotalTime>
  <Words>1272</Words>
  <Application>Microsoft Office PowerPoint</Application>
  <PresentationFormat>On-screen Show (4:3)</PresentationFormat>
  <Paragraphs>292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Solstice</vt:lpstr>
      <vt:lpstr> Object-Oriented Programming using JAVA  LESSON11 – Chapter 8: Object and Classes + Application of OOP</vt:lpstr>
      <vt:lpstr>Outline</vt:lpstr>
      <vt:lpstr>Java Classes </vt:lpstr>
      <vt:lpstr>Class vs. Object</vt:lpstr>
      <vt:lpstr>ExamDetails.java</vt:lpstr>
      <vt:lpstr>ExamDetails.java</vt:lpstr>
      <vt:lpstr>StudentResults.java</vt:lpstr>
      <vt:lpstr>Java Field Variables </vt:lpstr>
      <vt:lpstr>StudentResults.java</vt:lpstr>
      <vt:lpstr>Java Field Variables </vt:lpstr>
      <vt:lpstr>Java Field Variables </vt:lpstr>
      <vt:lpstr>Java Field Variables </vt:lpstr>
      <vt:lpstr>ExamDetails.java</vt:lpstr>
      <vt:lpstr>ExamDetails.java</vt:lpstr>
      <vt:lpstr>StudentResults.java</vt:lpstr>
      <vt:lpstr>Java Field Variables </vt:lpstr>
      <vt:lpstr>StudentResults.java</vt:lpstr>
      <vt:lpstr>Java Field Variables</vt:lpstr>
      <vt:lpstr>Java Field Variables</vt:lpstr>
      <vt:lpstr>Java Field Variables</vt:lpstr>
      <vt:lpstr>Java Class Constructor </vt:lpstr>
      <vt:lpstr>Java Class Constructor </vt:lpstr>
      <vt:lpstr>Java Class Constructor</vt:lpstr>
      <vt:lpstr>StudentResults.java</vt:lpstr>
      <vt:lpstr>Java Constructor</vt:lpstr>
      <vt:lpstr>Java Constructor</vt:lpstr>
      <vt:lpstr>StudentResults.java</vt:lpstr>
      <vt:lpstr>Java Constructor</vt:lpstr>
      <vt:lpstr>Accessing Class Variables </vt:lpstr>
      <vt:lpstr>StudentResults.java</vt:lpstr>
      <vt:lpstr>Accessing Class Variables </vt:lpstr>
      <vt:lpstr>Accessing Class Variables </vt:lpstr>
      <vt:lpstr>Output</vt:lpstr>
      <vt:lpstr>StudentResults.java</vt:lpstr>
      <vt:lpstr>ExamDetails.java</vt:lpstr>
      <vt:lpstr>Output</vt:lpstr>
      <vt:lpstr>More Java Class Methods </vt:lpstr>
      <vt:lpstr>More Java Class Methods </vt:lpstr>
      <vt:lpstr>Output</vt:lpstr>
      <vt:lpstr>More Java Class Methods </vt:lpstr>
      <vt:lpstr>StudentResults.java</vt:lpstr>
      <vt:lpstr>More Java Class Methods </vt:lpstr>
      <vt:lpstr>ExamDetails.java</vt:lpstr>
      <vt:lpstr>Output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using JAVA  LESSON11 – Chapter 8: Object and classes</dc:title>
  <dc:creator>patty</dc:creator>
  <cp:lastModifiedBy>EMMY</cp:lastModifiedBy>
  <cp:revision>35</cp:revision>
  <dcterms:created xsi:type="dcterms:W3CDTF">2006-08-16T00:00:00Z</dcterms:created>
  <dcterms:modified xsi:type="dcterms:W3CDTF">2015-02-25T17:06:48Z</dcterms:modified>
</cp:coreProperties>
</file>