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2" r:id="rId6"/>
    <p:sldId id="263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28C1157-AC4B-4E38-BED3-23C63BC24F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5372127-6A76-458E-A111-5CC3FF86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Lesson 7: Selections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黑体" pitchFamily="49" charset="-122"/>
              </a:rPr>
              <a:t>KANIMBA Patrick</a:t>
            </a:r>
          </a:p>
          <a:p>
            <a:r>
              <a:rPr lang="en-US" altLang="zh-CN" dirty="0" smtClean="0">
                <a:ea typeface="黑体" pitchFamily="49" charset="-122"/>
              </a:rPr>
              <a:t>E mail: hpnkanimba@iprcsouth.ac.rw</a:t>
            </a:r>
          </a:p>
          <a:p>
            <a:r>
              <a:rPr lang="en-US" altLang="zh-CN" dirty="0" smtClean="0">
                <a:ea typeface="黑体" pitchFamily="49" charset="-122"/>
              </a:rPr>
              <a:t>IPRC South, </a:t>
            </a:r>
            <a:r>
              <a:rPr lang="en-US" altLang="zh-CN" dirty="0" err="1" smtClean="0">
                <a:ea typeface="黑体" pitchFamily="49" charset="-122"/>
              </a:rPr>
              <a:t>Huye</a:t>
            </a:r>
            <a:r>
              <a:rPr lang="en-US" altLang="zh-CN" dirty="0" smtClean="0">
                <a:ea typeface="黑体" pitchFamily="49" charset="-122"/>
              </a:rPr>
              <a:t> CAMPUS</a:t>
            </a:r>
          </a:p>
          <a:p>
            <a:r>
              <a:rPr lang="en-US" altLang="zh-CN" dirty="0" smtClean="0">
                <a:ea typeface="黑体" pitchFamily="49" charset="-122"/>
              </a:rPr>
              <a:t>ICT - Department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switch Statements</a:t>
            </a:r>
          </a:p>
          <a:p>
            <a:r>
              <a:rPr lang="en-US" dirty="0" smtClean="0"/>
              <a:t>Conditional Expressions</a:t>
            </a:r>
          </a:p>
          <a:p>
            <a:r>
              <a:rPr lang="en-US" dirty="0" smtClean="0"/>
              <a:t>Formatting Console Output</a:t>
            </a:r>
          </a:p>
          <a:p>
            <a:r>
              <a:rPr lang="en-US" dirty="0" smtClean="0"/>
              <a:t>Operator Precedence and </a:t>
            </a:r>
            <a:r>
              <a:rPr lang="en-US" dirty="0" err="1" smtClean="0"/>
              <a:t>Associativity</a:t>
            </a:r>
            <a:endParaRPr lang="en-US" dirty="0" smtClean="0"/>
          </a:p>
          <a:p>
            <a:r>
              <a:rPr lang="en-US" dirty="0" smtClean="0"/>
              <a:t>(GUI) Confirmation Dialogs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Tax Problem Scenario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600200"/>
          <a:ext cx="749935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70"/>
                <a:gridCol w="1499870"/>
                <a:gridCol w="1499870"/>
                <a:gridCol w="1499870"/>
                <a:gridCol w="1499870"/>
              </a:tblGrid>
              <a:tr h="987552">
                <a:tc>
                  <a:txBody>
                    <a:bodyPr/>
                    <a:lstStyle/>
                    <a:p>
                      <a:r>
                        <a:rPr kumimoji="0" lang="en-US" sz="1200" b="1" i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Marginal</a:t>
                      </a:r>
                    </a:p>
                    <a:p>
                      <a:r>
                        <a:rPr kumimoji="0" lang="en-US" sz="1200" b="1" i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Tax Rate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Single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Married Filing Jointly</a:t>
                      </a:r>
                    </a:p>
                    <a:p>
                      <a:r>
                        <a:rPr kumimoji="0" lang="en-US" sz="1200" b="1" i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 Qualified Widow(</a:t>
                      </a:r>
                      <a:r>
                        <a:rPr kumimoji="0" lang="en-US" sz="1200" b="1" i="1" kern="1200" baseline="0" dirty="0" err="1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er</a:t>
                      </a:r>
                      <a:r>
                        <a:rPr kumimoji="0" lang="en-US" sz="1200" b="1" i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Married Filing Separately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Head of Household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10%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$0 - $8,350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$0 - $16,700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$0 - $8,350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$0 - $11,950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3712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$8,351 -$33,950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$16,701 - $67,900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% $8,351 - $33,950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11,951 - $45,500</a:t>
                      </a:r>
                      <a:endParaRPr 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$33,951 - $82,250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$67,901 - $137,050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$33,951 - $68,525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$45,501 - $117,450</a:t>
                      </a:r>
                      <a:endParaRPr 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$82,251 - $171,550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$137,051 - $208,850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$68,525 - $104,425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$117,451 - $190,200</a:t>
                      </a:r>
                      <a:endParaRPr 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5008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$171,551 - $372,950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$208,851 - $372,950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$104,426 - $186,475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$190,201 - $372,950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35%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$372,951+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$372,951+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$186,476+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$372,951+</a:t>
                      </a:r>
                      <a:endParaRPr 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Problem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are, say, single with a taxable income of $10,000, the first $8,350 is taxed at 10% and the other $1,650 is taxed at 15%. So, your tax is $1,082.5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ComputeTax.java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35608" y="838200"/>
            <a:ext cx="3657600" cy="53492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java.util.Scanner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ComputeTax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static void (String[]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Scanner input=new Scanner(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Prompt the user to enter filing status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/>
              <a:t>"(0-single filer, 1-married jointly,\n" +</a:t>
            </a:r>
          </a:p>
          <a:p>
            <a:pPr>
              <a:buNone/>
            </a:pPr>
            <a:r>
              <a:rPr lang="en-US" sz="1600" dirty="0" smtClean="0"/>
              <a:t> "2-married separately, 3-head of household)\n" +</a:t>
            </a:r>
          </a:p>
          <a:p>
            <a:pPr>
              <a:buNone/>
            </a:pPr>
            <a:r>
              <a:rPr lang="en-US" sz="1600" dirty="0" smtClean="0"/>
              <a:t> "Enter the filing status: ");</a:t>
            </a:r>
          </a:p>
          <a:p>
            <a:pPr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status = </a:t>
            </a:r>
            <a:r>
              <a:rPr lang="en-US" sz="1600" b="1" dirty="0" err="1" smtClean="0"/>
              <a:t>input.nextInt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Prompt the user to enter taxable income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b="1" dirty="0" smtClean="0"/>
              <a:t>"Enter the taxable income: ");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double income = </a:t>
            </a:r>
            <a:r>
              <a:rPr lang="en-US" sz="1600" b="1" dirty="0" err="1" smtClean="0"/>
              <a:t>input.nextDouble</a:t>
            </a:r>
            <a:r>
              <a:rPr lang="en-US" sz="1600" b="1" dirty="0" smtClean="0"/>
              <a:t>();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76088" y="762000"/>
            <a:ext cx="3657600" cy="54254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Compute tax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double tax = 0;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(status == 0) {</a:t>
            </a:r>
          </a:p>
          <a:p>
            <a:pPr>
              <a:buNone/>
            </a:pPr>
            <a:r>
              <a:rPr lang="da-DK" sz="1600" dirty="0" smtClean="0">
                <a:latin typeface="Times New Roman" pitchFamily="18" charset="0"/>
                <a:cs typeface="Times New Roman" pitchFamily="18" charset="0"/>
              </a:rPr>
              <a:t> // Compute tax for single filers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if (income &lt;= 8350)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tax = income * 0.10;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else if (income &lt;= 33950)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tax = 8350 * 0.10 + (income - 8350) * 0.15;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else if (income &lt;= 82250)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tax = 8350 * 0.10 + (33950 - 8350) * 0.15 + (income -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33950) * 0.25;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92480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ComputeTax.java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 if (income &lt;= 171550)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tax = 8350 * 0.10 + (33950 - 8350) * 0.15 +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 (82250 - 33950) * 0.25 + (income - 82250) * 0.28;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 if (income &lt;= 372950)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tax = 8350 * 0.10 + (33950 - 8350) * 0.15 + (82250 - 33950) * 0.25 + (171550 - 82250) * 0.28 + (income - 171550) * 0.35;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else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tax = 8350 * 0.10 + (33950 - 8350) * 0.15 + (82250 - 33950) * 0.25 + (171550 - 82250) * 0.28 +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 (372950 - 171550) * 0.33 + (income - 372950) * 0.35;</a:t>
            </a:r>
          </a:p>
          <a:p>
            <a:pPr>
              <a:buNone/>
            </a:pP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50444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Compute tax for married file jointly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 if (Status==1){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smtClean="0"/>
              <a:t>// Compute tax for married separately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 if (status==2){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smtClean="0"/>
              <a:t>// Compute tax for head of household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 if (status==3){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 {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(“Error: Invalid Error”);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Display the result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("Tax is " +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)(tax * 100) / 100.0);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switch Statements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102"/>
          </a:xfrm>
        </p:spPr>
        <p:txBody>
          <a:bodyPr/>
          <a:lstStyle/>
          <a:p>
            <a:r>
              <a:rPr lang="en-US" b="1" dirty="0" smtClean="0"/>
              <a:t>switch Statements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7406640" cy="48006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statement in ComputeTax.java, makes selections based on a single true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false condition.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several cases of finalizing the program, which depend on the value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status.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fully account for all the cases, nested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statements were used. Overuse of nested if statements makes a program difficult to read. 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Java provides a </a:t>
            </a:r>
            <a:r>
              <a:rPr lang="en-US" sz="2400" b="1" dirty="0" smtClean="0"/>
              <a:t>switch statement to handle</a:t>
            </a:r>
          </a:p>
          <a:p>
            <a:r>
              <a:rPr lang="en-US" sz="2400" dirty="0" smtClean="0"/>
              <a:t>multiple conditions efficiently.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switch (status) {</a:t>
            </a:r>
          </a:p>
          <a:p>
            <a:pPr>
              <a:buNone/>
            </a:pPr>
            <a:r>
              <a:rPr lang="en-US" b="1" dirty="0" smtClean="0"/>
              <a:t>case 0: compute taxes for single filers;</a:t>
            </a:r>
          </a:p>
          <a:p>
            <a:pPr>
              <a:buNone/>
            </a:pPr>
            <a:r>
              <a:rPr lang="en-US" b="1" dirty="0" smtClean="0"/>
              <a:t>break;</a:t>
            </a:r>
          </a:p>
          <a:p>
            <a:pPr>
              <a:buNone/>
            </a:pPr>
            <a:r>
              <a:rPr lang="en-US" b="1" dirty="0" smtClean="0"/>
              <a:t>case 1: compute taxes for married filing jointly;</a:t>
            </a:r>
          </a:p>
          <a:p>
            <a:pPr>
              <a:buNone/>
            </a:pPr>
            <a:r>
              <a:rPr lang="en-US" b="1" dirty="0" smtClean="0"/>
              <a:t>break;</a:t>
            </a:r>
          </a:p>
          <a:p>
            <a:pPr>
              <a:buNone/>
            </a:pPr>
            <a:r>
              <a:rPr lang="en-US" b="1" dirty="0" smtClean="0"/>
              <a:t>case 2: compute taxes for married filing separately;</a:t>
            </a:r>
          </a:p>
          <a:p>
            <a:pPr>
              <a:buNone/>
            </a:pPr>
            <a:r>
              <a:rPr lang="en-US" b="1" dirty="0" smtClean="0"/>
              <a:t>break;</a:t>
            </a:r>
          </a:p>
          <a:p>
            <a:pPr>
              <a:buNone/>
            </a:pPr>
            <a:r>
              <a:rPr lang="en-US" b="1" dirty="0" smtClean="0"/>
              <a:t>case 3: compute taxes for head of household;</a:t>
            </a:r>
          </a:p>
          <a:p>
            <a:pPr>
              <a:buNone/>
            </a:pPr>
            <a:r>
              <a:rPr lang="en-US" b="1" dirty="0" smtClean="0"/>
              <a:t>break;</a:t>
            </a:r>
          </a:p>
          <a:p>
            <a:pPr>
              <a:buNone/>
            </a:pPr>
            <a:r>
              <a:rPr lang="en-US" b="1" dirty="0" smtClean="0"/>
              <a:t>default: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("Errors: invalid status");</a:t>
            </a:r>
          </a:p>
          <a:p>
            <a:pPr>
              <a:buNone/>
            </a:pPr>
            <a:r>
              <a:rPr lang="en-US" dirty="0" err="1" smtClean="0"/>
              <a:t>System.exit</a:t>
            </a:r>
            <a:r>
              <a:rPr lang="en-US" dirty="0" smtClean="0"/>
              <a:t>(</a:t>
            </a:r>
            <a:r>
              <a:rPr lang="en-US" b="1" dirty="0" smtClean="0"/>
              <a:t>0);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201</TotalTime>
  <Words>755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Lesson 7: Selections II</vt:lpstr>
      <vt:lpstr>Topics</vt:lpstr>
      <vt:lpstr>Tax Problem Scenario</vt:lpstr>
      <vt:lpstr>Hint: Problem Scenario</vt:lpstr>
      <vt:lpstr>ComputeTax.java</vt:lpstr>
      <vt:lpstr>ComputeTax.java</vt:lpstr>
      <vt:lpstr>switch Statements </vt:lpstr>
      <vt:lpstr>switch Statements</vt:lpstr>
      <vt:lpstr>Example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7: Selections II</dc:title>
  <dc:creator>patty</dc:creator>
  <cp:lastModifiedBy>EMMY</cp:lastModifiedBy>
  <cp:revision>25</cp:revision>
  <dcterms:created xsi:type="dcterms:W3CDTF">2014-03-25T11:56:56Z</dcterms:created>
  <dcterms:modified xsi:type="dcterms:W3CDTF">2015-02-25T17:03:39Z</dcterms:modified>
</cp:coreProperties>
</file>