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04800"/>
            <a:ext cx="7406640" cy="1776984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ea typeface="黑体" pitchFamily="49" charset="-122"/>
              </a:rPr>
              <a:t>JAVA Programming Language</a:t>
            </a:r>
            <a:br>
              <a:rPr lang="en-US" altLang="zh-CN" sz="4400" dirty="0" smtClean="0">
                <a:ea typeface="黑体" pitchFamily="49" charset="-122"/>
              </a:rPr>
            </a:br>
            <a:r>
              <a:rPr lang="en-US" altLang="zh-CN" sz="4400" dirty="0" smtClean="0">
                <a:ea typeface="黑体" pitchFamily="49" charset="-122"/>
              </a:rPr>
              <a:t>LESSON 3: Elementary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740664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>
                <a:ea typeface="黑体" pitchFamily="49" charset="-122"/>
              </a:rPr>
              <a:t>KANIMBA Patrick</a:t>
            </a:r>
          </a:p>
          <a:p>
            <a:r>
              <a:rPr lang="en-US" altLang="zh-CN" dirty="0" smtClean="0">
                <a:ea typeface="黑体" pitchFamily="49" charset="-122"/>
              </a:rPr>
              <a:t>IPRC South, </a:t>
            </a:r>
            <a:r>
              <a:rPr lang="en-US" altLang="zh-CN" dirty="0" err="1" smtClean="0">
                <a:ea typeface="黑体" pitchFamily="49" charset="-122"/>
              </a:rPr>
              <a:t>Huye</a:t>
            </a:r>
            <a:r>
              <a:rPr lang="en-US" altLang="zh-CN" dirty="0" smtClean="0">
                <a:ea typeface="黑体" pitchFamily="49" charset="-122"/>
              </a:rPr>
              <a:t> Campus</a:t>
            </a:r>
          </a:p>
          <a:p>
            <a:r>
              <a:rPr lang="en-US" altLang="zh-CN" dirty="0" smtClean="0">
                <a:ea typeface="黑体" pitchFamily="49" charset="-122"/>
              </a:rPr>
              <a:t>ICT </a:t>
            </a:r>
            <a:r>
              <a:rPr lang="en-US" altLang="zh-CN" dirty="0" err="1" smtClean="0">
                <a:ea typeface="黑体" pitchFamily="49" charset="-122"/>
              </a:rPr>
              <a:t>Deparment</a:t>
            </a:r>
            <a:endParaRPr lang="en-US" altLang="zh-CN" dirty="0" smtClean="0">
              <a:ea typeface="黑体" pitchFamily="49" charset="-122"/>
            </a:endParaRPr>
          </a:p>
          <a:p>
            <a:r>
              <a:rPr lang="en-US" altLang="zh-CN" sz="2800" dirty="0" smtClean="0">
                <a:ea typeface="黑体" pitchFamily="49" charset="-122"/>
              </a:rPr>
              <a:t>E-mail: hpnkanimba@iprcsouth.ac.rw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for Scanner Objects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52600" y="990597"/>
          <a:ext cx="6400800" cy="564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54227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19898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nextByte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 an integer of the byte type.</a:t>
                      </a:r>
                      <a:endParaRPr lang="en-US" dirty="0"/>
                    </a:p>
                  </a:txBody>
                  <a:tcPr/>
                </a:tc>
              </a:tr>
              <a:tr h="619898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nextShort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 an integer of the short type.</a:t>
                      </a:r>
                      <a:endParaRPr lang="en-US" dirty="0"/>
                    </a:p>
                  </a:txBody>
                  <a:tcPr/>
                </a:tc>
              </a:tr>
              <a:tr h="527218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nextInt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 an integer of the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type.</a:t>
                      </a:r>
                      <a:endParaRPr lang="en-US" dirty="0"/>
                    </a:p>
                  </a:txBody>
                  <a:tcPr/>
                </a:tc>
              </a:tr>
              <a:tr h="619898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nextLong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an integer of the 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type.</a:t>
                      </a:r>
                      <a:endParaRPr lang="en-US" dirty="0"/>
                    </a:p>
                  </a:txBody>
                  <a:tcPr/>
                </a:tc>
              </a:tr>
              <a:tr h="619898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nextFloat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 a number of the float type.</a:t>
                      </a:r>
                      <a:endParaRPr lang="en-US" dirty="0"/>
                    </a:p>
                  </a:txBody>
                  <a:tcPr/>
                </a:tc>
              </a:tr>
              <a:tr h="619898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nextDouble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 number of the 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type.</a:t>
                      </a:r>
                      <a:endParaRPr lang="en-US" dirty="0"/>
                    </a:p>
                  </a:txBody>
                  <a:tcPr/>
                </a:tc>
              </a:tr>
              <a:tr h="619898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 string that ends before a whitespace character.</a:t>
                      </a:r>
                      <a:endParaRPr lang="en-US" dirty="0"/>
                    </a:p>
                  </a:txBody>
                  <a:tcPr/>
                </a:tc>
              </a:tr>
              <a:tr h="885569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nextLine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 a line of text (i.e., a string ending with the Enter key pressed).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ComputeAreaWithConsoleInput.java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java.util.Scanner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ComputeAreaWithConsoleInput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    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){</a:t>
            </a:r>
          </a:p>
          <a:p>
            <a:pPr>
              <a:buNone/>
            </a:pPr>
            <a:r>
              <a:rPr lang="en-US" sz="1600" dirty="0" smtClean="0"/>
              <a:t>        Scanner input= new Scanner(</a:t>
            </a:r>
            <a:r>
              <a:rPr lang="en-US" sz="1600" dirty="0" err="1" smtClean="0"/>
              <a:t>System.in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("Enter the number of the radius:");</a:t>
            </a:r>
          </a:p>
          <a:p>
            <a:pPr>
              <a:buNone/>
            </a:pPr>
            <a:r>
              <a:rPr lang="en-US" sz="1600" dirty="0" smtClean="0"/>
              <a:t>        double radius= </a:t>
            </a:r>
            <a:r>
              <a:rPr lang="en-US" sz="1600" dirty="0" err="1" smtClean="0"/>
              <a:t>input.nextDouble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double area= radius*radius*3.14159;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("The area for the circle of radius" + </a:t>
            </a:r>
          </a:p>
          <a:p>
            <a:pPr>
              <a:buNone/>
            </a:pPr>
            <a:r>
              <a:rPr lang="en-US" sz="1600" dirty="0" smtClean="0"/>
              <a:t>                radius + "is" + area);</a:t>
            </a:r>
          </a:p>
          <a:p>
            <a:pPr>
              <a:buNone/>
            </a:pPr>
            <a:r>
              <a:rPr lang="en-US" sz="1600" dirty="0" smtClean="0"/>
              <a:t>   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638800" y="1524000"/>
            <a:ext cx="3294888" cy="46634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Enter a number for radius: </a:t>
            </a:r>
          </a:p>
          <a:p>
            <a:pPr>
              <a:buNone/>
            </a:pPr>
            <a:r>
              <a:rPr lang="en-US" dirty="0" smtClean="0"/>
              <a:t>2.5</a:t>
            </a:r>
          </a:p>
          <a:p>
            <a:pPr>
              <a:buNone/>
            </a:pPr>
            <a:r>
              <a:rPr lang="en-US" dirty="0" smtClean="0"/>
              <a:t>The area for the circle of radius 2.5 is 19.6349375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ComputeAverage.java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java.util.Scanner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public class </a:t>
            </a:r>
            <a:r>
              <a:rPr lang="en-US" sz="1200" dirty="0" err="1" smtClean="0"/>
              <a:t>ComputeAverage</a:t>
            </a:r>
            <a:r>
              <a:rPr lang="en-US" sz="1200" dirty="0" smtClean="0"/>
              <a:t> {</a:t>
            </a:r>
          </a:p>
          <a:p>
            <a:pPr>
              <a:buNone/>
            </a:pPr>
            <a:r>
              <a:rPr lang="en-US" sz="1200" dirty="0" smtClean="0"/>
              <a:t>    </a:t>
            </a:r>
          </a:p>
          <a:p>
            <a:pPr>
              <a:buNone/>
            </a:pPr>
            <a:r>
              <a:rPr lang="en-US" sz="1200" dirty="0" smtClean="0"/>
              <a:t>    public static void main(String[] </a:t>
            </a:r>
            <a:r>
              <a:rPr lang="en-US" sz="1200" dirty="0" err="1" smtClean="0"/>
              <a:t>args</a:t>
            </a:r>
            <a:r>
              <a:rPr lang="en-US" sz="1200" dirty="0" smtClean="0"/>
              <a:t>){</a:t>
            </a:r>
          </a:p>
          <a:p>
            <a:pPr>
              <a:buNone/>
            </a:pPr>
            <a:r>
              <a:rPr lang="en-US" sz="1200" dirty="0" smtClean="0"/>
              <a:t>        Scanner input=new Scanner(</a:t>
            </a:r>
            <a:r>
              <a:rPr lang="en-US" sz="1200" dirty="0" err="1" smtClean="0"/>
              <a:t>System.in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("Enter three numbers:");</a:t>
            </a:r>
          </a:p>
          <a:p>
            <a:pPr>
              <a:buNone/>
            </a:pPr>
            <a:r>
              <a:rPr lang="en-US" sz="1200" dirty="0" smtClean="0"/>
              <a:t>        double number1=</a:t>
            </a:r>
            <a:r>
              <a:rPr lang="en-US" sz="1200" dirty="0" err="1" smtClean="0"/>
              <a:t>input.nextDouble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        double number2=</a:t>
            </a:r>
            <a:r>
              <a:rPr lang="en-US" sz="1200" dirty="0" err="1" smtClean="0"/>
              <a:t>input.nextDouble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        double number3=</a:t>
            </a:r>
            <a:r>
              <a:rPr lang="en-US" sz="1200" dirty="0" err="1" smtClean="0"/>
              <a:t>input.nextDouble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        double Average=(number1+number2+number3)/3;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("The average of the three number"  + " " + number1 + " " + number2 + " " + number3 + " " + "is" + " " + Average);</a:t>
            </a:r>
          </a:p>
          <a:p>
            <a:pPr>
              <a:buNone/>
            </a:pPr>
            <a:r>
              <a:rPr lang="en-US" sz="1200" dirty="0" smtClean="0"/>
              <a:t>        </a:t>
            </a:r>
          </a:p>
          <a:p>
            <a:pPr>
              <a:buNone/>
            </a:pPr>
            <a:r>
              <a:rPr lang="en-US" sz="1200" dirty="0" smtClean="0"/>
              <a:t>    }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run:</a:t>
            </a:r>
          </a:p>
          <a:p>
            <a:pPr>
              <a:buNone/>
            </a:pPr>
            <a:r>
              <a:rPr lang="en-US" dirty="0" smtClean="0"/>
              <a:t>Enter three numbers:</a:t>
            </a:r>
          </a:p>
          <a:p>
            <a:pPr>
              <a:buNone/>
            </a:pP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2</a:t>
            </a:r>
          </a:p>
          <a:p>
            <a:pPr>
              <a:buNone/>
            </a:pPr>
            <a:r>
              <a:rPr lang="en-US" dirty="0" smtClean="0"/>
              <a:t>3</a:t>
            </a:r>
          </a:p>
          <a:p>
            <a:pPr>
              <a:buNone/>
            </a:pPr>
            <a:r>
              <a:rPr lang="en-US" dirty="0" smtClean="0"/>
              <a:t>The average of the three number 1.0 2.0 3.0 is 2.0</a:t>
            </a:r>
          </a:p>
          <a:p>
            <a:pPr>
              <a:buNone/>
            </a:pPr>
            <a:r>
              <a:rPr lang="en-US" dirty="0" smtClean="0"/>
              <a:t>BUILD SUCCESSFUL (total time: 13 seconds)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 – 03 - 10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Review Simple Program</a:t>
            </a:r>
          </a:p>
          <a:p>
            <a:r>
              <a:rPr lang="en-US" dirty="0" smtClean="0"/>
              <a:t>(GUI) Displaying Text in Message Box</a:t>
            </a:r>
          </a:p>
          <a:p>
            <a:r>
              <a:rPr lang="en-US" dirty="0" smtClean="0"/>
              <a:t>Reading  Input from the Console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Lesson 1 and Chapter I you learned how to create, compile, and run a Java program. </a:t>
            </a:r>
          </a:p>
          <a:p>
            <a:r>
              <a:rPr lang="en-US" dirty="0" smtClean="0"/>
              <a:t>Now you will learn how to solve practical problems programmatically. Through these problems, you will learn elementary programming using primitive data types, variables, constants, operators, expressions, and input and output.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Review Simple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**</a:t>
            </a:r>
          </a:p>
          <a:p>
            <a:pPr>
              <a:buNone/>
            </a:pPr>
            <a:r>
              <a:rPr lang="en-US" dirty="0" smtClean="0"/>
              <a:t> *</a:t>
            </a:r>
          </a:p>
          <a:p>
            <a:pPr>
              <a:buNone/>
            </a:pPr>
            <a:r>
              <a:rPr lang="en-US" dirty="0" smtClean="0"/>
              <a:t> * @author patty</a:t>
            </a:r>
          </a:p>
          <a:p>
            <a:pPr>
              <a:buNone/>
            </a:pPr>
            <a:r>
              <a:rPr lang="en-US" dirty="0" smtClean="0"/>
              <a:t> */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ComputeArea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dirty="0" smtClean="0"/>
              <a:t>        double radius; //declare radius</a:t>
            </a:r>
          </a:p>
          <a:p>
            <a:pPr>
              <a:buNone/>
            </a:pPr>
            <a:r>
              <a:rPr lang="en-US" dirty="0" smtClean="0"/>
              <a:t>        double area; //declare area</a:t>
            </a:r>
          </a:p>
          <a:p>
            <a:pPr>
              <a:buNone/>
            </a:pPr>
            <a:r>
              <a:rPr lang="en-US" dirty="0" smtClean="0"/>
              <a:t>        radius=20; // assign a value to radius</a:t>
            </a:r>
          </a:p>
          <a:p>
            <a:pPr>
              <a:buNone/>
            </a:pPr>
            <a:r>
              <a:rPr lang="en-US" dirty="0" smtClean="0"/>
              <a:t>        area=radius*radius*3.14159;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("The area for the circle of radius" + radius + "is" + area);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(GUI) Displaying Text in Message Box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498080" cy="4800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The previous programs displays the text on the </a:t>
            </a:r>
            <a:r>
              <a:rPr lang="en-US" sz="2000" dirty="0" err="1" smtClean="0"/>
              <a:t>console.You</a:t>
            </a:r>
            <a:r>
              <a:rPr lang="en-US" sz="2000" dirty="0" smtClean="0"/>
              <a:t> can rewrite the program to display the text in a message dialog box.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To do so, you need to use the </a:t>
            </a:r>
            <a:r>
              <a:rPr lang="en-US" sz="2000" dirty="0" err="1" smtClean="0"/>
              <a:t>showMessageDialog</a:t>
            </a:r>
            <a:r>
              <a:rPr lang="en-US" sz="2000" dirty="0" smtClean="0"/>
              <a:t> method in the </a:t>
            </a:r>
            <a:r>
              <a:rPr lang="en-US" sz="2000" dirty="0" err="1" smtClean="0"/>
              <a:t>JOptionPane</a:t>
            </a:r>
            <a:r>
              <a:rPr lang="en-US" sz="2000" dirty="0" smtClean="0"/>
              <a:t> class.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JOptionPane</a:t>
            </a:r>
            <a:r>
              <a:rPr lang="en-US" sz="2000" dirty="0" smtClean="0"/>
              <a:t> is one of the many predefined classes in the Java system that you can reuse rather than “reinventing the wheel.”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You can use the </a:t>
            </a:r>
            <a:r>
              <a:rPr lang="en-US" sz="2000" dirty="0" err="1" smtClean="0"/>
              <a:t>showMessageDialog</a:t>
            </a:r>
            <a:r>
              <a:rPr lang="en-US" sz="2000" dirty="0" smtClean="0"/>
              <a:t> method to display any text in a message dialog box.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E.g</a:t>
            </a:r>
            <a:r>
              <a:rPr lang="en-US" sz="2000" dirty="0" smtClean="0"/>
              <a:t>:   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724400"/>
            <a:ext cx="220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WelcomeInMessageDialogBox.java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5269992" cy="466344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javax.swing.JOptionPane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WelcomeInMessageDialogBox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public static void main(String[]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JOptionPane.showMessageDialog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(null, "Welcome To Java");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7999" y="2514600"/>
            <a:ext cx="1528603" cy="23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There are several ways to use the </a:t>
            </a:r>
            <a:r>
              <a:rPr lang="en-US" sz="2400" dirty="0" err="1" smtClean="0"/>
              <a:t>showMessageDialog</a:t>
            </a:r>
            <a:r>
              <a:rPr lang="en-US" sz="2400" dirty="0" smtClean="0"/>
              <a:t> method. For the time being, you need to know only two ways.</a:t>
            </a:r>
          </a:p>
          <a:p>
            <a:r>
              <a:rPr lang="en-US" sz="2400" dirty="0" smtClean="0"/>
              <a:t>One is to use a statement, as shown in the example:</a:t>
            </a:r>
          </a:p>
          <a:p>
            <a:pPr>
              <a:buNone/>
            </a:pPr>
            <a:r>
              <a:rPr lang="en-US" sz="2400" dirty="0" err="1" smtClean="0"/>
              <a:t>JOptionPane.showMessageDialog</a:t>
            </a:r>
            <a:r>
              <a:rPr lang="en-US" sz="2400" dirty="0" smtClean="0"/>
              <a:t>(</a:t>
            </a:r>
            <a:r>
              <a:rPr lang="en-US" sz="2400" b="1" dirty="0" smtClean="0"/>
              <a:t>null, x);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where </a:t>
            </a:r>
            <a:r>
              <a:rPr lang="en-US" sz="2400" b="1" dirty="0" smtClean="0"/>
              <a:t>x is a string for the text to be displayed.</a:t>
            </a:r>
          </a:p>
          <a:p>
            <a:r>
              <a:rPr lang="en-US" sz="2400" dirty="0" smtClean="0"/>
              <a:t>The other is to use a statement like this one:</a:t>
            </a:r>
          </a:p>
          <a:p>
            <a:pPr>
              <a:buNone/>
            </a:pPr>
            <a:r>
              <a:rPr lang="en-US" sz="2400" dirty="0" err="1" smtClean="0"/>
              <a:t>JOptionPane.showMessageDialog</a:t>
            </a:r>
            <a:r>
              <a:rPr lang="en-US" sz="2400" dirty="0" smtClean="0"/>
              <a:t>(</a:t>
            </a:r>
            <a:r>
              <a:rPr lang="en-US" sz="2400" b="1" dirty="0" smtClean="0"/>
              <a:t>null, </a:t>
            </a:r>
            <a:r>
              <a:rPr lang="en-US" sz="2400" b="1" dirty="0" err="1" smtClean="0"/>
              <a:t>x,</a:t>
            </a:r>
            <a:r>
              <a:rPr lang="en-US" sz="2400" dirty="0" err="1" smtClean="0"/>
              <a:t>y</a:t>
            </a:r>
            <a:r>
              <a:rPr lang="en-US" sz="2400" dirty="0" smtClean="0"/>
              <a:t>, </a:t>
            </a:r>
            <a:r>
              <a:rPr lang="en-US" sz="2400" dirty="0" err="1" smtClean="0"/>
              <a:t>JOptionPane.INFORMATION_MESSAGE</a:t>
            </a:r>
            <a:r>
              <a:rPr lang="en-US" sz="2400" dirty="0" smtClean="0"/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first argument can always be null. null is a Java keyword that will be fully introduced “Objects and Classes.” The second argument is a string for text to be displayed.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WelcomeMessageDialogBox2.java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javax.swing.JOptionPane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WelcomeInMessageDialogBox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JOptionPane.showMessageDialog</a:t>
            </a:r>
            <a:r>
              <a:rPr lang="en-US" dirty="0" smtClean="0"/>
              <a:t>(null, "Welcome To Java", "Display Message", </a:t>
            </a:r>
            <a:r>
              <a:rPr lang="en-US" dirty="0" err="1" smtClean="0"/>
              <a:t>JOptionPane.INFORMATION_MESSAGE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00542" y="2514600"/>
            <a:ext cx="288625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 Input from the Console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In the circle problem, radius is fixed in the source code. To use a different radius, you have to modify the source code and recompile it. Obviously, this is not convenient.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You can use the Scanner class for console input.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Java uses </a:t>
            </a:r>
            <a:r>
              <a:rPr lang="en-US" dirty="0" err="1" smtClean="0"/>
              <a:t>System.out</a:t>
            </a:r>
            <a:r>
              <a:rPr lang="en-US" dirty="0" smtClean="0"/>
              <a:t> to refer to the standard output device and </a:t>
            </a:r>
            <a:r>
              <a:rPr lang="en-US" dirty="0" err="1" smtClean="0"/>
              <a:t>System.in</a:t>
            </a:r>
            <a:r>
              <a:rPr lang="en-US" dirty="0" smtClean="0"/>
              <a:t> to the standard</a:t>
            </a:r>
          </a:p>
          <a:p>
            <a:pPr algn="just">
              <a:buNone/>
            </a:pPr>
            <a:r>
              <a:rPr lang="en-US" dirty="0" smtClean="0"/>
              <a:t>input device.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By default the output device is the display monitor, and the input device is the keyboard.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Scanner input = </a:t>
            </a:r>
            <a:r>
              <a:rPr lang="en-US" b="1" dirty="0" smtClean="0"/>
              <a:t>new Scanner(</a:t>
            </a:r>
            <a:r>
              <a:rPr lang="en-US" b="1" dirty="0" err="1" smtClean="0"/>
              <a:t>System.in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The syntax new Scanner(</a:t>
            </a:r>
            <a:r>
              <a:rPr lang="en-US" dirty="0" err="1" smtClean="0"/>
              <a:t>System.in</a:t>
            </a:r>
            <a:r>
              <a:rPr lang="en-US" dirty="0" smtClean="0"/>
              <a:t>) creates an object of the Scanner type.</a:t>
            </a:r>
          </a:p>
          <a:p>
            <a:r>
              <a:rPr lang="en-US" b="1" dirty="0" smtClean="0"/>
              <a:t>Scanner input declares that input is a variable whose type is Scanner.</a:t>
            </a:r>
          </a:p>
          <a:p>
            <a:r>
              <a:rPr lang="en-US" dirty="0" smtClean="0"/>
              <a:t>The whole </a:t>
            </a:r>
            <a:r>
              <a:rPr lang="en-US" dirty="0" err="1" smtClean="0"/>
              <a:t>lineScanner</a:t>
            </a:r>
            <a:r>
              <a:rPr lang="en-US" dirty="0" smtClean="0"/>
              <a:t> input = new Scanner(</a:t>
            </a:r>
            <a:r>
              <a:rPr lang="en-US" dirty="0" err="1" smtClean="0"/>
              <a:t>System.in</a:t>
            </a:r>
            <a:r>
              <a:rPr lang="en-US" dirty="0" smtClean="0"/>
              <a:t>) creates a Scanner object and assigns its reference to the variable input.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486</TotalTime>
  <Words>870</Words>
  <Application>Microsoft Office PowerPoint</Application>
  <PresentationFormat>On-screen Show (4:3)</PresentationFormat>
  <Paragraphs>130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JAVA Programming Language LESSON 3: Elementary Programming</vt:lpstr>
      <vt:lpstr>Outline</vt:lpstr>
      <vt:lpstr>Introduction</vt:lpstr>
      <vt:lpstr> Review Simple Program</vt:lpstr>
      <vt:lpstr>(GUI) Displaying Text in Message Box </vt:lpstr>
      <vt:lpstr>WelcomeInMessageDialogBox.java</vt:lpstr>
      <vt:lpstr>Design</vt:lpstr>
      <vt:lpstr>WelcomeMessageDialogBox2.java</vt:lpstr>
      <vt:lpstr>Reading  Input from the Console  </vt:lpstr>
      <vt:lpstr>Methods for Scanner Objects</vt:lpstr>
      <vt:lpstr>ComputeAreaWithConsoleInput.java</vt:lpstr>
      <vt:lpstr>ComputeAverage.java</vt:lpstr>
      <vt:lpstr>2014 – 03 - 10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Language LESSON 3: Elementary Programming</dc:title>
  <dc:creator>patty</dc:creator>
  <cp:lastModifiedBy>EMMY</cp:lastModifiedBy>
  <cp:revision>46</cp:revision>
  <dcterms:created xsi:type="dcterms:W3CDTF">2006-08-16T00:00:00Z</dcterms:created>
  <dcterms:modified xsi:type="dcterms:W3CDTF">2015-02-25T17:10:32Z</dcterms:modified>
</cp:coreProperties>
</file>