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62FF9B-2A01-4DA4-8FC3-B2D253D7DF9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8742BD-A735-48AB-9349-2594F0079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7772400" cy="2286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mtClean="0"/>
              <a:t>Lesson 6: </a:t>
            </a:r>
            <a:r>
              <a:rPr lang="en-US" dirty="0" smtClean="0"/>
              <a:t>Java Programming Language</a:t>
            </a:r>
            <a:br>
              <a:rPr lang="en-US" dirty="0" smtClean="0"/>
            </a:br>
            <a:r>
              <a:rPr lang="en-US" dirty="0"/>
              <a:t>(GUI) Displaying Text in a Message Dialog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740664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>
                <a:ea typeface="黑体" pitchFamily="49" charset="-122"/>
              </a:rPr>
              <a:t>KANIMBA Patrick</a:t>
            </a:r>
          </a:p>
          <a:p>
            <a:pPr algn="l"/>
            <a:r>
              <a:rPr lang="en-US" altLang="zh-CN" dirty="0">
                <a:ea typeface="黑体" pitchFamily="49" charset="-122"/>
              </a:rPr>
              <a:t>E mail: hpnkanimba@iprcsouth.ac.rw</a:t>
            </a:r>
          </a:p>
          <a:p>
            <a:pPr algn="l"/>
            <a:r>
              <a:rPr lang="en-US" altLang="zh-CN" dirty="0" smtClean="0">
                <a:ea typeface="黑体" pitchFamily="49" charset="-122"/>
              </a:rPr>
              <a:t>IPRC South, </a:t>
            </a:r>
            <a:r>
              <a:rPr lang="en-US" altLang="zh-CN" dirty="0" err="1" smtClean="0">
                <a:ea typeface="黑体" pitchFamily="49" charset="-122"/>
              </a:rPr>
              <a:t>Huye</a:t>
            </a:r>
            <a:r>
              <a:rPr lang="en-US" altLang="zh-CN" dirty="0" smtClean="0">
                <a:ea typeface="黑体" pitchFamily="49" charset="-122"/>
              </a:rPr>
              <a:t> CAMPUS</a:t>
            </a:r>
          </a:p>
          <a:p>
            <a:pPr algn="l"/>
            <a:r>
              <a:rPr lang="en-US" altLang="zh-CN" dirty="0" smtClean="0">
                <a:ea typeface="黑体" pitchFamily="49" charset="-122"/>
              </a:rPr>
              <a:t>ICT - Department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5638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 smtClean="0"/>
              <a:t>import </a:t>
            </a:r>
            <a:r>
              <a:rPr lang="en-US" sz="6400" dirty="0" err="1" smtClean="0"/>
              <a:t>javax.swing.JOptionPane</a:t>
            </a:r>
            <a:r>
              <a:rPr lang="en-US" sz="6400" dirty="0" smtClean="0"/>
              <a:t>;</a:t>
            </a:r>
          </a:p>
          <a:p>
            <a:pPr>
              <a:buNone/>
            </a:pPr>
            <a:r>
              <a:rPr lang="en-US" sz="6400" dirty="0" smtClean="0"/>
              <a:t>public class Rectangle {</a:t>
            </a:r>
          </a:p>
          <a:p>
            <a:pPr>
              <a:buNone/>
            </a:pPr>
            <a:r>
              <a:rPr lang="en-US" sz="6400" dirty="0" smtClean="0"/>
              <a:t>    public static void main(String[] </a:t>
            </a:r>
            <a:r>
              <a:rPr lang="en-US" sz="6400" dirty="0" err="1" smtClean="0"/>
              <a:t>args</a:t>
            </a:r>
            <a:r>
              <a:rPr lang="en-US" sz="6400" dirty="0" smtClean="0"/>
              <a:t>){</a:t>
            </a:r>
          </a:p>
          <a:p>
            <a:pPr>
              <a:buNone/>
            </a:pPr>
            <a:r>
              <a:rPr lang="en-US" sz="6400" dirty="0" smtClean="0"/>
              <a:t>        // enter the length from the input dialog box</a:t>
            </a:r>
          </a:p>
          <a:p>
            <a:pPr>
              <a:buNone/>
            </a:pPr>
            <a:r>
              <a:rPr lang="en-US" sz="6400" dirty="0" smtClean="0"/>
              <a:t>        String </a:t>
            </a:r>
            <a:r>
              <a:rPr lang="en-US" sz="6400" dirty="0" err="1" smtClean="0"/>
              <a:t>lengthString</a:t>
            </a:r>
            <a:r>
              <a:rPr lang="en-US" sz="6400" dirty="0" smtClean="0"/>
              <a:t>=</a:t>
            </a:r>
            <a:r>
              <a:rPr lang="en-US" sz="6400" dirty="0" err="1" smtClean="0"/>
              <a:t>JOptionPane.showInputDialog</a:t>
            </a:r>
            <a:r>
              <a:rPr lang="en-US" sz="6400" dirty="0" smtClean="0"/>
              <a:t>("Enter The length");</a:t>
            </a:r>
          </a:p>
          <a:p>
            <a:pPr>
              <a:buNone/>
            </a:pPr>
            <a:r>
              <a:rPr lang="en-US" sz="6400" dirty="0" smtClean="0"/>
              <a:t>        //convert string to double</a:t>
            </a:r>
          </a:p>
          <a:p>
            <a:pPr>
              <a:buNone/>
            </a:pPr>
            <a:r>
              <a:rPr lang="en-US" sz="6400" dirty="0" smtClean="0"/>
              <a:t>        double length=</a:t>
            </a:r>
            <a:r>
              <a:rPr lang="en-US" sz="6400" dirty="0" err="1" smtClean="0"/>
              <a:t>Double.parseDouble</a:t>
            </a:r>
            <a:r>
              <a:rPr lang="en-US" sz="6400" dirty="0" smtClean="0"/>
              <a:t>(</a:t>
            </a:r>
            <a:r>
              <a:rPr lang="en-US" sz="6400" dirty="0" err="1" smtClean="0"/>
              <a:t>lengthString</a:t>
            </a:r>
            <a:r>
              <a:rPr lang="en-US" sz="6400" dirty="0" smtClean="0"/>
              <a:t>);</a:t>
            </a:r>
          </a:p>
          <a:p>
            <a:pPr>
              <a:buNone/>
            </a:pPr>
            <a:r>
              <a:rPr lang="en-US" sz="6400" dirty="0" smtClean="0"/>
              <a:t>        String </a:t>
            </a:r>
            <a:r>
              <a:rPr lang="en-US" sz="6400" dirty="0" err="1" smtClean="0"/>
              <a:t>widthString</a:t>
            </a:r>
            <a:r>
              <a:rPr lang="en-US" sz="6400" dirty="0" smtClean="0"/>
              <a:t>=</a:t>
            </a:r>
            <a:r>
              <a:rPr lang="en-US" sz="6400" dirty="0" err="1" smtClean="0"/>
              <a:t>JOptionPane.showInputDialog</a:t>
            </a:r>
            <a:r>
              <a:rPr lang="en-US" sz="6400" dirty="0" smtClean="0"/>
              <a:t>("Enter The width");</a:t>
            </a:r>
          </a:p>
          <a:p>
            <a:pPr>
              <a:buNone/>
            </a:pPr>
            <a:r>
              <a:rPr lang="en-US" sz="6400" dirty="0" smtClean="0"/>
              <a:t>    double width=</a:t>
            </a:r>
            <a:r>
              <a:rPr lang="en-US" sz="6400" dirty="0" err="1" smtClean="0"/>
              <a:t>Double.parseDouble</a:t>
            </a:r>
            <a:r>
              <a:rPr lang="en-US" sz="6400" dirty="0" smtClean="0"/>
              <a:t>(</a:t>
            </a:r>
            <a:r>
              <a:rPr lang="en-US" sz="6400" dirty="0" err="1" smtClean="0"/>
              <a:t>widthString</a:t>
            </a:r>
            <a:r>
              <a:rPr lang="en-US" sz="6400" dirty="0" smtClean="0"/>
              <a:t>);</a:t>
            </a:r>
          </a:p>
          <a:p>
            <a:pPr>
              <a:buNone/>
            </a:pPr>
            <a:r>
              <a:rPr lang="en-US" sz="6400" dirty="0" smtClean="0"/>
              <a:t>    double area=length*width;</a:t>
            </a:r>
          </a:p>
          <a:p>
            <a:pPr>
              <a:buNone/>
            </a:pPr>
            <a:r>
              <a:rPr lang="en-US" sz="6400" dirty="0" smtClean="0"/>
              <a:t>    String output="The area of the rectangle 0f"+</a:t>
            </a:r>
          </a:p>
          <a:p>
            <a:pPr>
              <a:buNone/>
            </a:pPr>
            <a:r>
              <a:rPr lang="en-US" sz="6400" dirty="0" smtClean="0"/>
              <a:t>            ""+"</a:t>
            </a:r>
            <a:r>
              <a:rPr lang="en-US" sz="6400" dirty="0" err="1" smtClean="0"/>
              <a:t>lenth</a:t>
            </a:r>
            <a:r>
              <a:rPr lang="en-US" sz="6400" dirty="0" smtClean="0"/>
              <a:t>"+" "+length+" "+"and"+" "</a:t>
            </a:r>
          </a:p>
          <a:p>
            <a:pPr>
              <a:buNone/>
            </a:pPr>
            <a:r>
              <a:rPr lang="en-US" sz="6400" dirty="0" smtClean="0"/>
              <a:t>            +"width"+" "+width+" "+"is"+area;</a:t>
            </a:r>
          </a:p>
          <a:p>
            <a:pPr>
              <a:buNone/>
            </a:pPr>
            <a:r>
              <a:rPr lang="en-US" sz="6400" dirty="0" smtClean="0"/>
              <a:t>    </a:t>
            </a:r>
            <a:r>
              <a:rPr lang="en-US" sz="6400" dirty="0" err="1" smtClean="0"/>
              <a:t>JOptionPane.showMessageDialog</a:t>
            </a:r>
            <a:r>
              <a:rPr lang="en-US" sz="6400" dirty="0" smtClean="0"/>
              <a:t>(</a:t>
            </a:r>
            <a:r>
              <a:rPr lang="en-US" sz="6400" dirty="0" err="1" smtClean="0"/>
              <a:t>null,output</a:t>
            </a:r>
            <a:r>
              <a:rPr lang="en-US" sz="6400" dirty="0" smtClean="0"/>
              <a:t> );</a:t>
            </a:r>
          </a:p>
          <a:p>
            <a:pPr>
              <a:buNone/>
            </a:pPr>
            <a:r>
              <a:rPr lang="en-US" sz="6400" dirty="0" smtClean="0"/>
              <a:t>    </a:t>
            </a:r>
          </a:p>
          <a:p>
            <a:pPr>
              <a:buNone/>
            </a:pPr>
            <a:r>
              <a:rPr lang="en-US" sz="6400" dirty="0" smtClean="0"/>
              <a:t>    }</a:t>
            </a:r>
          </a:p>
          <a:p>
            <a:pPr>
              <a:buNone/>
            </a:pPr>
            <a:r>
              <a:rPr lang="en-US" sz="6400" dirty="0" smtClean="0"/>
              <a:t>    </a:t>
            </a:r>
          </a:p>
          <a:p>
            <a:pPr>
              <a:buNone/>
            </a:pPr>
            <a:r>
              <a:rPr lang="en-US" sz="6400" dirty="0" smtClean="0"/>
              <a:t>}</a:t>
            </a:r>
            <a:endParaRPr lang="en-US" sz="6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Triangle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// enter the base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baseString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base:");</a:t>
            </a:r>
          </a:p>
          <a:p>
            <a:pPr>
              <a:buNone/>
            </a:pPr>
            <a:r>
              <a:rPr lang="en-US" dirty="0" smtClean="0"/>
              <a:t>        //convert string to double</a:t>
            </a:r>
          </a:p>
          <a:p>
            <a:pPr>
              <a:buNone/>
            </a:pPr>
            <a:r>
              <a:rPr lang="en-US" dirty="0" smtClean="0"/>
              <a:t>        double base=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baseString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heigthString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base:");</a:t>
            </a:r>
          </a:p>
          <a:p>
            <a:pPr>
              <a:buNone/>
            </a:pPr>
            <a:r>
              <a:rPr lang="en-US" dirty="0" smtClean="0"/>
              <a:t>     double </a:t>
            </a:r>
            <a:r>
              <a:rPr lang="en-US" dirty="0" err="1" smtClean="0"/>
              <a:t>heigth</a:t>
            </a:r>
            <a:r>
              <a:rPr lang="en-US" dirty="0" smtClean="0"/>
              <a:t>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heigthString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double area=(base*</a:t>
            </a:r>
            <a:r>
              <a:rPr lang="en-US" dirty="0" err="1" smtClean="0"/>
              <a:t>heigth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     String output="The area is"+" "+area;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(null, output);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Square {</a:t>
            </a:r>
          </a:p>
          <a:p>
            <a:pPr>
              <a:buNone/>
            </a:pPr>
            <a:r>
              <a:rPr lang="en-US" dirty="0" smtClean="0"/>
              <a:t>    public static void main(String[]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String </a:t>
            </a:r>
            <a:r>
              <a:rPr lang="en-US" dirty="0" err="1" smtClean="0"/>
              <a:t>sideString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side");</a:t>
            </a:r>
          </a:p>
          <a:p>
            <a:pPr>
              <a:buNone/>
            </a:pPr>
            <a:r>
              <a:rPr lang="en-US" dirty="0" smtClean="0"/>
              <a:t>    double side=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sideString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double area=Math.pow(side, 2);</a:t>
            </a:r>
          </a:p>
          <a:p>
            <a:pPr>
              <a:buNone/>
            </a:pPr>
            <a:r>
              <a:rPr lang="en-US" dirty="0" smtClean="0"/>
              <a:t>    String output="The area"+""+area;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</a:t>
            </a:r>
            <a:r>
              <a:rPr lang="en-US" dirty="0" err="1" smtClean="0"/>
              <a:t>null,area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WelcomeInMessageDialogBox.java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/* This application program displays Welcome to Java!</a:t>
            </a:r>
          </a:p>
          <a:p>
            <a:pPr>
              <a:buNone/>
            </a:pPr>
            <a:r>
              <a:rPr lang="it-IT" dirty="0" smtClean="0"/>
              <a:t> * in a message dialog box.</a:t>
            </a:r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 class </a:t>
            </a:r>
            <a:r>
              <a:rPr lang="en-US" b="1" dirty="0" err="1" smtClean="0"/>
              <a:t>WelcomeInMessageDialogBox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// Display Welcome to Java! in a message dialog box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WelcomeInMessageDialogBox.java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WelcomeInMessageDialogBox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err="1" smtClean="0"/>
              <a:t>JOptionPane.showMessageDialog</a:t>
            </a:r>
            <a:r>
              <a:rPr lang="en-US" dirty="0" smtClean="0"/>
              <a:t>(null,” ICT Depart”, “IPRC_WDA”, </a:t>
            </a:r>
            <a:r>
              <a:rPr lang="en-US" dirty="0" err="1" smtClean="0"/>
              <a:t>JOptionPane.INFORMATION_MESSAGE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Input from Input Dialogs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5486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You can obtain input from the console</a:t>
            </a:r>
          </a:p>
          <a:p>
            <a:r>
              <a:rPr lang="en-US" sz="1800" dirty="0" smtClean="0"/>
              <a:t>Alternatively, you may obtain input from an input </a:t>
            </a:r>
            <a:r>
              <a:rPr lang="en-US" sz="1800" dirty="0" err="1" smtClean="0"/>
              <a:t>dialogbox</a:t>
            </a:r>
            <a:r>
              <a:rPr lang="en-US" sz="1800" dirty="0" smtClean="0"/>
              <a:t> by invoking the </a:t>
            </a:r>
            <a:r>
              <a:rPr lang="en-US" sz="1800" b="1" dirty="0" err="1" smtClean="0"/>
              <a:t>JOptionPane.showInputDialog</a:t>
            </a:r>
            <a:r>
              <a:rPr lang="en-US" sz="1800" b="1" dirty="0" smtClean="0"/>
              <a:t> method.</a:t>
            </a:r>
          </a:p>
          <a:p>
            <a:r>
              <a:rPr lang="en-US" sz="1800" dirty="0" smtClean="0"/>
              <a:t>For Example: String input =</a:t>
            </a:r>
            <a:r>
              <a:rPr lang="en-US" sz="1800" dirty="0" err="1" smtClean="0"/>
              <a:t>JOptionPane.showInputDialog</a:t>
            </a:r>
            <a:r>
              <a:rPr lang="en-US" sz="1800" dirty="0" smtClean="0"/>
              <a:t>("Enter an input");</a:t>
            </a:r>
          </a:p>
          <a:p>
            <a:r>
              <a:rPr lang="en-US" sz="1800" dirty="0" smtClean="0"/>
              <a:t>There are several ways to use the </a:t>
            </a:r>
            <a:r>
              <a:rPr lang="en-US" sz="1800" b="1" dirty="0" err="1" smtClean="0"/>
              <a:t>showInputDialog</a:t>
            </a:r>
            <a:r>
              <a:rPr lang="en-US" sz="1800" b="1" dirty="0" smtClean="0"/>
              <a:t> method.</a:t>
            </a:r>
          </a:p>
          <a:p>
            <a:r>
              <a:rPr lang="en-US" sz="1800" dirty="0" smtClean="0"/>
              <a:t>One is to use a statement like this one:</a:t>
            </a:r>
          </a:p>
          <a:p>
            <a:pPr>
              <a:buNone/>
            </a:pPr>
            <a:r>
              <a:rPr lang="en-US" sz="1800" dirty="0" err="1" smtClean="0"/>
              <a:t>JOptionPane.showInputDialog</a:t>
            </a:r>
            <a:r>
              <a:rPr lang="en-US" sz="1800" dirty="0" smtClean="0"/>
              <a:t>(x);</a:t>
            </a:r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b="1" dirty="0" smtClean="0"/>
              <a:t>x is a string for the prompting message.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76088" y="990600"/>
            <a:ext cx="3657600" cy="519684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The other is to use a statement such as the following:</a:t>
            </a:r>
          </a:p>
          <a:p>
            <a:pPr>
              <a:buNone/>
            </a:pPr>
            <a:r>
              <a:rPr lang="en-US" sz="1800" dirty="0" smtClean="0"/>
              <a:t>String </a:t>
            </a:r>
            <a:r>
              <a:rPr lang="en-US" sz="1800" dirty="0" err="1" smtClean="0"/>
              <a:t>string</a:t>
            </a:r>
            <a:r>
              <a:rPr lang="en-US" sz="1800" dirty="0" smtClean="0"/>
              <a:t> =</a:t>
            </a:r>
            <a:r>
              <a:rPr lang="en-US" sz="1800" dirty="0" err="1" smtClean="0"/>
              <a:t>JOptionPane.showInputDialog</a:t>
            </a:r>
            <a:r>
              <a:rPr lang="en-US" sz="1800" dirty="0" smtClean="0"/>
              <a:t>(</a:t>
            </a:r>
            <a:r>
              <a:rPr lang="en-US" sz="1800" b="1" dirty="0" smtClean="0"/>
              <a:t>null, x, </a:t>
            </a:r>
            <a:r>
              <a:rPr lang="en-US" sz="1800" dirty="0" smtClean="0"/>
              <a:t>y, </a:t>
            </a:r>
            <a:r>
              <a:rPr lang="en-US" sz="1800" dirty="0" err="1" smtClean="0"/>
              <a:t>JOptionPane.QUESTION_MESSAGE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b="1" dirty="0" smtClean="0"/>
              <a:t>x is a string for the prompting message and y is a string for the title of the input </a:t>
            </a:r>
            <a:r>
              <a:rPr lang="en-US" sz="1800" b="1" dirty="0" err="1" smtClean="0"/>
              <a:t>dialog</a:t>
            </a:r>
            <a:r>
              <a:rPr lang="en-US" sz="1800" dirty="0" err="1" smtClean="0"/>
              <a:t>box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input returned from the input dialog box is a string.</a:t>
            </a:r>
          </a:p>
          <a:p>
            <a:r>
              <a:rPr lang="en-US" sz="2000" dirty="0" smtClean="0"/>
              <a:t>If you enter a numeric value such as </a:t>
            </a:r>
            <a:r>
              <a:rPr lang="en-US" sz="2000" b="1" dirty="0" smtClean="0"/>
              <a:t>123, </a:t>
            </a:r>
            <a:r>
              <a:rPr lang="en-US" sz="2000" dirty="0" smtClean="0"/>
              <a:t>it returns </a:t>
            </a:r>
            <a:r>
              <a:rPr lang="en-US" sz="2000" b="1" dirty="0" smtClean="0"/>
              <a:t>"123".</a:t>
            </a:r>
          </a:p>
          <a:p>
            <a:r>
              <a:rPr lang="en-US" sz="2000" dirty="0" smtClean="0"/>
              <a:t>You have to convert a string into a number to obtain the input as a number.</a:t>
            </a:r>
          </a:p>
          <a:p>
            <a:r>
              <a:rPr lang="en-US" sz="2000" dirty="0" smtClean="0"/>
              <a:t>To convert a string into an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value, use the </a:t>
            </a:r>
            <a:r>
              <a:rPr lang="en-US" sz="2000" b="1" dirty="0" err="1" smtClean="0"/>
              <a:t>parseInt</a:t>
            </a:r>
            <a:r>
              <a:rPr lang="en-US" sz="2000" b="1" dirty="0" smtClean="0"/>
              <a:t> method in the Integer class, as </a:t>
            </a:r>
            <a:r>
              <a:rPr lang="en-US" sz="2000" dirty="0" smtClean="0"/>
              <a:t>follows:</a:t>
            </a:r>
          </a:p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intValue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Integer.parseInt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intString</a:t>
            </a:r>
            <a:r>
              <a:rPr lang="en-US" sz="2000" b="1" dirty="0" smtClean="0"/>
              <a:t>);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where </a:t>
            </a:r>
            <a:r>
              <a:rPr lang="en-US" sz="2000" b="1" dirty="0" err="1" smtClean="0"/>
              <a:t>intString</a:t>
            </a:r>
            <a:r>
              <a:rPr lang="en-US" sz="2000" b="1" dirty="0" smtClean="0"/>
              <a:t> is a numeric string such as "123".</a:t>
            </a:r>
          </a:p>
          <a:p>
            <a:r>
              <a:rPr lang="en-US" sz="2000" dirty="0" smtClean="0"/>
              <a:t>To convert a string into a </a:t>
            </a:r>
            <a:r>
              <a:rPr lang="en-US" sz="2000" b="1" dirty="0" smtClean="0"/>
              <a:t>double value, use the </a:t>
            </a:r>
            <a:r>
              <a:rPr lang="en-US" sz="2000" b="1" dirty="0" err="1" smtClean="0"/>
              <a:t>parseDouble</a:t>
            </a:r>
            <a:r>
              <a:rPr lang="en-US" sz="2000" b="1" dirty="0" smtClean="0"/>
              <a:t> method in the Double </a:t>
            </a:r>
            <a:r>
              <a:rPr lang="en-US" sz="2000" dirty="0" smtClean="0"/>
              <a:t>class, as follows:</a:t>
            </a:r>
          </a:p>
          <a:p>
            <a:pPr>
              <a:buNone/>
            </a:pPr>
            <a:r>
              <a:rPr lang="en-US" sz="2000" b="1" dirty="0" smtClean="0"/>
              <a:t>double </a:t>
            </a:r>
            <a:r>
              <a:rPr lang="en-US" sz="2000" b="1" dirty="0" err="1" smtClean="0"/>
              <a:t>doubleValue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Double.parseDouble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doubleString</a:t>
            </a:r>
            <a:r>
              <a:rPr lang="en-US" sz="2000" b="1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where </a:t>
            </a:r>
            <a:r>
              <a:rPr lang="en-US" sz="2000" b="1" dirty="0" err="1" smtClean="0"/>
              <a:t>doubleString</a:t>
            </a:r>
            <a:r>
              <a:rPr lang="en-US" sz="2000" b="1" dirty="0" smtClean="0"/>
              <a:t> is a numeric string such as "123.45".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Integer and Double classes are both included in the </a:t>
            </a:r>
            <a:r>
              <a:rPr lang="en-US" sz="2000" b="1" dirty="0" err="1" smtClean="0"/>
              <a:t>java.lang</a:t>
            </a:r>
            <a:r>
              <a:rPr lang="en-US" sz="2000" b="1" dirty="0" smtClean="0"/>
              <a:t> package, and thus </a:t>
            </a:r>
            <a:r>
              <a:rPr lang="en-US" sz="2000" dirty="0" smtClean="0"/>
              <a:t>they are automatically imported.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ComputeLoanUsingInputDialog.java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50444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b="1" dirty="0" smtClean="0"/>
              <a:t>import </a:t>
            </a:r>
            <a:r>
              <a:rPr lang="en-US" sz="4000" b="1" dirty="0" err="1" smtClean="0"/>
              <a:t>javax.swing.JOptionPane</a:t>
            </a:r>
            <a:r>
              <a:rPr lang="en-US" sz="4000" b="1" dirty="0" smtClean="0"/>
              <a:t>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b="1" dirty="0" smtClean="0"/>
              <a:t>public class </a:t>
            </a:r>
            <a:r>
              <a:rPr lang="en-US" sz="4000" b="1" dirty="0" err="1" smtClean="0"/>
              <a:t>ComputeLoanUsingInputDialog</a:t>
            </a:r>
            <a:r>
              <a:rPr lang="en-US" sz="4000" b="1" dirty="0" smtClean="0"/>
              <a:t> {</a:t>
            </a:r>
          </a:p>
          <a:p>
            <a:pPr>
              <a:buNone/>
            </a:pPr>
            <a:r>
              <a:rPr lang="en-US" sz="4000" b="1" dirty="0" smtClean="0"/>
              <a:t>public static void main(String[] </a:t>
            </a:r>
            <a:r>
              <a:rPr lang="en-US" sz="4000" b="1" dirty="0" err="1" smtClean="0"/>
              <a:t>args</a:t>
            </a:r>
            <a:r>
              <a:rPr lang="en-US" sz="4000" b="1" dirty="0" smtClean="0"/>
              <a:t>) {</a:t>
            </a:r>
          </a:p>
          <a:p>
            <a:pPr>
              <a:buNone/>
            </a:pPr>
            <a:r>
              <a:rPr lang="en-US" sz="4000" dirty="0" smtClean="0"/>
              <a:t>// Enter yearly interest rate</a:t>
            </a:r>
          </a:p>
          <a:p>
            <a:pPr>
              <a:buNone/>
            </a:pPr>
            <a:r>
              <a:rPr lang="en-US" sz="4000" dirty="0" smtClean="0"/>
              <a:t>String </a:t>
            </a:r>
            <a:r>
              <a:rPr lang="en-US" sz="4000" dirty="0" err="1" smtClean="0"/>
              <a:t>annualInterestRateString</a:t>
            </a:r>
            <a:r>
              <a:rPr lang="en-US" sz="4000" dirty="0" smtClean="0"/>
              <a:t> = </a:t>
            </a:r>
            <a:r>
              <a:rPr lang="en-US" sz="4000" dirty="0" err="1" smtClean="0"/>
              <a:t>JOptionPane.showInputDialog</a:t>
            </a:r>
            <a:r>
              <a:rPr lang="en-US" sz="4000" dirty="0" smtClean="0"/>
              <a:t>(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b="1" dirty="0" smtClean="0"/>
              <a:t>"Enter yearly interest rate, for example 8.25:");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// Convert string to double</a:t>
            </a:r>
          </a:p>
          <a:p>
            <a:pPr>
              <a:buNone/>
            </a:pPr>
            <a:r>
              <a:rPr lang="en-US" sz="4000" b="1" dirty="0" smtClean="0"/>
              <a:t>double </a:t>
            </a:r>
            <a:r>
              <a:rPr lang="en-US" sz="4000" b="1" dirty="0" err="1" smtClean="0"/>
              <a:t>annualInterestRate</a:t>
            </a:r>
            <a:r>
              <a:rPr lang="en-US" sz="4000" b="1" dirty="0" smtClean="0"/>
              <a:t> =</a:t>
            </a:r>
          </a:p>
          <a:p>
            <a:pPr>
              <a:buNone/>
            </a:pPr>
            <a:r>
              <a:rPr lang="en-US" sz="4000" dirty="0" err="1" smtClean="0"/>
              <a:t>Double.parseDouble</a:t>
            </a:r>
            <a:r>
              <a:rPr lang="en-US" sz="4000" dirty="0" smtClean="0"/>
              <a:t>(</a:t>
            </a:r>
            <a:r>
              <a:rPr lang="en-US" sz="4000" dirty="0" err="1" smtClean="0"/>
              <a:t>annualInterestRateString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990600"/>
            <a:ext cx="3657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// Obtain monthly interest rate</a:t>
            </a:r>
          </a:p>
          <a:p>
            <a:pPr>
              <a:buNone/>
            </a:pPr>
            <a:r>
              <a:rPr lang="en-US" sz="1400" b="1" dirty="0" smtClean="0"/>
              <a:t>double </a:t>
            </a:r>
            <a:r>
              <a:rPr lang="en-US" sz="1400" b="1" dirty="0" err="1" smtClean="0"/>
              <a:t>monthlyInterestRate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annualInterestRate</a:t>
            </a:r>
            <a:r>
              <a:rPr lang="en-US" sz="1400" b="1" dirty="0" smtClean="0"/>
              <a:t> / 1200;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Enter number of years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numberOfYearsString</a:t>
            </a:r>
            <a:r>
              <a:rPr lang="en-US" sz="1400" dirty="0" smtClean="0"/>
              <a:t> = </a:t>
            </a:r>
            <a:r>
              <a:rPr lang="en-US" sz="1400" dirty="0" err="1" smtClean="0"/>
              <a:t>JOptionPane.showInputDialog</a:t>
            </a:r>
            <a:r>
              <a:rPr lang="en-US" sz="1400" dirty="0" smtClean="0"/>
              <a:t>(</a:t>
            </a:r>
          </a:p>
          <a:p>
            <a:pPr>
              <a:buNone/>
            </a:pPr>
            <a:r>
              <a:rPr lang="en-US" sz="1400" b="1" smtClean="0"/>
              <a:t>"Enter </a:t>
            </a:r>
            <a:r>
              <a:rPr lang="en-US" sz="1400" b="1" dirty="0" smtClean="0"/>
              <a:t>number of years as an integer, \</a:t>
            </a:r>
            <a:r>
              <a:rPr lang="en-US" sz="1400" b="1" dirty="0" err="1" smtClean="0"/>
              <a:t>nfor</a:t>
            </a:r>
            <a:r>
              <a:rPr lang="en-US" sz="1400" b="1" dirty="0" smtClean="0"/>
              <a:t> example 5:");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Convert string to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numberOfYears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Integer.parseInt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numberOfYearsString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// Enter loan amount</a:t>
            </a:r>
          </a:p>
          <a:p>
            <a:pPr>
              <a:buNone/>
            </a:pPr>
            <a:r>
              <a:rPr lang="en-US" sz="1400" dirty="0" smtClean="0"/>
              <a:t>String </a:t>
            </a:r>
            <a:r>
              <a:rPr lang="en-US" sz="1400" dirty="0" err="1" smtClean="0"/>
              <a:t>loanString</a:t>
            </a:r>
            <a:r>
              <a:rPr lang="en-US" sz="1400" dirty="0" smtClean="0"/>
              <a:t> = </a:t>
            </a:r>
            <a:r>
              <a:rPr lang="en-US" sz="1400" dirty="0" err="1" smtClean="0"/>
              <a:t>JOptionPane.showInputDialog</a:t>
            </a:r>
            <a:r>
              <a:rPr lang="en-US" sz="1400" dirty="0" smtClean="0"/>
              <a:t>(</a:t>
            </a:r>
          </a:p>
          <a:p>
            <a:pPr>
              <a:buNone/>
            </a:pPr>
            <a:r>
              <a:rPr lang="en-US" sz="1400" b="1" dirty="0" smtClean="0"/>
              <a:t>"Enter loan amount, for example 120000.95:");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// Convert string to double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b="1" dirty="0" smtClean="0"/>
              <a:t>double </a:t>
            </a:r>
            <a:r>
              <a:rPr lang="en-US" sz="1400" b="1" dirty="0" err="1" smtClean="0"/>
              <a:t>loanAmount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Double.parseDouble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loanString</a:t>
            </a:r>
            <a:r>
              <a:rPr lang="en-US" sz="1400" b="1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ComputeLoanUsingInputDialog.java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37360" y="2362200"/>
            <a:ext cx="7406640" cy="2819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loanAmount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monthlyInterestRate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/ (1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– 1 / Math.pow(1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monthlyInterestRate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numberOfYears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12));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double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numberOfYears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12;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100) / 100.0;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 100) / 100.0;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String output = "The monthly payment is "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monthlyPayment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"\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total payment is "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totalPayment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JOptionPane.showMessageDialog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null,output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Input dialog box</a:t>
            </a:r>
          </a:p>
          <a:p>
            <a:pPr>
              <a:buNone/>
            </a:pPr>
            <a:r>
              <a:rPr lang="en-US" dirty="0" smtClean="0"/>
              <a:t>Compute the area of</a:t>
            </a:r>
          </a:p>
          <a:p>
            <a:pPr>
              <a:buNone/>
            </a:pPr>
            <a:r>
              <a:rPr lang="en-US" dirty="0" smtClean="0"/>
              <a:t>Circle</a:t>
            </a:r>
          </a:p>
          <a:p>
            <a:pPr>
              <a:buNone/>
            </a:pPr>
            <a:r>
              <a:rPr lang="en-US" dirty="0" smtClean="0"/>
              <a:t>Triangle</a:t>
            </a:r>
          </a:p>
          <a:p>
            <a:pPr>
              <a:buNone/>
            </a:pPr>
            <a:r>
              <a:rPr lang="en-US" dirty="0" smtClean="0"/>
              <a:t> Square</a:t>
            </a:r>
          </a:p>
          <a:p>
            <a:pPr>
              <a:buNone/>
            </a:pPr>
            <a:r>
              <a:rPr lang="en-US" dirty="0" smtClean="0"/>
              <a:t>Rectangular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Circle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final double PI=3.141589;</a:t>
            </a:r>
          </a:p>
          <a:p>
            <a:pPr>
              <a:buNone/>
            </a:pPr>
            <a:r>
              <a:rPr lang="en-US" dirty="0" smtClean="0"/>
              <a:t>       //Entering the radius value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radiusString</a:t>
            </a:r>
            <a:r>
              <a:rPr lang="en-US" dirty="0" smtClean="0"/>
              <a:t>=</a:t>
            </a:r>
            <a:r>
              <a:rPr lang="en-US" dirty="0" err="1" smtClean="0"/>
              <a:t>JOptionPane.showInputDialog</a:t>
            </a:r>
            <a:r>
              <a:rPr lang="en-US" dirty="0" smtClean="0"/>
              <a:t>("Enter the radius");</a:t>
            </a:r>
          </a:p>
          <a:p>
            <a:pPr>
              <a:buNone/>
            </a:pPr>
            <a:r>
              <a:rPr lang="en-US" dirty="0" smtClean="0"/>
              <a:t>        //convert radius string to double</a:t>
            </a:r>
          </a:p>
          <a:p>
            <a:pPr>
              <a:buNone/>
            </a:pPr>
            <a:r>
              <a:rPr lang="en-US" dirty="0" smtClean="0"/>
              <a:t>        double radius=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radiusString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double area=PI*</a:t>
            </a:r>
            <a:r>
              <a:rPr lang="en-US" dirty="0" err="1" smtClean="0"/>
              <a:t>Math.pow</a:t>
            </a:r>
            <a:r>
              <a:rPr lang="en-US" dirty="0" smtClean="0"/>
              <a:t>(radius, 2);</a:t>
            </a:r>
          </a:p>
          <a:p>
            <a:pPr>
              <a:buNone/>
            </a:pPr>
            <a:r>
              <a:rPr lang="en-US" dirty="0" smtClean="0"/>
              <a:t>        String output = "The area of the circle whose radius"</a:t>
            </a:r>
          </a:p>
          <a:p>
            <a:pPr>
              <a:buNone/>
            </a:pPr>
            <a:r>
              <a:rPr lang="en-US" dirty="0" smtClean="0"/>
              <a:t>                +" "+"is"+radius+" is equal"+" "+"to"+" "</a:t>
            </a:r>
          </a:p>
          <a:p>
            <a:pPr>
              <a:buNone/>
            </a:pPr>
            <a:r>
              <a:rPr lang="en-US" dirty="0" smtClean="0"/>
              <a:t>                        +area;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(</a:t>
            </a:r>
            <a:r>
              <a:rPr lang="en-US" dirty="0" err="1" smtClean="0"/>
              <a:t>null,output</a:t>
            </a:r>
            <a:r>
              <a:rPr lang="en-US" dirty="0" smtClean="0"/>
              <a:t>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</TotalTime>
  <Words>905</Words>
  <Application>Microsoft Office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Lesson 6: Java Programming Language (GUI) Displaying Text in a Message Dialog Box</vt:lpstr>
      <vt:lpstr>WelcomeInMessageDialogBox.java</vt:lpstr>
      <vt:lpstr>WelcomeInMessageDialogBox.java</vt:lpstr>
      <vt:lpstr>Getting Input from Input Dialogs</vt:lpstr>
      <vt:lpstr>Converting Strings to Numbers</vt:lpstr>
      <vt:lpstr>ComputeLoanUsingInputDialog.java</vt:lpstr>
      <vt:lpstr>ComputeLoanUsingInputDialog.java</vt:lpstr>
      <vt:lpstr> Exercises</vt:lpstr>
      <vt:lpstr>Circle.java</vt:lpstr>
      <vt:lpstr>Rectangle.java</vt:lpstr>
      <vt:lpstr>Triangle.java</vt:lpstr>
      <vt:lpstr>Square.java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Java Programming Language (GUI) Displaying Text in a Message Dialog Box</dc:title>
  <dc:creator>patty</dc:creator>
  <cp:lastModifiedBy>EMMY</cp:lastModifiedBy>
  <cp:revision>26</cp:revision>
  <dcterms:created xsi:type="dcterms:W3CDTF">2014-03-12T05:56:32Z</dcterms:created>
  <dcterms:modified xsi:type="dcterms:W3CDTF">2015-02-25T17:11:14Z</dcterms:modified>
</cp:coreProperties>
</file>