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5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mailto:nidedrogba@gmail.com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mailto:nidedrogba@gmail.com" TargetMode="External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20998-6679-4110-98EA-E81C76D3CC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2AA174-8DCB-4164-97E5-ADDC8D07D23B}">
      <dgm:prSet/>
      <dgm:spPr/>
      <dgm:t>
        <a:bodyPr/>
        <a:lstStyle/>
        <a:p>
          <a:pPr>
            <a:defRPr cap="all"/>
          </a:pPr>
          <a:r>
            <a:rPr lang="en-GB" b="0" i="0"/>
            <a:t>Niyomwungeri Parmenide ISHIMWE</a:t>
          </a:r>
          <a:endParaRPr lang="en-US"/>
        </a:p>
      </dgm:t>
    </dgm:pt>
    <dgm:pt modelId="{FFCE3D50-2040-4520-BEF7-7D817E8AEBFE}" type="parTrans" cxnId="{2E97ACEC-35AB-43DC-9EF4-088506E3D341}">
      <dgm:prSet/>
      <dgm:spPr/>
      <dgm:t>
        <a:bodyPr/>
        <a:lstStyle/>
        <a:p>
          <a:endParaRPr lang="en-US"/>
        </a:p>
      </dgm:t>
    </dgm:pt>
    <dgm:pt modelId="{767E01C7-C786-465C-8A19-537B1082FBD6}" type="sibTrans" cxnId="{2E97ACEC-35AB-43DC-9EF4-088506E3D341}">
      <dgm:prSet/>
      <dgm:spPr/>
      <dgm:t>
        <a:bodyPr/>
        <a:lstStyle/>
        <a:p>
          <a:endParaRPr lang="en-US"/>
        </a:p>
      </dgm:t>
    </dgm:pt>
    <dgm:pt modelId="{EC020AFD-FA86-496A-A195-FBBAF89B79CA}">
      <dgm:prSet/>
      <dgm:spPr/>
      <dgm:t>
        <a:bodyPr/>
        <a:lstStyle/>
        <a:p>
          <a:pPr>
            <a:defRPr cap="all"/>
          </a:pPr>
          <a:r>
            <a:rPr lang="en-GB" b="0" i="0">
              <a:hlinkClick xmlns:r="http://schemas.openxmlformats.org/officeDocument/2006/relationships" r:id="rId1"/>
            </a:rPr>
            <a:t>nidedrogba@gmail.com</a:t>
          </a:r>
          <a:endParaRPr lang="en-US"/>
        </a:p>
      </dgm:t>
    </dgm:pt>
    <dgm:pt modelId="{70B5822E-1CCA-418C-A513-F48DC3D425F3}" type="parTrans" cxnId="{4B5D40FC-68CD-4291-AED3-69D6C1290EBF}">
      <dgm:prSet/>
      <dgm:spPr/>
      <dgm:t>
        <a:bodyPr/>
        <a:lstStyle/>
        <a:p>
          <a:endParaRPr lang="en-US"/>
        </a:p>
      </dgm:t>
    </dgm:pt>
    <dgm:pt modelId="{911A27E5-3DC3-486B-A395-0466B051148B}" type="sibTrans" cxnId="{4B5D40FC-68CD-4291-AED3-69D6C1290EBF}">
      <dgm:prSet/>
      <dgm:spPr/>
      <dgm:t>
        <a:bodyPr/>
        <a:lstStyle/>
        <a:p>
          <a:endParaRPr lang="en-US"/>
        </a:p>
      </dgm:t>
    </dgm:pt>
    <dgm:pt modelId="{9E405020-F350-43E4-B204-1CE7850A4AAF}">
      <dgm:prSet/>
      <dgm:spPr/>
      <dgm:t>
        <a:bodyPr/>
        <a:lstStyle/>
        <a:p>
          <a:pPr>
            <a:defRPr cap="all"/>
          </a:pPr>
          <a:r>
            <a:rPr lang="en-GB" b="0" i="0"/>
            <a:t>25 May 2023</a:t>
          </a:r>
          <a:endParaRPr lang="en-US"/>
        </a:p>
      </dgm:t>
    </dgm:pt>
    <dgm:pt modelId="{23F04591-DC97-472C-B6E5-1859AA3A5856}" type="parTrans" cxnId="{F6F27E4F-6398-45CB-9FA9-0ED17F3DD0C3}">
      <dgm:prSet/>
      <dgm:spPr/>
      <dgm:t>
        <a:bodyPr/>
        <a:lstStyle/>
        <a:p>
          <a:endParaRPr lang="en-US"/>
        </a:p>
      </dgm:t>
    </dgm:pt>
    <dgm:pt modelId="{7D966ACC-6875-4CBC-A009-1CEF5CD12C00}" type="sibTrans" cxnId="{F6F27E4F-6398-45CB-9FA9-0ED17F3DD0C3}">
      <dgm:prSet/>
      <dgm:spPr/>
      <dgm:t>
        <a:bodyPr/>
        <a:lstStyle/>
        <a:p>
          <a:endParaRPr lang="en-US"/>
        </a:p>
      </dgm:t>
    </dgm:pt>
    <dgm:pt modelId="{185EAF4C-C1FD-4B29-97C1-0478F66CE6E5}" type="pres">
      <dgm:prSet presAssocID="{DCE20998-6679-4110-98EA-E81C76D3CC25}" presName="root" presStyleCnt="0">
        <dgm:presLayoutVars>
          <dgm:dir/>
          <dgm:resizeHandles val="exact"/>
        </dgm:presLayoutVars>
      </dgm:prSet>
      <dgm:spPr/>
    </dgm:pt>
    <dgm:pt modelId="{C908AC47-959A-4429-80F4-2C089A50B6B1}" type="pres">
      <dgm:prSet presAssocID="{CE2AA174-8DCB-4164-97E5-ADDC8D07D23B}" presName="compNode" presStyleCnt="0"/>
      <dgm:spPr/>
    </dgm:pt>
    <dgm:pt modelId="{A9B3FFF4-2CAB-43F9-B640-849DA7BC4B69}" type="pres">
      <dgm:prSet presAssocID="{CE2AA174-8DCB-4164-97E5-ADDC8D07D23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839E78-8127-4EE2-B8DF-508A4D61A3B7}" type="pres">
      <dgm:prSet presAssocID="{CE2AA174-8DCB-4164-97E5-ADDC8D07D23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AEAAD1-7EDB-4387-9652-7CCB620DFEF2}" type="pres">
      <dgm:prSet presAssocID="{CE2AA174-8DCB-4164-97E5-ADDC8D07D23B}" presName="spaceRect" presStyleCnt="0"/>
      <dgm:spPr/>
    </dgm:pt>
    <dgm:pt modelId="{70AF935B-DE6B-45D1-98C4-F842AB6E94F3}" type="pres">
      <dgm:prSet presAssocID="{CE2AA174-8DCB-4164-97E5-ADDC8D07D23B}" presName="textRect" presStyleLbl="revTx" presStyleIdx="0" presStyleCnt="3">
        <dgm:presLayoutVars>
          <dgm:chMax val="1"/>
          <dgm:chPref val="1"/>
        </dgm:presLayoutVars>
      </dgm:prSet>
      <dgm:spPr/>
    </dgm:pt>
    <dgm:pt modelId="{1976E643-380D-4CB2-8515-EF17215D5744}" type="pres">
      <dgm:prSet presAssocID="{767E01C7-C786-465C-8A19-537B1082FBD6}" presName="sibTrans" presStyleCnt="0"/>
      <dgm:spPr/>
    </dgm:pt>
    <dgm:pt modelId="{C3AE67E3-0546-4108-9FCE-2A1041F7E193}" type="pres">
      <dgm:prSet presAssocID="{EC020AFD-FA86-496A-A195-FBBAF89B79CA}" presName="compNode" presStyleCnt="0"/>
      <dgm:spPr/>
    </dgm:pt>
    <dgm:pt modelId="{1D616104-A9A0-462D-BC49-984683F1B3FD}" type="pres">
      <dgm:prSet presAssocID="{EC020AFD-FA86-496A-A195-FBBAF89B79C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1DA1FF-CFA4-40AC-950D-2B5759C21C20}" type="pres">
      <dgm:prSet presAssocID="{EC020AFD-FA86-496A-A195-FBBAF89B79C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C480536-FFF2-4E4A-89DA-5A0441077E5A}" type="pres">
      <dgm:prSet presAssocID="{EC020AFD-FA86-496A-A195-FBBAF89B79CA}" presName="spaceRect" presStyleCnt="0"/>
      <dgm:spPr/>
    </dgm:pt>
    <dgm:pt modelId="{2A72534A-9191-448B-BCB0-E56E816C253A}" type="pres">
      <dgm:prSet presAssocID="{EC020AFD-FA86-496A-A195-FBBAF89B79CA}" presName="textRect" presStyleLbl="revTx" presStyleIdx="1" presStyleCnt="3">
        <dgm:presLayoutVars>
          <dgm:chMax val="1"/>
          <dgm:chPref val="1"/>
        </dgm:presLayoutVars>
      </dgm:prSet>
      <dgm:spPr/>
    </dgm:pt>
    <dgm:pt modelId="{5EF59568-AB9F-4692-B447-4F48BC98A0AD}" type="pres">
      <dgm:prSet presAssocID="{911A27E5-3DC3-486B-A395-0466B051148B}" presName="sibTrans" presStyleCnt="0"/>
      <dgm:spPr/>
    </dgm:pt>
    <dgm:pt modelId="{8D64A351-211F-4610-AA03-A45A59B61C71}" type="pres">
      <dgm:prSet presAssocID="{9E405020-F350-43E4-B204-1CE7850A4AAF}" presName="compNode" presStyleCnt="0"/>
      <dgm:spPr/>
    </dgm:pt>
    <dgm:pt modelId="{9BB62992-5874-4B3C-AD8C-FD80E8068BAF}" type="pres">
      <dgm:prSet presAssocID="{9E405020-F350-43E4-B204-1CE7850A4AA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502277-BA5D-4ED5-B624-D06EA1FC27CB}" type="pres">
      <dgm:prSet presAssocID="{9E405020-F350-43E4-B204-1CE7850A4AA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FBCA046-FA0B-4E0B-8D9E-D1BA9472CCF8}" type="pres">
      <dgm:prSet presAssocID="{9E405020-F350-43E4-B204-1CE7850A4AAF}" presName="spaceRect" presStyleCnt="0"/>
      <dgm:spPr/>
    </dgm:pt>
    <dgm:pt modelId="{1E163709-3723-4C09-A8F6-94D7755F8CE3}" type="pres">
      <dgm:prSet presAssocID="{9E405020-F350-43E4-B204-1CE7850A4A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0A733E-9883-48C3-BAD9-78181F01DDF2}" type="presOf" srcId="{9E405020-F350-43E4-B204-1CE7850A4AAF}" destId="{1E163709-3723-4C09-A8F6-94D7755F8CE3}" srcOrd="0" destOrd="0" presId="urn:microsoft.com/office/officeart/2018/5/layout/IconLeafLabelList"/>
    <dgm:cxn modelId="{F6F27E4F-6398-45CB-9FA9-0ED17F3DD0C3}" srcId="{DCE20998-6679-4110-98EA-E81C76D3CC25}" destId="{9E405020-F350-43E4-B204-1CE7850A4AAF}" srcOrd="2" destOrd="0" parTransId="{23F04591-DC97-472C-B6E5-1859AA3A5856}" sibTransId="{7D966ACC-6875-4CBC-A009-1CEF5CD12C00}"/>
    <dgm:cxn modelId="{CC71B6E9-D081-484B-8242-CA16F7336D11}" type="presOf" srcId="{DCE20998-6679-4110-98EA-E81C76D3CC25}" destId="{185EAF4C-C1FD-4B29-97C1-0478F66CE6E5}" srcOrd="0" destOrd="0" presId="urn:microsoft.com/office/officeart/2018/5/layout/IconLeafLabelList"/>
    <dgm:cxn modelId="{2E97ACEC-35AB-43DC-9EF4-088506E3D341}" srcId="{DCE20998-6679-4110-98EA-E81C76D3CC25}" destId="{CE2AA174-8DCB-4164-97E5-ADDC8D07D23B}" srcOrd="0" destOrd="0" parTransId="{FFCE3D50-2040-4520-BEF7-7D817E8AEBFE}" sibTransId="{767E01C7-C786-465C-8A19-537B1082FBD6}"/>
    <dgm:cxn modelId="{294F52F1-5669-4A2A-BBCF-D8B956F44DF6}" type="presOf" srcId="{CE2AA174-8DCB-4164-97E5-ADDC8D07D23B}" destId="{70AF935B-DE6B-45D1-98C4-F842AB6E94F3}" srcOrd="0" destOrd="0" presId="urn:microsoft.com/office/officeart/2018/5/layout/IconLeafLabelList"/>
    <dgm:cxn modelId="{0891BEFA-F6E6-4A70-BF87-6A9739935EDE}" type="presOf" srcId="{EC020AFD-FA86-496A-A195-FBBAF89B79CA}" destId="{2A72534A-9191-448B-BCB0-E56E816C253A}" srcOrd="0" destOrd="0" presId="urn:microsoft.com/office/officeart/2018/5/layout/IconLeafLabelList"/>
    <dgm:cxn modelId="{4B5D40FC-68CD-4291-AED3-69D6C1290EBF}" srcId="{DCE20998-6679-4110-98EA-E81C76D3CC25}" destId="{EC020AFD-FA86-496A-A195-FBBAF89B79CA}" srcOrd="1" destOrd="0" parTransId="{70B5822E-1CCA-418C-A513-F48DC3D425F3}" sibTransId="{911A27E5-3DC3-486B-A395-0466B051148B}"/>
    <dgm:cxn modelId="{64DB5F6B-2CFB-493A-A0B1-73B25689AEFB}" type="presParOf" srcId="{185EAF4C-C1FD-4B29-97C1-0478F66CE6E5}" destId="{C908AC47-959A-4429-80F4-2C089A50B6B1}" srcOrd="0" destOrd="0" presId="urn:microsoft.com/office/officeart/2018/5/layout/IconLeafLabelList"/>
    <dgm:cxn modelId="{A396E8CC-5F6D-4492-9503-56F42310F51A}" type="presParOf" srcId="{C908AC47-959A-4429-80F4-2C089A50B6B1}" destId="{A9B3FFF4-2CAB-43F9-B640-849DA7BC4B69}" srcOrd="0" destOrd="0" presId="urn:microsoft.com/office/officeart/2018/5/layout/IconLeafLabelList"/>
    <dgm:cxn modelId="{3B426A08-F7B0-4577-98F4-CC24567250FC}" type="presParOf" srcId="{C908AC47-959A-4429-80F4-2C089A50B6B1}" destId="{14839E78-8127-4EE2-B8DF-508A4D61A3B7}" srcOrd="1" destOrd="0" presId="urn:microsoft.com/office/officeart/2018/5/layout/IconLeafLabelList"/>
    <dgm:cxn modelId="{784B7DF7-0377-4C23-9B83-D0F3758309CE}" type="presParOf" srcId="{C908AC47-959A-4429-80F4-2C089A50B6B1}" destId="{BBAEAAD1-7EDB-4387-9652-7CCB620DFEF2}" srcOrd="2" destOrd="0" presId="urn:microsoft.com/office/officeart/2018/5/layout/IconLeafLabelList"/>
    <dgm:cxn modelId="{FF27E61B-970B-4860-B0A2-327F95A69F40}" type="presParOf" srcId="{C908AC47-959A-4429-80F4-2C089A50B6B1}" destId="{70AF935B-DE6B-45D1-98C4-F842AB6E94F3}" srcOrd="3" destOrd="0" presId="urn:microsoft.com/office/officeart/2018/5/layout/IconLeafLabelList"/>
    <dgm:cxn modelId="{B86F7780-E2BC-443A-B8C0-47EBB0092511}" type="presParOf" srcId="{185EAF4C-C1FD-4B29-97C1-0478F66CE6E5}" destId="{1976E643-380D-4CB2-8515-EF17215D5744}" srcOrd="1" destOrd="0" presId="urn:microsoft.com/office/officeart/2018/5/layout/IconLeafLabelList"/>
    <dgm:cxn modelId="{7A7955A0-9292-41F3-82A2-D764F317B5D1}" type="presParOf" srcId="{185EAF4C-C1FD-4B29-97C1-0478F66CE6E5}" destId="{C3AE67E3-0546-4108-9FCE-2A1041F7E193}" srcOrd="2" destOrd="0" presId="urn:microsoft.com/office/officeart/2018/5/layout/IconLeafLabelList"/>
    <dgm:cxn modelId="{A448F15C-666C-43F2-82B0-E75A8AC43CE4}" type="presParOf" srcId="{C3AE67E3-0546-4108-9FCE-2A1041F7E193}" destId="{1D616104-A9A0-462D-BC49-984683F1B3FD}" srcOrd="0" destOrd="0" presId="urn:microsoft.com/office/officeart/2018/5/layout/IconLeafLabelList"/>
    <dgm:cxn modelId="{122162F8-C844-42C8-B03A-EA80A2547EE1}" type="presParOf" srcId="{C3AE67E3-0546-4108-9FCE-2A1041F7E193}" destId="{311DA1FF-CFA4-40AC-950D-2B5759C21C20}" srcOrd="1" destOrd="0" presId="urn:microsoft.com/office/officeart/2018/5/layout/IconLeafLabelList"/>
    <dgm:cxn modelId="{C5B83D9B-9A81-4073-8C06-FF4440A2A3C7}" type="presParOf" srcId="{C3AE67E3-0546-4108-9FCE-2A1041F7E193}" destId="{3C480536-FFF2-4E4A-89DA-5A0441077E5A}" srcOrd="2" destOrd="0" presId="urn:microsoft.com/office/officeart/2018/5/layout/IconLeafLabelList"/>
    <dgm:cxn modelId="{C8951BE1-F5E9-49BA-BAEE-DB7BCC1B27F6}" type="presParOf" srcId="{C3AE67E3-0546-4108-9FCE-2A1041F7E193}" destId="{2A72534A-9191-448B-BCB0-E56E816C253A}" srcOrd="3" destOrd="0" presId="urn:microsoft.com/office/officeart/2018/5/layout/IconLeafLabelList"/>
    <dgm:cxn modelId="{E8360779-9D48-4D95-8AE3-C4B61FFB7BA0}" type="presParOf" srcId="{185EAF4C-C1FD-4B29-97C1-0478F66CE6E5}" destId="{5EF59568-AB9F-4692-B447-4F48BC98A0AD}" srcOrd="3" destOrd="0" presId="urn:microsoft.com/office/officeart/2018/5/layout/IconLeafLabelList"/>
    <dgm:cxn modelId="{BF7D31E4-B115-481B-9AD2-265F5A499C6F}" type="presParOf" srcId="{185EAF4C-C1FD-4B29-97C1-0478F66CE6E5}" destId="{8D64A351-211F-4610-AA03-A45A59B61C71}" srcOrd="4" destOrd="0" presId="urn:microsoft.com/office/officeart/2018/5/layout/IconLeafLabelList"/>
    <dgm:cxn modelId="{7F160C07-E772-40CB-A4AB-E60AD9DAFE7D}" type="presParOf" srcId="{8D64A351-211F-4610-AA03-A45A59B61C71}" destId="{9BB62992-5874-4B3C-AD8C-FD80E8068BAF}" srcOrd="0" destOrd="0" presId="urn:microsoft.com/office/officeart/2018/5/layout/IconLeafLabelList"/>
    <dgm:cxn modelId="{DC61B072-2234-4C27-A414-F08C91715CF6}" type="presParOf" srcId="{8D64A351-211F-4610-AA03-A45A59B61C71}" destId="{04502277-BA5D-4ED5-B624-D06EA1FC27CB}" srcOrd="1" destOrd="0" presId="urn:microsoft.com/office/officeart/2018/5/layout/IconLeafLabelList"/>
    <dgm:cxn modelId="{648D6C80-A5EB-4E57-8A57-EC7D4FF9CC07}" type="presParOf" srcId="{8D64A351-211F-4610-AA03-A45A59B61C71}" destId="{2FBCA046-FA0B-4E0B-8D9E-D1BA9472CCF8}" srcOrd="2" destOrd="0" presId="urn:microsoft.com/office/officeart/2018/5/layout/IconLeafLabelList"/>
    <dgm:cxn modelId="{80A44D79-C5F9-4263-9781-4B249AAB29F2}" type="presParOf" srcId="{8D64A351-211F-4610-AA03-A45A59B61C71}" destId="{1E163709-3723-4C09-A8F6-94D7755F8C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3FFF4-2CAB-43F9-B640-849DA7BC4B69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39E78-8127-4EE2-B8DF-508A4D61A3B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935B-DE6B-45D1-98C4-F842AB6E94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/>
            <a:t>Niyomwungeri Parmenide ISHIMWE</a:t>
          </a:r>
          <a:endParaRPr lang="en-US" sz="2100" kern="1200"/>
        </a:p>
      </dsp:txBody>
      <dsp:txXfrm>
        <a:off x="75768" y="3053169"/>
        <a:ext cx="3093750" cy="720000"/>
      </dsp:txXfrm>
    </dsp:sp>
    <dsp:sp modelId="{1D616104-A9A0-462D-BC49-984683F1B3FD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DA1FF-CFA4-40AC-950D-2B5759C21C2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534A-9191-448B-BCB0-E56E816C253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>
              <a:hlinkClick xmlns:r="http://schemas.openxmlformats.org/officeDocument/2006/relationships" r:id="rId5"/>
            </a:rPr>
            <a:t>nidedrogba@gmail.com</a:t>
          </a:r>
          <a:endParaRPr lang="en-US" sz="2100" kern="1200"/>
        </a:p>
      </dsp:txBody>
      <dsp:txXfrm>
        <a:off x="3710925" y="3053169"/>
        <a:ext cx="3093750" cy="720000"/>
      </dsp:txXfrm>
    </dsp:sp>
    <dsp:sp modelId="{9BB62992-5874-4B3C-AD8C-FD80E8068BAF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02277-BA5D-4ED5-B624-D06EA1FC27C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63709-3723-4C09-A8F6-94D7755F8CE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/>
            <a:t>25 May 2023</a:t>
          </a:r>
          <a:endParaRPr lang="en-US" sz="21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00F0-7DAA-B959-B339-9A7F3BD0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E44CA-4FFE-BED1-4B1A-4788AE262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18D4-EA35-5689-A885-4E6A1C5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CAF8-C1A3-5E15-2C1E-F0CA5B54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F866-F694-B1C0-2605-63FEA121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559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61E-288A-16B0-8D6E-1B234E41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9DCC5-7904-D51C-CB2D-2CED963B7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3257-47CF-F8BC-B9D5-43525EF5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3F00-3616-B169-69F6-9F3CA82B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0D27-A40C-EAD1-4DC5-3B0D649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858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62908-784E-55C5-41C8-D7B11D3FE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0E9C9-B1D4-FA3B-C734-CB4CCAAF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C79-B458-C881-AA35-DE5D604B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B174-2E4F-895E-ED46-621615D0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B8F6-B307-0178-D0A1-D9249438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90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9534-2719-6FD1-B090-64CB7F59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8513-C94C-18D7-1FFB-6CE5E0ED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700F-FFFE-4945-BC7B-4FCB7089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F86C-57EA-0A32-F3C7-EB23AB25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88D0-A81B-BAE0-AF90-1EDF0B2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6132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F0A6-5E5C-996C-D756-16DE571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6A6F-67DF-BDFF-1B3C-71035C72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F6D6-6360-890D-4ED9-09E9C17E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6835-33DA-526B-467E-51BFFE3A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1BC-CDAF-8E49-2ABE-8218A796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285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327E-F4A5-8267-1B88-A777633C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2B47-0BE2-22FD-CC4D-A2E7DCB7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C0C7-173A-276A-9831-01D9885EA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BF72-203F-73F9-6749-F701019B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8BD5-4E43-8D9C-FFE7-F99CB978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E3203-B2C8-E91C-B8EB-E459CCB9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2498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958C-ADED-9E95-1818-7C29365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890C-7719-AB08-3D29-6BA5259A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DAD04-0E19-DA22-AD17-9B96634F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3C645-E95A-0D4F-B887-C15FD2D5F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3F10-AE8A-E37B-9957-7174206E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A104-82B1-E293-67E6-304C27F5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8788E-5A0D-000B-5823-51E8182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91E07-FBE0-FECA-9913-E93100F1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3259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E05-3580-881C-B51C-D4E48C23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1DE22-CC79-9EAE-7927-D290EEEE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6AF9-C1E9-EE99-9C32-460BC21B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1FE49-539B-39B4-42CB-FB24AE8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50343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BDEDC-EB42-9F76-0222-9BDA3B5C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13EF-CAD5-E8D1-870D-256BAAB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BD1E-A3C2-D736-2D1E-E3DA69B1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978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20C4-5B23-369D-43B8-A4D17BBF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5053-6EBC-4F6C-FB66-69CC3DFE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D39A6-22F1-FD29-9F80-21D5573E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31E3-526D-CB54-D258-EF4BC199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1C4E3-1E75-4A01-45B2-06560267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9E94-69DB-B860-CC68-17272FB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7817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4E0B-3F18-39E5-BED2-8D6B5809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E0E97-345E-B459-0916-B09BF159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C8B97-BE20-79AE-043F-FEF7CD74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0B5E-6E13-3FB3-F0BC-705791A7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C120-CFD5-FEEF-24FE-CEA059DA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DB00-7FE3-0B3E-E85D-679D2EE8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826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B24EF-4628-A981-58C7-7529DFEC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8159-6935-F2A8-8027-BE5E1CFE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E5A4-6863-8A09-D4EE-717386614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1BCC-AE5D-4537-87C7-71CD98AC6AF4}" type="datetimeFigureOut">
              <a:rPr lang="en-RW" smtClean="0"/>
              <a:t>25/05/2023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F484-C5A2-124B-F554-2C286B09A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9E20-B905-67CD-9154-A029617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8B4B-1EC8-4959-B931-9A6B650A3EE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117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6B47FB-EA46-E23B-0949-ACAAFAD2A048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USER ACCOUNT MANAGEMENT SOLUTION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3DD2E5D-71BF-185C-B725-EB804A655396}"/>
              </a:ext>
            </a:extLst>
          </p:cNvPr>
          <p:cNvSpPr txBox="1">
            <a:spLocks/>
          </p:cNvSpPr>
          <p:nvPr/>
        </p:nvSpPr>
        <p:spPr>
          <a:xfrm>
            <a:off x="4071875" y="1413657"/>
            <a:ext cx="4045200" cy="1235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Node.js, ExpressJS, Postgres, NextJS</a:t>
            </a:r>
          </a:p>
        </p:txBody>
      </p:sp>
      <p:graphicFrame>
        <p:nvGraphicFramePr>
          <p:cNvPr id="39" name="Google Shape;54;p13">
            <a:extLst>
              <a:ext uri="{FF2B5EF4-FFF2-40B4-BE49-F238E27FC236}">
                <a16:creationId xmlns:a16="http://schemas.microsoft.com/office/drawing/2014/main" id="{1A75166A-2EFD-8809-D2CD-A7D5734F9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991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D4FCB88C-F2BC-756D-40BC-0B068AAD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026FD-1265-0942-57CE-B203EEA6A49B}"/>
              </a:ext>
            </a:extLst>
          </p:cNvPr>
          <p:cNvSpPr txBox="1"/>
          <p:nvPr/>
        </p:nvSpPr>
        <p:spPr>
          <a:xfrm>
            <a:off x="5261317" y="1384726"/>
            <a:ext cx="5603162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u="sng" dirty="0"/>
              <a:t>DESIGN PRINCIPLES</a:t>
            </a:r>
          </a:p>
          <a:p>
            <a:pPr marL="9144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8288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Microservices architecture </a:t>
            </a:r>
          </a:p>
          <a:p>
            <a:pPr marL="18288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Database choice: Postgres</a:t>
            </a:r>
          </a:p>
          <a:p>
            <a:pPr marL="18288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Cloud-based storage: AWS S3</a:t>
            </a:r>
          </a:p>
        </p:txBody>
      </p:sp>
    </p:spTree>
    <p:extLst>
      <p:ext uri="{BB962C8B-B14F-4D97-AF65-F5344CB8AC3E}">
        <p14:creationId xmlns:p14="http://schemas.microsoft.com/office/powerpoint/2010/main" val="31379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D846A864-B66D-613A-7878-A581740C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9A6DE-7F6B-E0DC-5AE8-0B81473F453B}"/>
              </a:ext>
            </a:extLst>
          </p:cNvPr>
          <p:cNvSpPr txBox="1"/>
          <p:nvPr/>
        </p:nvSpPr>
        <p:spPr>
          <a:xfrm>
            <a:off x="5461313" y="1653605"/>
            <a:ext cx="6099751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-2286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u="sng" dirty="0"/>
              <a:t>TESTING 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0" lvl="0" indent="-2286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/>
              <a:t>Testing ensures the quality and reliability of the solution.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13716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Browser dev tools: UI</a:t>
            </a:r>
          </a:p>
          <a:p>
            <a:pPr marL="13716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Postman: Backend</a:t>
            </a:r>
          </a:p>
          <a:p>
            <a:pPr marL="13716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Future: Jest and Mocha for backend tests.</a:t>
            </a:r>
          </a:p>
        </p:txBody>
      </p:sp>
    </p:spTree>
    <p:extLst>
      <p:ext uri="{BB962C8B-B14F-4D97-AF65-F5344CB8AC3E}">
        <p14:creationId xmlns:p14="http://schemas.microsoft.com/office/powerpoint/2010/main" val="33364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39057-5E8A-34D2-189F-D57DE5C001AE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15" name="Graphic 6" descr="Help">
            <a:extLst>
              <a:ext uri="{FF2B5EF4-FFF2-40B4-BE49-F238E27FC236}">
                <a16:creationId xmlns:a16="http://schemas.microsoft.com/office/drawing/2014/main" id="{FF1E4DD1-B431-B34D-2F8E-DA2BF22C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6B47FB-EA46-E23B-0949-ACAAFAD2A048}"/>
              </a:ext>
            </a:extLst>
          </p:cNvPr>
          <p:cNvSpPr txBox="1">
            <a:spLocks/>
          </p:cNvSpPr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ARCHITECTURE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CD16EBBF-BB89-EEB2-D94E-BB13416C42E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3900" y="2448047"/>
            <a:ext cx="10744200" cy="3760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6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82D72-185C-80AD-EB97-9098A4AE525E}"/>
              </a:ext>
            </a:extLst>
          </p:cNvPr>
          <p:cNvSpPr txBox="1"/>
          <p:nvPr/>
        </p:nvSpPr>
        <p:spPr>
          <a:xfrm>
            <a:off x="804672" y="1153552"/>
            <a:ext cx="6032226" cy="490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 GATEWAY</a:t>
            </a:r>
          </a:p>
          <a:p>
            <a:pPr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 JS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5FA0ACC2-6451-D912-C8B0-9FF3B0C6E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18FBC-C67D-EA20-0989-85961C4C1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7" r="3296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79BEB-90BA-1A53-4075-669D6815A155}"/>
              </a:ext>
            </a:extLst>
          </p:cNvPr>
          <p:cNvSpPr txBox="1"/>
          <p:nvPr/>
        </p:nvSpPr>
        <p:spPr>
          <a:xfrm>
            <a:off x="4793454" y="1952630"/>
            <a:ext cx="6798539" cy="37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u="sng" dirty="0"/>
              <a:t>SECURITY</a:t>
            </a:r>
          </a:p>
          <a:p>
            <a:pPr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Password and form validation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Token-based authentication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 Role-based access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Protected routes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6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12ED2F67-4A37-7412-3463-AA83D873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" y="1627071"/>
            <a:ext cx="4029075" cy="4029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82D72-185C-80AD-EB97-9098A4AE525E}"/>
              </a:ext>
            </a:extLst>
          </p:cNvPr>
          <p:cNvSpPr txBox="1"/>
          <p:nvPr/>
        </p:nvSpPr>
        <p:spPr>
          <a:xfrm>
            <a:off x="3386988" y="1474706"/>
            <a:ext cx="7906247" cy="3908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u="sng" dirty="0"/>
              <a:t>AUTH MICROSERVICE</a:t>
            </a:r>
          </a:p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/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Node JS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Express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Sequelize</a:t>
            </a:r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 err="1"/>
              <a:t>NodeMailer</a:t>
            </a:r>
            <a:endParaRPr lang="en-US" sz="2800" dirty="0"/>
          </a:p>
          <a:p>
            <a:pPr marL="22860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514600" indent="-4572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800" dirty="0"/>
              <a:t>Endpoints for user login, logout, and password reset.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50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D21535F-8D4B-DE1D-B2BE-002C554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" y="1627071"/>
            <a:ext cx="4029075" cy="4029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45ADB-ED71-45D0-5CCB-211B34414672}"/>
              </a:ext>
            </a:extLst>
          </p:cNvPr>
          <p:cNvSpPr txBox="1"/>
          <p:nvPr/>
        </p:nvSpPr>
        <p:spPr>
          <a:xfrm>
            <a:off x="3810000" y="1474706"/>
            <a:ext cx="7483235" cy="3908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u="sng" dirty="0"/>
              <a:t>USER MICROSERVICE</a:t>
            </a:r>
          </a:p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Node JS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Express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Sequelize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AWS S3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 err="1"/>
              <a:t>NodeMailer</a:t>
            </a:r>
            <a:endParaRPr lang="en-US" sz="2400" dirty="0"/>
          </a:p>
          <a:p>
            <a:pPr marL="2400300" lvl="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400300" lvl="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400" dirty="0"/>
              <a:t>Endpoints for user creation, profile management...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84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d Badge">
            <a:extLst>
              <a:ext uri="{FF2B5EF4-FFF2-40B4-BE49-F238E27FC236}">
                <a16:creationId xmlns:a16="http://schemas.microsoft.com/office/drawing/2014/main" id="{61188312-C560-89C1-1CF6-7C5EAD69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52A7B-A903-BF16-216A-F6F089865008}"/>
              </a:ext>
            </a:extLst>
          </p:cNvPr>
          <p:cNvSpPr txBox="1"/>
          <p:nvPr/>
        </p:nvSpPr>
        <p:spPr>
          <a:xfrm>
            <a:off x="5613947" y="1881575"/>
            <a:ext cx="6578053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u="sng" dirty="0"/>
              <a:t>VERIFICATION MICROSERVICE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Node JS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Express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Sequelize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AWS S3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 err="1"/>
              <a:t>NodeMailer</a:t>
            </a:r>
            <a:endParaRPr lang="en-US" sz="2400" dirty="0"/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400300" lvl="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400" dirty="0"/>
              <a:t>Endpoints for user documents verification, …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22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551E6-5BAD-4E3D-83A6-9D4FCC9257D1}"/>
              </a:ext>
            </a:extLst>
          </p:cNvPr>
          <p:cNvSpPr txBox="1"/>
          <p:nvPr/>
        </p:nvSpPr>
        <p:spPr>
          <a:xfrm>
            <a:off x="-149016" y="2287498"/>
            <a:ext cx="6245016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u="sng" dirty="0"/>
              <a:t>DATA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POSTGRES DATABASE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AWS S3 BUCKETS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6" name="Graphic 6" descr="Database">
            <a:extLst>
              <a:ext uri="{FF2B5EF4-FFF2-40B4-BE49-F238E27FC236}">
                <a16:creationId xmlns:a16="http://schemas.microsoft.com/office/drawing/2014/main" id="{C7260E69-35B4-18AA-BA60-0B1F5ED9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4073" y="661916"/>
            <a:ext cx="5557909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5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D8639211-31E0-6A0C-178A-12D11300F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CD6A7-A4B8-0A6F-E5C5-0CE3646F18B7}"/>
              </a:ext>
            </a:extLst>
          </p:cNvPr>
          <p:cNvSpPr txBox="1"/>
          <p:nvPr/>
        </p:nvSpPr>
        <p:spPr>
          <a:xfrm>
            <a:off x="4768948" y="1653605"/>
            <a:ext cx="6770780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u="sng" dirty="0"/>
              <a:t>FRONTEND 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/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NextJS</a:t>
            </a:r>
          </a:p>
          <a:p>
            <a:pPr marL="22860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/>
              <a:t>Tailwind </a:t>
            </a:r>
            <a:r>
              <a:rPr lang="en-US" sz="2800" dirty="0" err="1"/>
              <a:t>css</a:t>
            </a: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3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Niyomwungeri Parmenide Ishimwe</dc:creator>
  <cp:lastModifiedBy>Niyomwungeri Parmenide Ishimwe</cp:lastModifiedBy>
  <cp:revision>2</cp:revision>
  <dcterms:created xsi:type="dcterms:W3CDTF">2023-05-25T15:42:47Z</dcterms:created>
  <dcterms:modified xsi:type="dcterms:W3CDTF">2023-05-25T18:17:24Z</dcterms:modified>
</cp:coreProperties>
</file>