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9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MAARCH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4087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MAARCH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MAARCH</dc:title>
  <dc:creator>lgi</dc:creator>
  <cp:lastModifiedBy>lgi</cp:lastModifiedBy>
  <cp:revision>1</cp:revision>
  <dcterms:created xsi:type="dcterms:W3CDTF">2012-03-30T14:04:34Z</dcterms:created>
  <dcterms:modified xsi:type="dcterms:W3CDTF">2012-03-30T14:16:09Z</dcterms:modified>
</cp:coreProperties>
</file>