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a:t>
            </a:r>
            <a:r>
              <a:rPr lang="en-US" sz="2400" dirty="0" err="1"/>
              <a:t>Nidharshan</a:t>
            </a:r>
            <a:r>
              <a:rPr lang="en-US" sz="2400" dirty="0"/>
              <a:t> L</a:t>
            </a:r>
          </a:p>
          <a:p>
            <a:r>
              <a:rPr lang="en-US" sz="2400" dirty="0"/>
              <a:t>REGISTER NO      : 312206448</a:t>
            </a:r>
          </a:p>
          <a:p>
            <a:r>
              <a:rPr lang="en-US" sz="2400" dirty="0"/>
              <a:t>DEPARTMENT     : BCOM(GENERAL),3</a:t>
            </a:r>
            <a:r>
              <a:rPr lang="en-US" sz="2400" baseline="30000" dirty="0"/>
              <a:t>rd</a:t>
            </a:r>
            <a:r>
              <a:rPr lang="en-US" sz="2400" dirty="0"/>
              <a:t> Year</a:t>
            </a:r>
          </a:p>
          <a:p>
            <a:r>
              <a:rPr lang="en-US" sz="2400" dirty="0"/>
              <a:t>COLLEGE              : 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27</cp:revision>
  <dcterms:created xsi:type="dcterms:W3CDTF">2024-03-29T15:07:22Z</dcterms:created>
  <dcterms:modified xsi:type="dcterms:W3CDTF">2024-09-05T12:14:01Z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