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44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0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5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6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2BEA-DEBD-438E-8416-5EF4ED9A44D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AFA4E-1F3F-48F5-A8C4-D2176A4E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A1B9-D97A-4A30-9FEA-B6DF14F0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395" y="1166219"/>
            <a:ext cx="8915399" cy="2262781"/>
          </a:xfrm>
        </p:spPr>
        <p:txBody>
          <a:bodyPr/>
          <a:lstStyle/>
          <a:p>
            <a:pPr algn="ctr"/>
            <a:r>
              <a:rPr lang="en-US" b="1" dirty="0"/>
              <a:t>Khabar </a:t>
            </a:r>
            <a:r>
              <a:rPr lang="en-US" b="1" dirty="0" err="1"/>
              <a:t>Bekhabar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4410E-25DF-43D7-9DA2-FC98472EC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244" y="4969687"/>
            <a:ext cx="4083395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BY:</a:t>
            </a:r>
          </a:p>
          <a:p>
            <a:pPr algn="r"/>
            <a:r>
              <a:rPr lang="en-US" dirty="0" err="1"/>
              <a:t>Nidheesh</a:t>
            </a:r>
            <a:r>
              <a:rPr lang="en-US" dirty="0"/>
              <a:t> Panchal (2016UCP1008)</a:t>
            </a:r>
          </a:p>
          <a:p>
            <a:pPr algn="r"/>
            <a:r>
              <a:rPr lang="en-US" dirty="0" err="1"/>
              <a:t>Vandita</a:t>
            </a:r>
            <a:r>
              <a:rPr lang="en-US" dirty="0"/>
              <a:t> Goyal (2016UCP1004)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AC36E-BD58-45D9-9C66-3389EAB6F6E9}"/>
              </a:ext>
            </a:extLst>
          </p:cNvPr>
          <p:cNvSpPr txBox="1"/>
          <p:nvPr/>
        </p:nvSpPr>
        <p:spPr>
          <a:xfrm>
            <a:off x="3074505" y="340026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News Feed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64286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675D-D900-4A51-A44E-E8C7445C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38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12888-3861-42C4-AEA9-87CC91DE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31" y="1767636"/>
            <a:ext cx="6604137" cy="4739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B865C-C1EB-43CD-AE22-7E8167B3BB7B}"/>
              </a:ext>
            </a:extLst>
          </p:cNvPr>
          <p:cNvSpPr txBox="1"/>
          <p:nvPr/>
        </p:nvSpPr>
        <p:spPr>
          <a:xfrm>
            <a:off x="2653550" y="1304311"/>
            <a:ext cx="84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read more about the article by clicking the description.</a:t>
            </a:r>
          </a:p>
        </p:txBody>
      </p:sp>
    </p:spTree>
    <p:extLst>
      <p:ext uri="{BB962C8B-B14F-4D97-AF65-F5344CB8AC3E}">
        <p14:creationId xmlns:p14="http://schemas.microsoft.com/office/powerpoint/2010/main" val="25096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690B-EDEB-4BF3-9BA6-9FD1BEEE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0" y="69037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13B3D-3816-436E-B359-E600A052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90" y="2931835"/>
            <a:ext cx="8924925" cy="2505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31C90-D0BC-4BB8-A9DC-F5BCEEA5CE37}"/>
              </a:ext>
            </a:extLst>
          </p:cNvPr>
          <p:cNvSpPr txBox="1"/>
          <p:nvPr/>
        </p:nvSpPr>
        <p:spPr>
          <a:xfrm>
            <a:off x="1789043" y="1815548"/>
            <a:ext cx="919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for </a:t>
            </a:r>
            <a:r>
              <a:rPr lang="en-US" b="1" dirty="0"/>
              <a:t>Login </a:t>
            </a:r>
            <a:r>
              <a:rPr lang="en-US" dirty="0"/>
              <a:t>and </a:t>
            </a:r>
            <a:r>
              <a:rPr lang="en-US" b="1" dirty="0"/>
              <a:t>Registration</a:t>
            </a:r>
            <a:r>
              <a:rPr lang="en-US" dirty="0"/>
              <a:t>. It is used to store </a:t>
            </a:r>
            <a:r>
              <a:rPr lang="en-US" b="1" dirty="0"/>
              <a:t>location</a:t>
            </a:r>
            <a:r>
              <a:rPr lang="en-US" dirty="0"/>
              <a:t> and </a:t>
            </a:r>
            <a:r>
              <a:rPr lang="en-US" b="1" dirty="0"/>
              <a:t>category preferences</a:t>
            </a:r>
            <a:r>
              <a:rPr lang="en-US" dirty="0"/>
              <a:t> corresponding to every user.  </a:t>
            </a:r>
          </a:p>
        </p:txBody>
      </p:sp>
    </p:spTree>
    <p:extLst>
      <p:ext uri="{BB962C8B-B14F-4D97-AF65-F5344CB8AC3E}">
        <p14:creationId xmlns:p14="http://schemas.microsoft.com/office/powerpoint/2010/main" val="127260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696-E7B7-4743-B215-4E180538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C05D-175D-4DCF-AC92-0687D4AA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Graphic User Interface Development: </a:t>
            </a:r>
            <a:r>
              <a:rPr lang="en-US" dirty="0"/>
              <a:t>JavaFX</a:t>
            </a:r>
          </a:p>
          <a:p>
            <a:r>
              <a:rPr lang="en-US" b="1" dirty="0"/>
              <a:t>API to provide the information (news): </a:t>
            </a:r>
            <a:r>
              <a:rPr lang="en-US" dirty="0"/>
              <a:t>News API </a:t>
            </a:r>
          </a:p>
          <a:p>
            <a:r>
              <a:rPr lang="en-US" b="1" dirty="0"/>
              <a:t>Database Server : </a:t>
            </a:r>
            <a:r>
              <a:rPr lang="en-US" dirty="0"/>
              <a:t>MySQL </a:t>
            </a:r>
          </a:p>
          <a:p>
            <a:r>
              <a:rPr lang="en-US" b="1" dirty="0"/>
              <a:t>Tool used to create database: </a:t>
            </a:r>
            <a:r>
              <a:rPr lang="en-US" dirty="0"/>
              <a:t>MySQL Workbench 8.0</a:t>
            </a:r>
          </a:p>
          <a:p>
            <a:r>
              <a:rPr lang="en-US" b="1" dirty="0"/>
              <a:t>Tool used for GUI development: </a:t>
            </a:r>
            <a:r>
              <a:rPr lang="en-US" dirty="0"/>
              <a:t>NetBeans IDE 8.2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6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FD17-C4D4-450A-99A5-A71A489E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2604-30D9-42DC-9245-D4126EEF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30018"/>
            <a:ext cx="8915400" cy="4253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Khabar </a:t>
            </a:r>
            <a:r>
              <a:rPr lang="en-US" sz="2000" b="1" dirty="0" err="1"/>
              <a:t>Bekhabar</a:t>
            </a:r>
            <a:r>
              <a:rPr lang="en-US" sz="2000" dirty="0"/>
              <a:t> is a desktop application which provides an easy method to stay up-to-date with all the happenings in the world. It provides the following features:</a:t>
            </a:r>
          </a:p>
          <a:p>
            <a:r>
              <a:rPr lang="en-US" sz="2000" dirty="0"/>
              <a:t>Password protected accounts</a:t>
            </a:r>
          </a:p>
          <a:p>
            <a:r>
              <a:rPr lang="en-US" sz="2100" dirty="0"/>
              <a:t>The main page displays the latest news according to the preferences of categories and location</a:t>
            </a:r>
          </a:p>
          <a:p>
            <a:r>
              <a:rPr lang="en-US" sz="2100" dirty="0"/>
              <a:t>User can search for news article using a particular keyword or a set of keywords – can be sorted on the basis of relevancy, popularity and date</a:t>
            </a:r>
          </a:p>
          <a:p>
            <a:r>
              <a:rPr lang="en-US" sz="2100" dirty="0"/>
              <a:t>User can edit his/her location and preferences to change the newsfeed</a:t>
            </a:r>
          </a:p>
          <a:p>
            <a:r>
              <a:rPr lang="en-US" sz="2100" dirty="0"/>
              <a:t>User can read the articles further by clicking on the description provided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2202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196D-A486-4329-8CB6-1633FE6C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356" y="55847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5DD7E-566B-4B20-A214-826CABFF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01" y="2590513"/>
            <a:ext cx="573405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33560-B4BA-4935-B638-8EE4E46E0C62}"/>
              </a:ext>
            </a:extLst>
          </p:cNvPr>
          <p:cNvSpPr txBox="1"/>
          <p:nvPr/>
        </p:nvSpPr>
        <p:spPr>
          <a:xfrm>
            <a:off x="2252869" y="1722783"/>
            <a:ext cx="905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the user’s username, password, country and preferences and stores in a database</a:t>
            </a:r>
          </a:p>
        </p:txBody>
      </p:sp>
    </p:spTree>
    <p:extLst>
      <p:ext uri="{BB962C8B-B14F-4D97-AF65-F5344CB8AC3E}">
        <p14:creationId xmlns:p14="http://schemas.microsoft.com/office/powerpoint/2010/main" val="45120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B7E9-811F-46CA-B3E6-1CA59D82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560" y="65061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6413A7-9F2E-4069-93F9-3D1A2CE71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04" y="2446113"/>
            <a:ext cx="4899390" cy="35299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C77225-514B-4AA9-9F1D-2D9AC5450E5C}"/>
              </a:ext>
            </a:extLst>
          </p:cNvPr>
          <p:cNvSpPr txBox="1"/>
          <p:nvPr/>
        </p:nvSpPr>
        <p:spPr>
          <a:xfrm>
            <a:off x="3220278" y="1819476"/>
            <a:ext cx="825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using database</a:t>
            </a:r>
          </a:p>
        </p:txBody>
      </p:sp>
    </p:spTree>
    <p:extLst>
      <p:ext uri="{BB962C8B-B14F-4D97-AF65-F5344CB8AC3E}">
        <p14:creationId xmlns:p14="http://schemas.microsoft.com/office/powerpoint/2010/main" val="70221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BE53-BF5E-4857-9A6B-EF7ABED4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559" y="6373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Feed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7FC17-F2DB-4314-8D8D-DE450AD9F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77" y="2062768"/>
            <a:ext cx="573405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AFF9E-592C-432E-BA03-323D21E055C6}"/>
              </a:ext>
            </a:extLst>
          </p:cNvPr>
          <p:cNvSpPr txBox="1"/>
          <p:nvPr/>
        </p:nvSpPr>
        <p:spPr>
          <a:xfrm>
            <a:off x="2049585" y="1476825"/>
            <a:ext cx="89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News on the basis of the </a:t>
            </a:r>
            <a:r>
              <a:rPr lang="en-US" b="1" dirty="0"/>
              <a:t>category preference </a:t>
            </a:r>
            <a:r>
              <a:rPr lang="en-US" dirty="0"/>
              <a:t>provided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38565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219-AC92-483D-AFB6-0202E675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46" y="49158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6B33C-DA21-4259-8DE0-980CB48A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36" y="1928191"/>
            <a:ext cx="573405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81726-73FE-413F-9FEF-1634E01FFA7D}"/>
              </a:ext>
            </a:extLst>
          </p:cNvPr>
          <p:cNvSpPr txBox="1"/>
          <p:nvPr/>
        </p:nvSpPr>
        <p:spPr>
          <a:xfrm>
            <a:off x="1934817" y="1311965"/>
            <a:ext cx="909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Updating settings – changing country and category preference</a:t>
            </a:r>
          </a:p>
        </p:txBody>
      </p:sp>
    </p:spTree>
    <p:extLst>
      <p:ext uri="{BB962C8B-B14F-4D97-AF65-F5344CB8AC3E}">
        <p14:creationId xmlns:p14="http://schemas.microsoft.com/office/powerpoint/2010/main" val="305980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03C2-E4B9-4DDD-A785-B394EA39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63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Settings (contd.)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B3A9C-ADFA-4729-9F40-4B385717FE17}"/>
              </a:ext>
            </a:extLst>
          </p:cNvPr>
          <p:cNvSpPr txBox="1"/>
          <p:nvPr/>
        </p:nvSpPr>
        <p:spPr>
          <a:xfrm>
            <a:off x="2535413" y="1693038"/>
            <a:ext cx="89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news feed </a:t>
            </a:r>
            <a:r>
              <a:rPr lang="en-US" dirty="0"/>
              <a:t>on the main page according to the updated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B83ED-B8A8-48FC-A40F-118CC4B8C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83" y="2219739"/>
            <a:ext cx="5734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0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C49A-6262-48A6-9DE2-D8F12D53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56" y="58435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E5C46-8AC2-4653-9E04-C3CB57900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77" y="2352261"/>
            <a:ext cx="573405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18590-3329-4770-A844-5D9975D77D10}"/>
              </a:ext>
            </a:extLst>
          </p:cNvPr>
          <p:cNvSpPr txBox="1"/>
          <p:nvPr/>
        </p:nvSpPr>
        <p:spPr>
          <a:xfrm>
            <a:off x="1895061" y="1537252"/>
            <a:ext cx="918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Articles provided on the basis of the </a:t>
            </a:r>
            <a:r>
              <a:rPr lang="en-US" b="1" dirty="0"/>
              <a:t>keyword or set of keywords </a:t>
            </a:r>
            <a:r>
              <a:rPr lang="en-US" dirty="0"/>
              <a:t>given by the user (Sorted by relevancy)</a:t>
            </a:r>
          </a:p>
        </p:txBody>
      </p:sp>
    </p:spTree>
    <p:extLst>
      <p:ext uri="{BB962C8B-B14F-4D97-AF65-F5344CB8AC3E}">
        <p14:creationId xmlns:p14="http://schemas.microsoft.com/office/powerpoint/2010/main" val="192055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FAD7-0C1E-41A1-856E-3484E5FB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134" y="50484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Page (contd.)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D64CE-539A-4AB6-A54C-F2DA963CFABA}"/>
              </a:ext>
            </a:extLst>
          </p:cNvPr>
          <p:cNvSpPr txBox="1"/>
          <p:nvPr/>
        </p:nvSpPr>
        <p:spPr>
          <a:xfrm>
            <a:off x="2080591" y="1727895"/>
            <a:ext cx="91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Articles provided on the basis of the Keyword or set of keywords provided by the user </a:t>
            </a:r>
            <a:r>
              <a:rPr lang="en-US" b="1" dirty="0"/>
              <a:t>sorted on the basis of popularity </a:t>
            </a:r>
            <a:r>
              <a:rPr lang="en-US" dirty="0"/>
              <a:t>as chosen by the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4E0DD-E88F-48DD-8AC1-D9BAF4B4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80" y="2524539"/>
            <a:ext cx="5734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14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312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Khabar Bekhabar</vt:lpstr>
      <vt:lpstr>Features Implemented</vt:lpstr>
      <vt:lpstr>Registration </vt:lpstr>
      <vt:lpstr>Login</vt:lpstr>
      <vt:lpstr>News Feed</vt:lpstr>
      <vt:lpstr>Update Settings</vt:lpstr>
      <vt:lpstr>Update Settings (contd.)</vt:lpstr>
      <vt:lpstr>Search Page</vt:lpstr>
      <vt:lpstr>Search Page (contd.)</vt:lpstr>
      <vt:lpstr>Web View</vt:lpstr>
      <vt:lpstr>Database</vt:lpstr>
      <vt:lpstr>Software used for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wings fly</dc:creator>
  <cp:lastModifiedBy>wings fly</cp:lastModifiedBy>
  <cp:revision>12</cp:revision>
  <dcterms:created xsi:type="dcterms:W3CDTF">2019-04-22T16:57:19Z</dcterms:created>
  <dcterms:modified xsi:type="dcterms:W3CDTF">2019-04-23T08:56:54Z</dcterms:modified>
</cp:coreProperties>
</file>