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73"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4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55E95602-732C-4F28-8B98-9A506F22E83C}" type="datetimeFigureOut">
              <a:rPr lang="en-IN" smtClean="0"/>
              <a:t>16-09-2024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F925889B-04BF-4EE1-9A8A-F42ECFE8D46D}" type="slidenum">
              <a:rPr lang="en-IN" smtClean="0"/>
              <a:t>‹#›</a:t>
            </a:fld>
            <a:endParaRPr lang="en-IN"/>
          </a:p>
        </p:txBody>
      </p:sp>
    </p:spTree>
    <p:extLst>
      <p:ext uri="{BB962C8B-B14F-4D97-AF65-F5344CB8AC3E}">
        <p14:creationId xmlns:p14="http://schemas.microsoft.com/office/powerpoint/2010/main" val="1238271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925889B-04BF-4EE1-9A8A-F42ECFE8D46D}" type="slidenum">
              <a:rPr lang="en-IN" smtClean="0"/>
              <a:t>1</a:t>
            </a:fld>
            <a:endParaRPr lang="en-IN"/>
          </a:p>
        </p:txBody>
      </p:sp>
    </p:spTree>
    <p:extLst>
      <p:ext uri="{BB962C8B-B14F-4D97-AF65-F5344CB8AC3E}">
        <p14:creationId xmlns:p14="http://schemas.microsoft.com/office/powerpoint/2010/main" val="347728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5769" y="552450"/>
            <a:ext cx="3703320" cy="25400"/>
          </a:xfrm>
          <a:custGeom>
            <a:avLst/>
            <a:gdLst/>
            <a:ahLst/>
            <a:cxnLst/>
            <a:rect l="l" t="t" r="r" b="b"/>
            <a:pathLst>
              <a:path w="3703320" h="25400">
                <a:moveTo>
                  <a:pt x="0" y="25400"/>
                </a:moveTo>
                <a:lnTo>
                  <a:pt x="3703319" y="25400"/>
                </a:lnTo>
                <a:lnTo>
                  <a:pt x="3703319" y="0"/>
                </a:lnTo>
                <a:lnTo>
                  <a:pt x="0" y="0"/>
                </a:lnTo>
                <a:lnTo>
                  <a:pt x="0" y="25400"/>
                </a:lnTo>
                <a:close/>
              </a:path>
            </a:pathLst>
          </a:custGeom>
          <a:solidFill>
            <a:srgbClr val="000000">
              <a:alpha val="54998"/>
            </a:srgbClr>
          </a:solidFill>
        </p:spPr>
        <p:txBody>
          <a:bodyPr wrap="square" lIns="0" tIns="0" rIns="0" bIns="0" rtlCol="0"/>
          <a:lstStyle/>
          <a:p>
            <a:endParaRPr/>
          </a:p>
        </p:txBody>
      </p:sp>
      <p:sp>
        <p:nvSpPr>
          <p:cNvPr id="17" name="bg object 17"/>
          <p:cNvSpPr/>
          <p:nvPr/>
        </p:nvSpPr>
        <p:spPr>
          <a:xfrm>
            <a:off x="445769" y="457200"/>
            <a:ext cx="3703320" cy="95250"/>
          </a:xfrm>
          <a:custGeom>
            <a:avLst/>
            <a:gdLst/>
            <a:ahLst/>
            <a:cxnLst/>
            <a:rect l="l" t="t" r="r" b="b"/>
            <a:pathLst>
              <a:path w="3703320" h="95250">
                <a:moveTo>
                  <a:pt x="3703319" y="0"/>
                </a:moveTo>
                <a:lnTo>
                  <a:pt x="0" y="0"/>
                </a:lnTo>
                <a:lnTo>
                  <a:pt x="0" y="95250"/>
                </a:lnTo>
                <a:lnTo>
                  <a:pt x="3703319" y="95250"/>
                </a:lnTo>
                <a:lnTo>
                  <a:pt x="3703319" y="0"/>
                </a:lnTo>
                <a:close/>
              </a:path>
            </a:pathLst>
          </a:custGeom>
          <a:solidFill>
            <a:srgbClr val="356657"/>
          </a:solidFill>
        </p:spPr>
        <p:txBody>
          <a:bodyPr wrap="square" lIns="0" tIns="0" rIns="0" bIns="0" rtlCol="0"/>
          <a:lstStyle/>
          <a:p>
            <a:endParaRPr/>
          </a:p>
        </p:txBody>
      </p:sp>
      <p:sp>
        <p:nvSpPr>
          <p:cNvPr id="18" name="bg object 18"/>
          <p:cNvSpPr/>
          <p:nvPr/>
        </p:nvSpPr>
        <p:spPr>
          <a:xfrm>
            <a:off x="8041640" y="552450"/>
            <a:ext cx="3703320" cy="25400"/>
          </a:xfrm>
          <a:custGeom>
            <a:avLst/>
            <a:gdLst/>
            <a:ahLst/>
            <a:cxnLst/>
            <a:rect l="l" t="t" r="r" b="b"/>
            <a:pathLst>
              <a:path w="3703320" h="25400">
                <a:moveTo>
                  <a:pt x="0" y="25400"/>
                </a:moveTo>
                <a:lnTo>
                  <a:pt x="3703319" y="25400"/>
                </a:lnTo>
                <a:lnTo>
                  <a:pt x="3703319" y="0"/>
                </a:lnTo>
                <a:lnTo>
                  <a:pt x="0" y="0"/>
                </a:lnTo>
                <a:lnTo>
                  <a:pt x="0" y="25400"/>
                </a:lnTo>
                <a:close/>
              </a:path>
            </a:pathLst>
          </a:custGeom>
          <a:solidFill>
            <a:srgbClr val="000000">
              <a:alpha val="54998"/>
            </a:srgbClr>
          </a:solidFill>
        </p:spPr>
        <p:txBody>
          <a:bodyPr wrap="square" lIns="0" tIns="0" rIns="0" bIns="0" rtlCol="0"/>
          <a:lstStyle/>
          <a:p>
            <a:endParaRPr/>
          </a:p>
        </p:txBody>
      </p:sp>
      <p:sp>
        <p:nvSpPr>
          <p:cNvPr id="19" name="bg object 19"/>
          <p:cNvSpPr/>
          <p:nvPr/>
        </p:nvSpPr>
        <p:spPr>
          <a:xfrm>
            <a:off x="8041640" y="453390"/>
            <a:ext cx="3703320" cy="99060"/>
          </a:xfrm>
          <a:custGeom>
            <a:avLst/>
            <a:gdLst/>
            <a:ahLst/>
            <a:cxnLst/>
            <a:rect l="l" t="t" r="r" b="b"/>
            <a:pathLst>
              <a:path w="3703320" h="99059">
                <a:moveTo>
                  <a:pt x="3703319" y="0"/>
                </a:moveTo>
                <a:lnTo>
                  <a:pt x="0" y="0"/>
                </a:lnTo>
                <a:lnTo>
                  <a:pt x="0" y="99060"/>
                </a:lnTo>
                <a:lnTo>
                  <a:pt x="3703319" y="99060"/>
                </a:lnTo>
                <a:lnTo>
                  <a:pt x="3703319" y="0"/>
                </a:lnTo>
                <a:close/>
              </a:path>
            </a:pathLst>
          </a:custGeom>
          <a:solidFill>
            <a:srgbClr val="959EA6"/>
          </a:solidFill>
        </p:spPr>
        <p:txBody>
          <a:bodyPr wrap="square" lIns="0" tIns="0" rIns="0" bIns="0" rtlCol="0"/>
          <a:lstStyle/>
          <a:p>
            <a:endParaRPr/>
          </a:p>
        </p:txBody>
      </p:sp>
      <p:sp>
        <p:nvSpPr>
          <p:cNvPr id="20" name="bg object 20"/>
          <p:cNvSpPr/>
          <p:nvPr/>
        </p:nvSpPr>
        <p:spPr>
          <a:xfrm>
            <a:off x="4241800" y="548639"/>
            <a:ext cx="3703320" cy="25400"/>
          </a:xfrm>
          <a:custGeom>
            <a:avLst/>
            <a:gdLst/>
            <a:ahLst/>
            <a:cxnLst/>
            <a:rect l="l" t="t" r="r" b="b"/>
            <a:pathLst>
              <a:path w="3703320" h="25400">
                <a:moveTo>
                  <a:pt x="0" y="25400"/>
                </a:moveTo>
                <a:lnTo>
                  <a:pt x="3703320" y="25400"/>
                </a:lnTo>
                <a:lnTo>
                  <a:pt x="3703320" y="0"/>
                </a:lnTo>
                <a:lnTo>
                  <a:pt x="0" y="0"/>
                </a:lnTo>
                <a:lnTo>
                  <a:pt x="0" y="25400"/>
                </a:lnTo>
                <a:close/>
              </a:path>
            </a:pathLst>
          </a:custGeom>
          <a:solidFill>
            <a:srgbClr val="000000">
              <a:alpha val="54998"/>
            </a:srgbClr>
          </a:solidFill>
        </p:spPr>
        <p:txBody>
          <a:bodyPr wrap="square" lIns="0" tIns="0" rIns="0" bIns="0" rtlCol="0"/>
          <a:lstStyle/>
          <a:p>
            <a:endParaRPr/>
          </a:p>
        </p:txBody>
      </p:sp>
      <p:sp>
        <p:nvSpPr>
          <p:cNvPr id="21" name="bg object 21"/>
          <p:cNvSpPr/>
          <p:nvPr/>
        </p:nvSpPr>
        <p:spPr>
          <a:xfrm>
            <a:off x="4241800" y="457200"/>
            <a:ext cx="3703320" cy="91440"/>
          </a:xfrm>
          <a:custGeom>
            <a:avLst/>
            <a:gdLst/>
            <a:ahLst/>
            <a:cxnLst/>
            <a:rect l="l" t="t" r="r" b="b"/>
            <a:pathLst>
              <a:path w="3703320" h="91440">
                <a:moveTo>
                  <a:pt x="3703320" y="0"/>
                </a:moveTo>
                <a:lnTo>
                  <a:pt x="0" y="0"/>
                </a:lnTo>
                <a:lnTo>
                  <a:pt x="0" y="91439"/>
                </a:lnTo>
                <a:lnTo>
                  <a:pt x="3703320" y="91439"/>
                </a:lnTo>
                <a:lnTo>
                  <a:pt x="3703320" y="0"/>
                </a:lnTo>
                <a:close/>
              </a:path>
            </a:pathLst>
          </a:custGeom>
          <a:solidFill>
            <a:srgbClr val="8BB549"/>
          </a:solidFill>
        </p:spPr>
        <p:txBody>
          <a:bodyPr wrap="square" lIns="0" tIns="0" rIns="0" bIns="0" rtlCol="0"/>
          <a:lstStyle/>
          <a:p>
            <a:endParaRPr/>
          </a:p>
        </p:txBody>
      </p:sp>
      <p:sp>
        <p:nvSpPr>
          <p:cNvPr id="22" name="bg object 22"/>
          <p:cNvSpPr/>
          <p:nvPr/>
        </p:nvSpPr>
        <p:spPr>
          <a:xfrm>
            <a:off x="0" y="741680"/>
            <a:ext cx="12192000" cy="808990"/>
          </a:xfrm>
          <a:custGeom>
            <a:avLst/>
            <a:gdLst/>
            <a:ahLst/>
            <a:cxnLst/>
            <a:rect l="l" t="t" r="r" b="b"/>
            <a:pathLst>
              <a:path w="12192000" h="808990">
                <a:moveTo>
                  <a:pt x="12192000" y="0"/>
                </a:moveTo>
                <a:lnTo>
                  <a:pt x="0" y="0"/>
                </a:lnTo>
                <a:lnTo>
                  <a:pt x="0" y="808990"/>
                </a:lnTo>
                <a:lnTo>
                  <a:pt x="12192000" y="808990"/>
                </a:lnTo>
                <a:lnTo>
                  <a:pt x="12192000" y="0"/>
                </a:lnTo>
                <a:close/>
              </a:path>
            </a:pathLst>
          </a:custGeom>
          <a:solidFill>
            <a:srgbClr val="356657"/>
          </a:solidFill>
        </p:spPr>
        <p:txBody>
          <a:bodyPr wrap="square" lIns="0" tIns="0" rIns="0" bIns="0" rtlCol="0"/>
          <a:lstStyle/>
          <a:p>
            <a:endParaRPr/>
          </a:p>
        </p:txBody>
      </p:sp>
      <p:sp>
        <p:nvSpPr>
          <p:cNvPr id="2" name="Holder 2"/>
          <p:cNvSpPr>
            <a:spLocks noGrp="1"/>
          </p:cNvSpPr>
          <p:nvPr>
            <p:ph type="ctrTitle"/>
          </p:nvPr>
        </p:nvSpPr>
        <p:spPr>
          <a:xfrm>
            <a:off x="4739640" y="889000"/>
            <a:ext cx="2712719" cy="5130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7F03CE5-BC76-47BF-8740-06EAFAACA26F}" type="datetime1">
              <a:rPr lang="en-US" smtClean="0"/>
              <a:t>9/16/2024</a:t>
            </a:fld>
            <a:endParaRPr lang="en-US"/>
          </a:p>
        </p:txBody>
      </p:sp>
      <p:sp>
        <p:nvSpPr>
          <p:cNvPr id="6" name="Holder 6"/>
          <p:cNvSpPr>
            <a:spLocks noGrp="1"/>
          </p:cNvSpPr>
          <p:nvPr>
            <p:ph type="sldNum" sz="quarter" idx="7"/>
          </p:nvPr>
        </p:nvSpPr>
        <p:spPr/>
        <p:txBody>
          <a:bodyPr lIns="0" tIns="0" rIns="0" bIns="0"/>
          <a:lstStyle>
            <a:lvl1pPr>
              <a:defRPr sz="900" b="0" i="0">
                <a:solidFill>
                  <a:srgbClr val="8BB549"/>
                </a:solidFill>
                <a:latin typeface="Trebuchet MS"/>
                <a:cs typeface="Trebuchet MS"/>
              </a:defRPr>
            </a:lvl1pPr>
          </a:lstStyle>
          <a:p>
            <a:pPr marL="111125">
              <a:lnSpc>
                <a:spcPct val="100000"/>
              </a:lnSpc>
              <a:spcBef>
                <a:spcPts val="35"/>
              </a:spcBef>
            </a:pPr>
            <a:fld id="{81D60167-4931-47E6-BA6A-407CBD079E47}" type="slidenum">
              <a:rPr spc="100" dirty="0"/>
              <a:t>‹#›</a:t>
            </a:fld>
            <a:endParaRPr spc="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74B4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a:solidFill>
                  <a:srgbClr val="274B4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12C9F7F-F0BA-499D-BBF1-83AA29D52B0B}" type="datetime1">
              <a:rPr lang="en-US" smtClean="0"/>
              <a:t>9/16/2024</a:t>
            </a:fld>
            <a:endParaRPr lang="en-US"/>
          </a:p>
        </p:txBody>
      </p:sp>
      <p:sp>
        <p:nvSpPr>
          <p:cNvPr id="6" name="Holder 6"/>
          <p:cNvSpPr>
            <a:spLocks noGrp="1"/>
          </p:cNvSpPr>
          <p:nvPr>
            <p:ph type="sldNum" sz="quarter" idx="7"/>
          </p:nvPr>
        </p:nvSpPr>
        <p:spPr/>
        <p:txBody>
          <a:bodyPr lIns="0" tIns="0" rIns="0" bIns="0"/>
          <a:lstStyle>
            <a:lvl1pPr>
              <a:defRPr sz="900" b="0" i="0">
                <a:solidFill>
                  <a:srgbClr val="8BB549"/>
                </a:solidFill>
                <a:latin typeface="Trebuchet MS"/>
                <a:cs typeface="Trebuchet MS"/>
              </a:defRPr>
            </a:lvl1pPr>
          </a:lstStyle>
          <a:p>
            <a:pPr marL="111125">
              <a:lnSpc>
                <a:spcPct val="100000"/>
              </a:lnSpc>
              <a:spcBef>
                <a:spcPts val="35"/>
              </a:spcBef>
            </a:pPr>
            <a:fld id="{81D60167-4931-47E6-BA6A-407CBD079E47}" type="slidenum">
              <a:rPr spc="100" dirty="0"/>
              <a:t>‹#›</a:t>
            </a:fld>
            <a:endParaRPr spc="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74B4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2B15605-B6DB-4503-9D86-F6DCE4DE8C60}" type="datetime1">
              <a:rPr lang="en-US" smtClean="0"/>
              <a:t>9/16/2024</a:t>
            </a:fld>
            <a:endParaRPr lang="en-US"/>
          </a:p>
        </p:txBody>
      </p:sp>
      <p:sp>
        <p:nvSpPr>
          <p:cNvPr id="7" name="Holder 7"/>
          <p:cNvSpPr>
            <a:spLocks noGrp="1"/>
          </p:cNvSpPr>
          <p:nvPr>
            <p:ph type="sldNum" sz="quarter" idx="7"/>
          </p:nvPr>
        </p:nvSpPr>
        <p:spPr/>
        <p:txBody>
          <a:bodyPr lIns="0" tIns="0" rIns="0" bIns="0"/>
          <a:lstStyle>
            <a:lvl1pPr>
              <a:defRPr sz="900" b="0" i="0">
                <a:solidFill>
                  <a:srgbClr val="8BB549"/>
                </a:solidFill>
                <a:latin typeface="Trebuchet MS"/>
                <a:cs typeface="Trebuchet MS"/>
              </a:defRPr>
            </a:lvl1pPr>
          </a:lstStyle>
          <a:p>
            <a:pPr marL="111125">
              <a:lnSpc>
                <a:spcPct val="100000"/>
              </a:lnSpc>
              <a:spcBef>
                <a:spcPts val="35"/>
              </a:spcBef>
            </a:pPr>
            <a:fld id="{81D60167-4931-47E6-BA6A-407CBD079E47}" type="slidenum">
              <a:rPr spc="100" dirty="0"/>
              <a:t>‹#›</a:t>
            </a:fld>
            <a:endParaRPr spc="1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5769" y="552450"/>
            <a:ext cx="3703320" cy="25400"/>
          </a:xfrm>
          <a:custGeom>
            <a:avLst/>
            <a:gdLst/>
            <a:ahLst/>
            <a:cxnLst/>
            <a:rect l="l" t="t" r="r" b="b"/>
            <a:pathLst>
              <a:path w="3703320" h="25400">
                <a:moveTo>
                  <a:pt x="0" y="25400"/>
                </a:moveTo>
                <a:lnTo>
                  <a:pt x="3703319" y="25400"/>
                </a:lnTo>
                <a:lnTo>
                  <a:pt x="3703319" y="0"/>
                </a:lnTo>
                <a:lnTo>
                  <a:pt x="0" y="0"/>
                </a:lnTo>
                <a:lnTo>
                  <a:pt x="0" y="25400"/>
                </a:lnTo>
                <a:close/>
              </a:path>
            </a:pathLst>
          </a:custGeom>
          <a:solidFill>
            <a:srgbClr val="000000">
              <a:alpha val="54998"/>
            </a:srgbClr>
          </a:solidFill>
        </p:spPr>
        <p:txBody>
          <a:bodyPr wrap="square" lIns="0" tIns="0" rIns="0" bIns="0" rtlCol="0"/>
          <a:lstStyle/>
          <a:p>
            <a:endParaRPr/>
          </a:p>
        </p:txBody>
      </p:sp>
      <p:sp>
        <p:nvSpPr>
          <p:cNvPr id="17" name="bg object 17"/>
          <p:cNvSpPr/>
          <p:nvPr/>
        </p:nvSpPr>
        <p:spPr>
          <a:xfrm>
            <a:off x="445769" y="457200"/>
            <a:ext cx="3703320" cy="95250"/>
          </a:xfrm>
          <a:custGeom>
            <a:avLst/>
            <a:gdLst/>
            <a:ahLst/>
            <a:cxnLst/>
            <a:rect l="l" t="t" r="r" b="b"/>
            <a:pathLst>
              <a:path w="3703320" h="95250">
                <a:moveTo>
                  <a:pt x="3703319" y="0"/>
                </a:moveTo>
                <a:lnTo>
                  <a:pt x="0" y="0"/>
                </a:lnTo>
                <a:lnTo>
                  <a:pt x="0" y="95250"/>
                </a:lnTo>
                <a:lnTo>
                  <a:pt x="3703319" y="95250"/>
                </a:lnTo>
                <a:lnTo>
                  <a:pt x="3703319" y="0"/>
                </a:lnTo>
                <a:close/>
              </a:path>
            </a:pathLst>
          </a:custGeom>
          <a:solidFill>
            <a:srgbClr val="356657"/>
          </a:solidFill>
        </p:spPr>
        <p:txBody>
          <a:bodyPr wrap="square" lIns="0" tIns="0" rIns="0" bIns="0" rtlCol="0"/>
          <a:lstStyle/>
          <a:p>
            <a:endParaRPr/>
          </a:p>
        </p:txBody>
      </p:sp>
      <p:sp>
        <p:nvSpPr>
          <p:cNvPr id="18" name="bg object 18"/>
          <p:cNvSpPr/>
          <p:nvPr/>
        </p:nvSpPr>
        <p:spPr>
          <a:xfrm>
            <a:off x="8041640" y="552450"/>
            <a:ext cx="3703320" cy="25400"/>
          </a:xfrm>
          <a:custGeom>
            <a:avLst/>
            <a:gdLst/>
            <a:ahLst/>
            <a:cxnLst/>
            <a:rect l="l" t="t" r="r" b="b"/>
            <a:pathLst>
              <a:path w="3703320" h="25400">
                <a:moveTo>
                  <a:pt x="0" y="25400"/>
                </a:moveTo>
                <a:lnTo>
                  <a:pt x="3703319" y="25400"/>
                </a:lnTo>
                <a:lnTo>
                  <a:pt x="3703319" y="0"/>
                </a:lnTo>
                <a:lnTo>
                  <a:pt x="0" y="0"/>
                </a:lnTo>
                <a:lnTo>
                  <a:pt x="0" y="25400"/>
                </a:lnTo>
                <a:close/>
              </a:path>
            </a:pathLst>
          </a:custGeom>
          <a:solidFill>
            <a:srgbClr val="000000">
              <a:alpha val="54998"/>
            </a:srgbClr>
          </a:solidFill>
        </p:spPr>
        <p:txBody>
          <a:bodyPr wrap="square" lIns="0" tIns="0" rIns="0" bIns="0" rtlCol="0"/>
          <a:lstStyle/>
          <a:p>
            <a:endParaRPr/>
          </a:p>
        </p:txBody>
      </p:sp>
      <p:sp>
        <p:nvSpPr>
          <p:cNvPr id="19" name="bg object 19"/>
          <p:cNvSpPr/>
          <p:nvPr/>
        </p:nvSpPr>
        <p:spPr>
          <a:xfrm>
            <a:off x="8041640" y="453390"/>
            <a:ext cx="3703320" cy="99060"/>
          </a:xfrm>
          <a:custGeom>
            <a:avLst/>
            <a:gdLst/>
            <a:ahLst/>
            <a:cxnLst/>
            <a:rect l="l" t="t" r="r" b="b"/>
            <a:pathLst>
              <a:path w="3703320" h="99059">
                <a:moveTo>
                  <a:pt x="3703319" y="0"/>
                </a:moveTo>
                <a:lnTo>
                  <a:pt x="0" y="0"/>
                </a:lnTo>
                <a:lnTo>
                  <a:pt x="0" y="99060"/>
                </a:lnTo>
                <a:lnTo>
                  <a:pt x="3703319" y="99060"/>
                </a:lnTo>
                <a:lnTo>
                  <a:pt x="3703319" y="0"/>
                </a:lnTo>
                <a:close/>
              </a:path>
            </a:pathLst>
          </a:custGeom>
          <a:solidFill>
            <a:srgbClr val="959EA6"/>
          </a:solidFill>
        </p:spPr>
        <p:txBody>
          <a:bodyPr wrap="square" lIns="0" tIns="0" rIns="0" bIns="0" rtlCol="0"/>
          <a:lstStyle/>
          <a:p>
            <a:endParaRPr/>
          </a:p>
        </p:txBody>
      </p:sp>
      <p:sp>
        <p:nvSpPr>
          <p:cNvPr id="20" name="bg object 20"/>
          <p:cNvSpPr/>
          <p:nvPr/>
        </p:nvSpPr>
        <p:spPr>
          <a:xfrm>
            <a:off x="4241800" y="548639"/>
            <a:ext cx="3703320" cy="25400"/>
          </a:xfrm>
          <a:custGeom>
            <a:avLst/>
            <a:gdLst/>
            <a:ahLst/>
            <a:cxnLst/>
            <a:rect l="l" t="t" r="r" b="b"/>
            <a:pathLst>
              <a:path w="3703320" h="25400">
                <a:moveTo>
                  <a:pt x="0" y="25400"/>
                </a:moveTo>
                <a:lnTo>
                  <a:pt x="3703320" y="25400"/>
                </a:lnTo>
                <a:lnTo>
                  <a:pt x="3703320" y="0"/>
                </a:lnTo>
                <a:lnTo>
                  <a:pt x="0" y="0"/>
                </a:lnTo>
                <a:lnTo>
                  <a:pt x="0" y="25400"/>
                </a:lnTo>
                <a:close/>
              </a:path>
            </a:pathLst>
          </a:custGeom>
          <a:solidFill>
            <a:srgbClr val="000000">
              <a:alpha val="54998"/>
            </a:srgbClr>
          </a:solidFill>
        </p:spPr>
        <p:txBody>
          <a:bodyPr wrap="square" lIns="0" tIns="0" rIns="0" bIns="0" rtlCol="0"/>
          <a:lstStyle/>
          <a:p>
            <a:endParaRPr/>
          </a:p>
        </p:txBody>
      </p:sp>
      <p:sp>
        <p:nvSpPr>
          <p:cNvPr id="21" name="bg object 21"/>
          <p:cNvSpPr/>
          <p:nvPr/>
        </p:nvSpPr>
        <p:spPr>
          <a:xfrm>
            <a:off x="4241800" y="457200"/>
            <a:ext cx="3703320" cy="91440"/>
          </a:xfrm>
          <a:custGeom>
            <a:avLst/>
            <a:gdLst/>
            <a:ahLst/>
            <a:cxnLst/>
            <a:rect l="l" t="t" r="r" b="b"/>
            <a:pathLst>
              <a:path w="3703320" h="91440">
                <a:moveTo>
                  <a:pt x="3703320" y="0"/>
                </a:moveTo>
                <a:lnTo>
                  <a:pt x="0" y="0"/>
                </a:lnTo>
                <a:lnTo>
                  <a:pt x="0" y="91439"/>
                </a:lnTo>
                <a:lnTo>
                  <a:pt x="3703320" y="91439"/>
                </a:lnTo>
                <a:lnTo>
                  <a:pt x="3703320" y="0"/>
                </a:lnTo>
                <a:close/>
              </a:path>
            </a:pathLst>
          </a:custGeom>
          <a:solidFill>
            <a:srgbClr val="8BB549"/>
          </a:solidFill>
        </p:spPr>
        <p:txBody>
          <a:bodyPr wrap="square" lIns="0" tIns="0" rIns="0" bIns="0" rtlCol="0"/>
          <a:lstStyle/>
          <a:p>
            <a:endParaRPr/>
          </a:p>
        </p:txBody>
      </p:sp>
      <p:sp>
        <p:nvSpPr>
          <p:cNvPr id="22" name="bg object 22"/>
          <p:cNvSpPr/>
          <p:nvPr/>
        </p:nvSpPr>
        <p:spPr>
          <a:xfrm>
            <a:off x="0" y="741680"/>
            <a:ext cx="12192000" cy="808990"/>
          </a:xfrm>
          <a:custGeom>
            <a:avLst/>
            <a:gdLst/>
            <a:ahLst/>
            <a:cxnLst/>
            <a:rect l="l" t="t" r="r" b="b"/>
            <a:pathLst>
              <a:path w="12192000" h="808990">
                <a:moveTo>
                  <a:pt x="12192000" y="0"/>
                </a:moveTo>
                <a:lnTo>
                  <a:pt x="0" y="0"/>
                </a:lnTo>
                <a:lnTo>
                  <a:pt x="0" y="808990"/>
                </a:lnTo>
                <a:lnTo>
                  <a:pt x="12192000" y="808990"/>
                </a:lnTo>
                <a:lnTo>
                  <a:pt x="12192000" y="0"/>
                </a:lnTo>
                <a:close/>
              </a:path>
            </a:pathLst>
          </a:custGeom>
          <a:solidFill>
            <a:srgbClr val="35665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1" i="0">
                <a:solidFill>
                  <a:srgbClr val="274B4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A1BCCC9-2610-4BC1-9B6D-E923A15DFE6E}" type="datetime1">
              <a:rPr lang="en-US" smtClean="0"/>
              <a:t>9/16/2024</a:t>
            </a:fld>
            <a:endParaRPr lang="en-US"/>
          </a:p>
        </p:txBody>
      </p:sp>
      <p:sp>
        <p:nvSpPr>
          <p:cNvPr id="5" name="Holder 5"/>
          <p:cNvSpPr>
            <a:spLocks noGrp="1"/>
          </p:cNvSpPr>
          <p:nvPr>
            <p:ph type="sldNum" sz="quarter" idx="7"/>
          </p:nvPr>
        </p:nvSpPr>
        <p:spPr/>
        <p:txBody>
          <a:bodyPr lIns="0" tIns="0" rIns="0" bIns="0"/>
          <a:lstStyle>
            <a:lvl1pPr>
              <a:defRPr sz="900" b="0" i="0">
                <a:solidFill>
                  <a:srgbClr val="8BB549"/>
                </a:solidFill>
                <a:latin typeface="Trebuchet MS"/>
                <a:cs typeface="Trebuchet MS"/>
              </a:defRPr>
            </a:lvl1pPr>
          </a:lstStyle>
          <a:p>
            <a:pPr marL="111125">
              <a:lnSpc>
                <a:spcPct val="100000"/>
              </a:lnSpc>
              <a:spcBef>
                <a:spcPts val="35"/>
              </a:spcBef>
            </a:pPr>
            <a:fld id="{81D60167-4931-47E6-BA6A-407CBD079E47}" type="slidenum">
              <a:rPr spc="100" dirty="0"/>
              <a:t>‹#›</a:t>
            </a:fld>
            <a:endParaRPr spc="1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E318D28-AA7B-4B13-A0F1-CA37647CB728}" type="datetime1">
              <a:rPr lang="en-US" smtClean="0"/>
              <a:t>9/16/2024</a:t>
            </a:fld>
            <a:endParaRPr lang="en-US"/>
          </a:p>
        </p:txBody>
      </p:sp>
      <p:sp>
        <p:nvSpPr>
          <p:cNvPr id="4" name="Holder 4"/>
          <p:cNvSpPr>
            <a:spLocks noGrp="1"/>
          </p:cNvSpPr>
          <p:nvPr>
            <p:ph type="sldNum" sz="quarter" idx="7"/>
          </p:nvPr>
        </p:nvSpPr>
        <p:spPr/>
        <p:txBody>
          <a:bodyPr lIns="0" tIns="0" rIns="0" bIns="0"/>
          <a:lstStyle>
            <a:lvl1pPr>
              <a:defRPr sz="900" b="0" i="0">
                <a:solidFill>
                  <a:srgbClr val="8BB549"/>
                </a:solidFill>
                <a:latin typeface="Trebuchet MS"/>
                <a:cs typeface="Trebuchet MS"/>
              </a:defRPr>
            </a:lvl1pPr>
          </a:lstStyle>
          <a:p>
            <a:pPr marL="111125">
              <a:lnSpc>
                <a:spcPct val="100000"/>
              </a:lnSpc>
              <a:spcBef>
                <a:spcPts val="35"/>
              </a:spcBef>
            </a:pPr>
            <a:fld id="{81D60167-4931-47E6-BA6A-407CBD079E47}" type="slidenum">
              <a:rPr spc="100" dirty="0"/>
              <a:t>‹#›</a:t>
            </a:fld>
            <a:endParaRPr spc="1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5769" y="552450"/>
            <a:ext cx="3703320" cy="25400"/>
          </a:xfrm>
          <a:custGeom>
            <a:avLst/>
            <a:gdLst/>
            <a:ahLst/>
            <a:cxnLst/>
            <a:rect l="l" t="t" r="r" b="b"/>
            <a:pathLst>
              <a:path w="3703320" h="25400">
                <a:moveTo>
                  <a:pt x="0" y="25400"/>
                </a:moveTo>
                <a:lnTo>
                  <a:pt x="3703319" y="25400"/>
                </a:lnTo>
                <a:lnTo>
                  <a:pt x="3703319" y="0"/>
                </a:lnTo>
                <a:lnTo>
                  <a:pt x="0" y="0"/>
                </a:lnTo>
                <a:lnTo>
                  <a:pt x="0" y="25400"/>
                </a:lnTo>
                <a:close/>
              </a:path>
            </a:pathLst>
          </a:custGeom>
          <a:solidFill>
            <a:srgbClr val="000000">
              <a:alpha val="54998"/>
            </a:srgbClr>
          </a:solidFill>
        </p:spPr>
        <p:txBody>
          <a:bodyPr wrap="square" lIns="0" tIns="0" rIns="0" bIns="0" rtlCol="0"/>
          <a:lstStyle/>
          <a:p>
            <a:endParaRPr/>
          </a:p>
        </p:txBody>
      </p:sp>
      <p:sp>
        <p:nvSpPr>
          <p:cNvPr id="17" name="bg object 17"/>
          <p:cNvSpPr/>
          <p:nvPr/>
        </p:nvSpPr>
        <p:spPr>
          <a:xfrm>
            <a:off x="445769" y="457200"/>
            <a:ext cx="3703320" cy="95250"/>
          </a:xfrm>
          <a:custGeom>
            <a:avLst/>
            <a:gdLst/>
            <a:ahLst/>
            <a:cxnLst/>
            <a:rect l="l" t="t" r="r" b="b"/>
            <a:pathLst>
              <a:path w="3703320" h="95250">
                <a:moveTo>
                  <a:pt x="3703319" y="0"/>
                </a:moveTo>
                <a:lnTo>
                  <a:pt x="0" y="0"/>
                </a:lnTo>
                <a:lnTo>
                  <a:pt x="0" y="95250"/>
                </a:lnTo>
                <a:lnTo>
                  <a:pt x="3703319" y="95250"/>
                </a:lnTo>
                <a:lnTo>
                  <a:pt x="3703319" y="0"/>
                </a:lnTo>
                <a:close/>
              </a:path>
            </a:pathLst>
          </a:custGeom>
          <a:solidFill>
            <a:srgbClr val="356657"/>
          </a:solidFill>
        </p:spPr>
        <p:txBody>
          <a:bodyPr wrap="square" lIns="0" tIns="0" rIns="0" bIns="0" rtlCol="0"/>
          <a:lstStyle/>
          <a:p>
            <a:endParaRPr/>
          </a:p>
        </p:txBody>
      </p:sp>
      <p:sp>
        <p:nvSpPr>
          <p:cNvPr id="18" name="bg object 18"/>
          <p:cNvSpPr/>
          <p:nvPr/>
        </p:nvSpPr>
        <p:spPr>
          <a:xfrm>
            <a:off x="8041640" y="552450"/>
            <a:ext cx="3703320" cy="25400"/>
          </a:xfrm>
          <a:custGeom>
            <a:avLst/>
            <a:gdLst/>
            <a:ahLst/>
            <a:cxnLst/>
            <a:rect l="l" t="t" r="r" b="b"/>
            <a:pathLst>
              <a:path w="3703320" h="25400">
                <a:moveTo>
                  <a:pt x="0" y="25400"/>
                </a:moveTo>
                <a:lnTo>
                  <a:pt x="3703319" y="25400"/>
                </a:lnTo>
                <a:lnTo>
                  <a:pt x="3703319" y="0"/>
                </a:lnTo>
                <a:lnTo>
                  <a:pt x="0" y="0"/>
                </a:lnTo>
                <a:lnTo>
                  <a:pt x="0" y="25400"/>
                </a:lnTo>
                <a:close/>
              </a:path>
            </a:pathLst>
          </a:custGeom>
          <a:solidFill>
            <a:srgbClr val="000000">
              <a:alpha val="54998"/>
            </a:srgbClr>
          </a:solidFill>
        </p:spPr>
        <p:txBody>
          <a:bodyPr wrap="square" lIns="0" tIns="0" rIns="0" bIns="0" rtlCol="0"/>
          <a:lstStyle/>
          <a:p>
            <a:endParaRPr/>
          </a:p>
        </p:txBody>
      </p:sp>
      <p:sp>
        <p:nvSpPr>
          <p:cNvPr id="19" name="bg object 19"/>
          <p:cNvSpPr/>
          <p:nvPr/>
        </p:nvSpPr>
        <p:spPr>
          <a:xfrm>
            <a:off x="8041640" y="453390"/>
            <a:ext cx="3703320" cy="99060"/>
          </a:xfrm>
          <a:custGeom>
            <a:avLst/>
            <a:gdLst/>
            <a:ahLst/>
            <a:cxnLst/>
            <a:rect l="l" t="t" r="r" b="b"/>
            <a:pathLst>
              <a:path w="3703320" h="99059">
                <a:moveTo>
                  <a:pt x="3703319" y="0"/>
                </a:moveTo>
                <a:lnTo>
                  <a:pt x="0" y="0"/>
                </a:lnTo>
                <a:lnTo>
                  <a:pt x="0" y="99060"/>
                </a:lnTo>
                <a:lnTo>
                  <a:pt x="3703319" y="99060"/>
                </a:lnTo>
                <a:lnTo>
                  <a:pt x="3703319" y="0"/>
                </a:lnTo>
                <a:close/>
              </a:path>
            </a:pathLst>
          </a:custGeom>
          <a:solidFill>
            <a:srgbClr val="959EA6"/>
          </a:solidFill>
        </p:spPr>
        <p:txBody>
          <a:bodyPr wrap="square" lIns="0" tIns="0" rIns="0" bIns="0" rtlCol="0"/>
          <a:lstStyle/>
          <a:p>
            <a:endParaRPr/>
          </a:p>
        </p:txBody>
      </p:sp>
      <p:sp>
        <p:nvSpPr>
          <p:cNvPr id="20" name="bg object 20"/>
          <p:cNvSpPr/>
          <p:nvPr/>
        </p:nvSpPr>
        <p:spPr>
          <a:xfrm>
            <a:off x="4241800" y="548639"/>
            <a:ext cx="3703320" cy="25400"/>
          </a:xfrm>
          <a:custGeom>
            <a:avLst/>
            <a:gdLst/>
            <a:ahLst/>
            <a:cxnLst/>
            <a:rect l="l" t="t" r="r" b="b"/>
            <a:pathLst>
              <a:path w="3703320" h="25400">
                <a:moveTo>
                  <a:pt x="0" y="25400"/>
                </a:moveTo>
                <a:lnTo>
                  <a:pt x="3703320" y="25400"/>
                </a:lnTo>
                <a:lnTo>
                  <a:pt x="3703320" y="0"/>
                </a:lnTo>
                <a:lnTo>
                  <a:pt x="0" y="0"/>
                </a:lnTo>
                <a:lnTo>
                  <a:pt x="0" y="25400"/>
                </a:lnTo>
                <a:close/>
              </a:path>
            </a:pathLst>
          </a:custGeom>
          <a:solidFill>
            <a:srgbClr val="000000">
              <a:alpha val="54998"/>
            </a:srgbClr>
          </a:solidFill>
        </p:spPr>
        <p:txBody>
          <a:bodyPr wrap="square" lIns="0" tIns="0" rIns="0" bIns="0" rtlCol="0"/>
          <a:lstStyle/>
          <a:p>
            <a:endParaRPr/>
          </a:p>
        </p:txBody>
      </p:sp>
      <p:sp>
        <p:nvSpPr>
          <p:cNvPr id="21" name="bg object 21"/>
          <p:cNvSpPr/>
          <p:nvPr/>
        </p:nvSpPr>
        <p:spPr>
          <a:xfrm>
            <a:off x="4241800" y="457200"/>
            <a:ext cx="3703320" cy="91440"/>
          </a:xfrm>
          <a:custGeom>
            <a:avLst/>
            <a:gdLst/>
            <a:ahLst/>
            <a:cxnLst/>
            <a:rect l="l" t="t" r="r" b="b"/>
            <a:pathLst>
              <a:path w="3703320" h="91440">
                <a:moveTo>
                  <a:pt x="3703320" y="0"/>
                </a:moveTo>
                <a:lnTo>
                  <a:pt x="0" y="0"/>
                </a:lnTo>
                <a:lnTo>
                  <a:pt x="0" y="91439"/>
                </a:lnTo>
                <a:lnTo>
                  <a:pt x="3703320" y="91439"/>
                </a:lnTo>
                <a:lnTo>
                  <a:pt x="3703320" y="0"/>
                </a:lnTo>
                <a:close/>
              </a:path>
            </a:pathLst>
          </a:custGeom>
          <a:solidFill>
            <a:srgbClr val="8BB549"/>
          </a:solidFill>
        </p:spPr>
        <p:txBody>
          <a:bodyPr wrap="square" lIns="0" tIns="0" rIns="0" bIns="0" rtlCol="0"/>
          <a:lstStyle/>
          <a:p>
            <a:endParaRPr/>
          </a:p>
        </p:txBody>
      </p:sp>
      <p:sp>
        <p:nvSpPr>
          <p:cNvPr id="2" name="Holder 2"/>
          <p:cNvSpPr>
            <a:spLocks noGrp="1"/>
          </p:cNvSpPr>
          <p:nvPr>
            <p:ph type="title"/>
          </p:nvPr>
        </p:nvSpPr>
        <p:spPr>
          <a:xfrm>
            <a:off x="3174999" y="2320290"/>
            <a:ext cx="5842000" cy="3042920"/>
          </a:xfrm>
          <a:prstGeom prst="rect">
            <a:avLst/>
          </a:prstGeom>
        </p:spPr>
        <p:txBody>
          <a:bodyPr wrap="square" lIns="0" tIns="0" rIns="0" bIns="0">
            <a:spAutoFit/>
          </a:bodyPr>
          <a:lstStyle>
            <a:lvl1pPr>
              <a:defRPr sz="4400" b="1" i="0">
                <a:solidFill>
                  <a:srgbClr val="274B41"/>
                </a:solidFill>
                <a:latin typeface="Trebuchet MS"/>
                <a:cs typeface="Trebuchet MS"/>
              </a:defRPr>
            </a:lvl1pPr>
          </a:lstStyle>
          <a:p>
            <a:endParaRPr/>
          </a:p>
        </p:txBody>
      </p:sp>
      <p:sp>
        <p:nvSpPr>
          <p:cNvPr id="3" name="Holder 3"/>
          <p:cNvSpPr>
            <a:spLocks noGrp="1"/>
          </p:cNvSpPr>
          <p:nvPr>
            <p:ph type="body" idx="1"/>
          </p:nvPr>
        </p:nvSpPr>
        <p:spPr>
          <a:xfrm>
            <a:off x="396240" y="1559560"/>
            <a:ext cx="11391900" cy="1889760"/>
          </a:xfrm>
          <a:prstGeom prst="rect">
            <a:avLst/>
          </a:prstGeom>
        </p:spPr>
        <p:txBody>
          <a:bodyPr wrap="square" lIns="0" tIns="0" rIns="0" bIns="0">
            <a:spAutoFit/>
          </a:bodyPr>
          <a:lstStyle>
            <a:lvl1pPr>
              <a:defRPr sz="1800" b="1" i="0">
                <a:solidFill>
                  <a:srgbClr val="274B4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3A55A37-7EE4-4953-A0C1-34ED6932BE0E}" type="datetime1">
              <a:rPr lang="en-US" smtClean="0"/>
              <a:t>9/16/2024</a:t>
            </a:fld>
            <a:endParaRPr lang="en-US"/>
          </a:p>
        </p:txBody>
      </p:sp>
      <p:sp>
        <p:nvSpPr>
          <p:cNvPr id="6" name="Holder 6"/>
          <p:cNvSpPr>
            <a:spLocks noGrp="1"/>
          </p:cNvSpPr>
          <p:nvPr>
            <p:ph type="sldNum" sz="quarter" idx="7"/>
          </p:nvPr>
        </p:nvSpPr>
        <p:spPr>
          <a:xfrm>
            <a:off x="11334750" y="6066104"/>
            <a:ext cx="222884" cy="158750"/>
          </a:xfrm>
          <a:prstGeom prst="rect">
            <a:avLst/>
          </a:prstGeom>
        </p:spPr>
        <p:txBody>
          <a:bodyPr wrap="square" lIns="0" tIns="0" rIns="0" bIns="0">
            <a:spAutoFit/>
          </a:bodyPr>
          <a:lstStyle>
            <a:lvl1pPr>
              <a:defRPr sz="900" b="0" i="0">
                <a:solidFill>
                  <a:srgbClr val="8BB549"/>
                </a:solidFill>
                <a:latin typeface="Trebuchet MS"/>
                <a:cs typeface="Trebuchet MS"/>
              </a:defRPr>
            </a:lvl1pPr>
          </a:lstStyle>
          <a:p>
            <a:pPr marL="111125">
              <a:lnSpc>
                <a:spcPct val="100000"/>
              </a:lnSpc>
              <a:spcBef>
                <a:spcPts val="35"/>
              </a:spcBef>
            </a:pPr>
            <a:fld id="{81D60167-4931-47E6-BA6A-407CBD079E47}" type="slidenum">
              <a:rPr spc="100" dirty="0"/>
              <a:t>‹#›</a:t>
            </a:fld>
            <a:endParaRPr spc="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7980" rIns="0" bIns="0" rtlCol="0">
            <a:spAutoFit/>
          </a:bodyPr>
          <a:lstStyle/>
          <a:p>
            <a:pPr marL="642620" marR="167005" algn="ctr">
              <a:lnSpc>
                <a:spcPct val="100000"/>
              </a:lnSpc>
              <a:spcBef>
                <a:spcPts val="2740"/>
              </a:spcBef>
            </a:pPr>
            <a:r>
              <a:rPr spc="565" dirty="0"/>
              <a:t>CHAPTER</a:t>
            </a:r>
            <a:r>
              <a:rPr spc="114" dirty="0"/>
              <a:t> </a:t>
            </a:r>
            <a:r>
              <a:rPr lang="en-US" spc="480" dirty="0"/>
              <a:t>3</a:t>
            </a:r>
            <a:endParaRPr spc="480" dirty="0"/>
          </a:p>
          <a:p>
            <a:pPr marL="1233170" marR="5080" indent="-577850">
              <a:lnSpc>
                <a:spcPct val="150000"/>
              </a:lnSpc>
            </a:pPr>
            <a:r>
              <a:rPr spc="475" dirty="0">
                <a:solidFill>
                  <a:srgbClr val="000000"/>
                </a:solidFill>
              </a:rPr>
              <a:t>Decision</a:t>
            </a:r>
            <a:r>
              <a:rPr spc="135" dirty="0">
                <a:solidFill>
                  <a:srgbClr val="000000"/>
                </a:solidFill>
              </a:rPr>
              <a:t> </a:t>
            </a:r>
            <a:r>
              <a:rPr spc="420" dirty="0">
                <a:solidFill>
                  <a:srgbClr val="000000"/>
                </a:solidFill>
              </a:rPr>
              <a:t>Control </a:t>
            </a:r>
            <a:r>
              <a:rPr spc="-1310" dirty="0">
                <a:solidFill>
                  <a:srgbClr val="000000"/>
                </a:solidFill>
              </a:rPr>
              <a:t> </a:t>
            </a:r>
            <a:r>
              <a:rPr spc="555" dirty="0">
                <a:solidFill>
                  <a:srgbClr val="000000"/>
                </a:solidFill>
              </a:rPr>
              <a:t>Statements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41680"/>
            <a:ext cx="12192000" cy="808990"/>
          </a:xfrm>
          <a:custGeom>
            <a:avLst/>
            <a:gdLst/>
            <a:ahLst/>
            <a:cxnLst/>
            <a:rect l="l" t="t" r="r" b="b"/>
            <a:pathLst>
              <a:path w="12192000" h="808990">
                <a:moveTo>
                  <a:pt x="12192000" y="0"/>
                </a:moveTo>
                <a:lnTo>
                  <a:pt x="0" y="0"/>
                </a:lnTo>
                <a:lnTo>
                  <a:pt x="0" y="808990"/>
                </a:lnTo>
                <a:lnTo>
                  <a:pt x="12192000" y="808990"/>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4114800" y="889000"/>
            <a:ext cx="3959860" cy="513080"/>
          </a:xfrm>
          <a:prstGeom prst="rect">
            <a:avLst/>
          </a:prstGeom>
        </p:spPr>
        <p:txBody>
          <a:bodyPr vert="horz" wrap="square" lIns="0" tIns="12700" rIns="0" bIns="0" rtlCol="0">
            <a:spAutoFit/>
          </a:bodyPr>
          <a:lstStyle/>
          <a:p>
            <a:pPr marL="12700">
              <a:lnSpc>
                <a:spcPct val="100000"/>
              </a:lnSpc>
              <a:spcBef>
                <a:spcPts val="100"/>
              </a:spcBef>
            </a:pPr>
            <a:r>
              <a:rPr sz="3200" spc="415" dirty="0">
                <a:solidFill>
                  <a:srgbClr val="FFFFFF"/>
                </a:solidFill>
              </a:rPr>
              <a:t>Range()</a:t>
            </a:r>
            <a:r>
              <a:rPr sz="3200" spc="105" dirty="0">
                <a:solidFill>
                  <a:srgbClr val="FFFFFF"/>
                </a:solidFill>
              </a:rPr>
              <a:t> </a:t>
            </a:r>
            <a:r>
              <a:rPr sz="3200" spc="290" dirty="0">
                <a:solidFill>
                  <a:srgbClr val="FFFFFF"/>
                </a:solidFill>
              </a:rPr>
              <a:t>Function</a:t>
            </a:r>
            <a:endParaRPr sz="3200"/>
          </a:p>
        </p:txBody>
      </p:sp>
      <p:sp>
        <p:nvSpPr>
          <p:cNvPr id="4" name="object 4"/>
          <p:cNvSpPr txBox="1"/>
          <p:nvPr/>
        </p:nvSpPr>
        <p:spPr>
          <a:xfrm>
            <a:off x="243840" y="1445260"/>
            <a:ext cx="11694795" cy="3098800"/>
          </a:xfrm>
          <a:prstGeom prst="rect">
            <a:avLst/>
          </a:prstGeom>
        </p:spPr>
        <p:txBody>
          <a:bodyPr vert="horz" wrap="square" lIns="0" tIns="12700" rIns="0" bIns="0" rtlCol="0">
            <a:spAutoFit/>
          </a:bodyPr>
          <a:lstStyle/>
          <a:p>
            <a:pPr marL="12700" marR="5080" algn="just">
              <a:lnSpc>
                <a:spcPct val="150000"/>
              </a:lnSpc>
              <a:spcBef>
                <a:spcPts val="100"/>
              </a:spcBef>
            </a:pPr>
            <a:r>
              <a:rPr sz="1800" b="1" spc="140" dirty="0">
                <a:solidFill>
                  <a:srgbClr val="274B41"/>
                </a:solidFill>
                <a:latin typeface="Trebuchet MS"/>
                <a:cs typeface="Trebuchet MS"/>
              </a:rPr>
              <a:t>If</a:t>
            </a:r>
            <a:r>
              <a:rPr sz="1800" b="1" spc="120" dirty="0">
                <a:solidFill>
                  <a:srgbClr val="274B41"/>
                </a:solidFill>
                <a:latin typeface="Trebuchet MS"/>
                <a:cs typeface="Trebuchet MS"/>
              </a:rPr>
              <a:t> </a:t>
            </a:r>
            <a:r>
              <a:rPr sz="1800" b="1" spc="210" dirty="0">
                <a:solidFill>
                  <a:srgbClr val="274B41"/>
                </a:solidFill>
                <a:latin typeface="Trebuchet MS"/>
                <a:cs typeface="Trebuchet MS"/>
              </a:rPr>
              <a:t>range()</a:t>
            </a:r>
            <a:r>
              <a:rPr sz="1800" b="1" spc="135" dirty="0">
                <a:solidFill>
                  <a:srgbClr val="274B41"/>
                </a:solidFill>
                <a:latin typeface="Trebuchet MS"/>
                <a:cs typeface="Trebuchet MS"/>
              </a:rPr>
              <a:t> </a:t>
            </a:r>
            <a:r>
              <a:rPr sz="1800" b="1" spc="165" dirty="0">
                <a:solidFill>
                  <a:srgbClr val="274B41"/>
                </a:solidFill>
                <a:latin typeface="Trebuchet MS"/>
                <a:cs typeface="Trebuchet MS"/>
              </a:rPr>
              <a:t>function</a:t>
            </a:r>
            <a:r>
              <a:rPr sz="1800" b="1" spc="125" dirty="0">
                <a:solidFill>
                  <a:srgbClr val="274B41"/>
                </a:solidFill>
                <a:latin typeface="Trebuchet MS"/>
                <a:cs typeface="Trebuchet MS"/>
              </a:rPr>
              <a:t> </a:t>
            </a:r>
            <a:r>
              <a:rPr sz="1800" b="1" spc="180" dirty="0">
                <a:solidFill>
                  <a:srgbClr val="274B41"/>
                </a:solidFill>
                <a:latin typeface="Trebuchet MS"/>
                <a:cs typeface="Trebuchet MS"/>
              </a:rPr>
              <a:t>is</a:t>
            </a:r>
            <a:r>
              <a:rPr sz="1800" b="1" spc="125" dirty="0">
                <a:solidFill>
                  <a:srgbClr val="274B41"/>
                </a:solidFill>
                <a:latin typeface="Trebuchet MS"/>
                <a:cs typeface="Trebuchet MS"/>
              </a:rPr>
              <a:t> </a:t>
            </a:r>
            <a:r>
              <a:rPr sz="1800" b="1" spc="210" dirty="0">
                <a:solidFill>
                  <a:srgbClr val="274B41"/>
                </a:solidFill>
                <a:latin typeface="Trebuchet MS"/>
                <a:cs typeface="Trebuchet MS"/>
              </a:rPr>
              <a:t>given</a:t>
            </a:r>
            <a:r>
              <a:rPr sz="1800" b="1" spc="130" dirty="0">
                <a:solidFill>
                  <a:srgbClr val="274B41"/>
                </a:solidFill>
                <a:latin typeface="Trebuchet MS"/>
                <a:cs typeface="Trebuchet MS"/>
              </a:rPr>
              <a:t> </a:t>
            </a:r>
            <a:r>
              <a:rPr sz="1800" b="1" spc="254" dirty="0">
                <a:solidFill>
                  <a:srgbClr val="274B41"/>
                </a:solidFill>
                <a:latin typeface="Trebuchet MS"/>
                <a:cs typeface="Trebuchet MS"/>
              </a:rPr>
              <a:t>a</a:t>
            </a:r>
            <a:r>
              <a:rPr sz="1800" b="1" spc="125" dirty="0">
                <a:solidFill>
                  <a:srgbClr val="274B41"/>
                </a:solidFill>
                <a:latin typeface="Trebuchet MS"/>
                <a:cs typeface="Trebuchet MS"/>
              </a:rPr>
              <a:t> </a:t>
            </a:r>
            <a:r>
              <a:rPr sz="1800" b="1" spc="200" dirty="0">
                <a:solidFill>
                  <a:srgbClr val="274B41"/>
                </a:solidFill>
                <a:latin typeface="Trebuchet MS"/>
                <a:cs typeface="Trebuchet MS"/>
              </a:rPr>
              <a:t>single</a:t>
            </a:r>
            <a:r>
              <a:rPr sz="1800" b="1" spc="125" dirty="0">
                <a:solidFill>
                  <a:srgbClr val="274B41"/>
                </a:solidFill>
                <a:latin typeface="Trebuchet MS"/>
                <a:cs typeface="Trebuchet MS"/>
              </a:rPr>
              <a:t> </a:t>
            </a:r>
            <a:r>
              <a:rPr sz="1800" b="1" spc="204" dirty="0">
                <a:solidFill>
                  <a:srgbClr val="274B41"/>
                </a:solidFill>
                <a:latin typeface="Trebuchet MS"/>
                <a:cs typeface="Trebuchet MS"/>
              </a:rPr>
              <a:t>argument,</a:t>
            </a:r>
            <a:r>
              <a:rPr sz="1800" b="1" spc="130" dirty="0">
                <a:solidFill>
                  <a:srgbClr val="274B41"/>
                </a:solidFill>
                <a:latin typeface="Trebuchet MS"/>
                <a:cs typeface="Trebuchet MS"/>
              </a:rPr>
              <a:t> </a:t>
            </a:r>
            <a:r>
              <a:rPr sz="1800" b="1" spc="105" dirty="0">
                <a:solidFill>
                  <a:srgbClr val="274B41"/>
                </a:solidFill>
                <a:latin typeface="Trebuchet MS"/>
                <a:cs typeface="Trebuchet MS"/>
              </a:rPr>
              <a:t>it</a:t>
            </a:r>
            <a:r>
              <a:rPr sz="1800" b="1" spc="130" dirty="0">
                <a:solidFill>
                  <a:srgbClr val="274B41"/>
                </a:solidFill>
                <a:latin typeface="Trebuchet MS"/>
                <a:cs typeface="Trebuchet MS"/>
              </a:rPr>
              <a:t> </a:t>
            </a:r>
            <a:r>
              <a:rPr sz="1800" b="1" spc="204" dirty="0">
                <a:solidFill>
                  <a:srgbClr val="274B41"/>
                </a:solidFill>
                <a:latin typeface="Trebuchet MS"/>
                <a:cs typeface="Trebuchet MS"/>
              </a:rPr>
              <a:t>produces</a:t>
            </a:r>
            <a:r>
              <a:rPr sz="1800" b="1" spc="110" dirty="0">
                <a:solidFill>
                  <a:srgbClr val="274B41"/>
                </a:solidFill>
                <a:latin typeface="Trebuchet MS"/>
                <a:cs typeface="Trebuchet MS"/>
              </a:rPr>
              <a:t> </a:t>
            </a:r>
            <a:r>
              <a:rPr sz="1800" b="1" spc="229" dirty="0">
                <a:solidFill>
                  <a:srgbClr val="274B41"/>
                </a:solidFill>
                <a:latin typeface="Trebuchet MS"/>
                <a:cs typeface="Trebuchet MS"/>
              </a:rPr>
              <a:t>an</a:t>
            </a:r>
            <a:r>
              <a:rPr sz="1800" b="1" spc="125" dirty="0">
                <a:solidFill>
                  <a:srgbClr val="274B41"/>
                </a:solidFill>
                <a:latin typeface="Trebuchet MS"/>
                <a:cs typeface="Trebuchet MS"/>
              </a:rPr>
              <a:t> </a:t>
            </a:r>
            <a:r>
              <a:rPr sz="1800" b="1" spc="145" dirty="0">
                <a:solidFill>
                  <a:srgbClr val="274B41"/>
                </a:solidFill>
                <a:latin typeface="Trebuchet MS"/>
                <a:cs typeface="Trebuchet MS"/>
              </a:rPr>
              <a:t>object</a:t>
            </a:r>
            <a:r>
              <a:rPr sz="1800" b="1" spc="130" dirty="0">
                <a:solidFill>
                  <a:srgbClr val="274B41"/>
                </a:solidFill>
                <a:latin typeface="Trebuchet MS"/>
                <a:cs typeface="Trebuchet MS"/>
              </a:rPr>
              <a:t> </a:t>
            </a:r>
            <a:r>
              <a:rPr sz="1800" b="1" spc="170" dirty="0">
                <a:solidFill>
                  <a:srgbClr val="274B41"/>
                </a:solidFill>
                <a:latin typeface="Trebuchet MS"/>
                <a:cs typeface="Trebuchet MS"/>
              </a:rPr>
              <a:t>with</a:t>
            </a:r>
            <a:r>
              <a:rPr sz="1800" b="1" spc="130" dirty="0">
                <a:solidFill>
                  <a:srgbClr val="274B41"/>
                </a:solidFill>
                <a:latin typeface="Trebuchet MS"/>
                <a:cs typeface="Trebuchet MS"/>
              </a:rPr>
              <a:t> </a:t>
            </a:r>
            <a:r>
              <a:rPr sz="1800" b="1" spc="204" dirty="0">
                <a:solidFill>
                  <a:srgbClr val="274B41"/>
                </a:solidFill>
                <a:latin typeface="Trebuchet MS"/>
                <a:cs typeface="Trebuchet MS"/>
              </a:rPr>
              <a:t>values</a:t>
            </a:r>
            <a:r>
              <a:rPr sz="1800" b="1" spc="125" dirty="0">
                <a:solidFill>
                  <a:srgbClr val="274B41"/>
                </a:solidFill>
                <a:latin typeface="Trebuchet MS"/>
                <a:cs typeface="Trebuchet MS"/>
              </a:rPr>
              <a:t> </a:t>
            </a:r>
            <a:r>
              <a:rPr sz="1800" b="1" spc="190" dirty="0">
                <a:solidFill>
                  <a:srgbClr val="274B41"/>
                </a:solidFill>
                <a:latin typeface="Trebuchet MS"/>
                <a:cs typeface="Trebuchet MS"/>
              </a:rPr>
              <a:t>from</a:t>
            </a:r>
            <a:r>
              <a:rPr sz="1800" b="1" spc="125" dirty="0">
                <a:solidFill>
                  <a:srgbClr val="274B41"/>
                </a:solidFill>
                <a:latin typeface="Trebuchet MS"/>
                <a:cs typeface="Trebuchet MS"/>
              </a:rPr>
              <a:t> </a:t>
            </a:r>
            <a:r>
              <a:rPr sz="1800" b="1" spc="195" dirty="0">
                <a:solidFill>
                  <a:srgbClr val="274B41"/>
                </a:solidFill>
                <a:latin typeface="Trebuchet MS"/>
                <a:cs typeface="Trebuchet MS"/>
              </a:rPr>
              <a:t>0</a:t>
            </a:r>
            <a:r>
              <a:rPr sz="1800" b="1" spc="114" dirty="0">
                <a:solidFill>
                  <a:srgbClr val="274B41"/>
                </a:solidFill>
                <a:latin typeface="Trebuchet MS"/>
                <a:cs typeface="Trebuchet MS"/>
              </a:rPr>
              <a:t> </a:t>
            </a:r>
            <a:r>
              <a:rPr sz="1800" b="1" spc="180" dirty="0">
                <a:solidFill>
                  <a:srgbClr val="274B41"/>
                </a:solidFill>
                <a:latin typeface="Trebuchet MS"/>
                <a:cs typeface="Trebuchet MS"/>
              </a:rPr>
              <a:t>to </a:t>
            </a:r>
            <a:r>
              <a:rPr sz="1800" b="1" spc="-530" dirty="0">
                <a:solidFill>
                  <a:srgbClr val="274B41"/>
                </a:solidFill>
                <a:latin typeface="Trebuchet MS"/>
                <a:cs typeface="Trebuchet MS"/>
              </a:rPr>
              <a:t> </a:t>
            </a:r>
            <a:r>
              <a:rPr sz="1800" b="1" spc="190" dirty="0">
                <a:solidFill>
                  <a:srgbClr val="274B41"/>
                </a:solidFill>
                <a:latin typeface="Trebuchet MS"/>
                <a:cs typeface="Trebuchet MS"/>
              </a:rPr>
              <a:t>argument-1.</a:t>
            </a:r>
            <a:r>
              <a:rPr sz="1800" b="1" spc="80" dirty="0">
                <a:solidFill>
                  <a:srgbClr val="274B41"/>
                </a:solidFill>
                <a:latin typeface="Trebuchet MS"/>
                <a:cs typeface="Trebuchet MS"/>
              </a:rPr>
              <a:t> </a:t>
            </a:r>
            <a:r>
              <a:rPr sz="1800" b="1" spc="140" dirty="0">
                <a:solidFill>
                  <a:srgbClr val="274B41"/>
                </a:solidFill>
                <a:latin typeface="Trebuchet MS"/>
                <a:cs typeface="Trebuchet MS"/>
              </a:rPr>
              <a:t>For</a:t>
            </a:r>
            <a:r>
              <a:rPr sz="1800" b="1" spc="75" dirty="0">
                <a:solidFill>
                  <a:srgbClr val="274B41"/>
                </a:solidFill>
                <a:latin typeface="Trebuchet MS"/>
                <a:cs typeface="Trebuchet MS"/>
              </a:rPr>
              <a:t> </a:t>
            </a:r>
            <a:r>
              <a:rPr sz="1800" b="1" spc="180" dirty="0">
                <a:solidFill>
                  <a:srgbClr val="274B41"/>
                </a:solidFill>
                <a:latin typeface="Trebuchet MS"/>
                <a:cs typeface="Trebuchet MS"/>
              </a:rPr>
              <a:t>example:</a:t>
            </a:r>
            <a:r>
              <a:rPr sz="1800" b="1" spc="85" dirty="0">
                <a:solidFill>
                  <a:srgbClr val="274B41"/>
                </a:solidFill>
                <a:latin typeface="Trebuchet MS"/>
                <a:cs typeface="Trebuchet MS"/>
              </a:rPr>
              <a:t> </a:t>
            </a:r>
            <a:r>
              <a:rPr sz="1800" b="1" spc="204" dirty="0">
                <a:solidFill>
                  <a:srgbClr val="274B41"/>
                </a:solidFill>
                <a:latin typeface="Trebuchet MS"/>
                <a:cs typeface="Trebuchet MS"/>
              </a:rPr>
              <a:t>range(10)</a:t>
            </a:r>
            <a:r>
              <a:rPr sz="1800" b="1" spc="80" dirty="0">
                <a:solidFill>
                  <a:srgbClr val="274B41"/>
                </a:solidFill>
                <a:latin typeface="Trebuchet MS"/>
                <a:cs typeface="Trebuchet MS"/>
              </a:rPr>
              <a:t> </a:t>
            </a:r>
            <a:r>
              <a:rPr sz="1800" b="1" spc="185" dirty="0">
                <a:solidFill>
                  <a:srgbClr val="274B41"/>
                </a:solidFill>
                <a:latin typeface="Trebuchet MS"/>
                <a:cs typeface="Trebuchet MS"/>
              </a:rPr>
              <a:t>is</a:t>
            </a:r>
            <a:r>
              <a:rPr sz="1800" b="1" spc="70" dirty="0">
                <a:solidFill>
                  <a:srgbClr val="274B41"/>
                </a:solidFill>
                <a:latin typeface="Trebuchet MS"/>
                <a:cs typeface="Trebuchet MS"/>
              </a:rPr>
              <a:t> </a:t>
            </a:r>
            <a:r>
              <a:rPr sz="1800" b="1" spc="190" dirty="0">
                <a:solidFill>
                  <a:srgbClr val="274B41"/>
                </a:solidFill>
                <a:latin typeface="Trebuchet MS"/>
                <a:cs typeface="Trebuchet MS"/>
              </a:rPr>
              <a:t>equal</a:t>
            </a:r>
            <a:r>
              <a:rPr sz="1800" b="1" spc="75" dirty="0">
                <a:solidFill>
                  <a:srgbClr val="274B41"/>
                </a:solidFill>
                <a:latin typeface="Trebuchet MS"/>
                <a:cs typeface="Trebuchet MS"/>
              </a:rPr>
              <a:t> </a:t>
            </a:r>
            <a:r>
              <a:rPr sz="1800" b="1" spc="180" dirty="0">
                <a:solidFill>
                  <a:srgbClr val="274B41"/>
                </a:solidFill>
                <a:latin typeface="Trebuchet MS"/>
                <a:cs typeface="Trebuchet MS"/>
              </a:rPr>
              <a:t>to</a:t>
            </a:r>
            <a:r>
              <a:rPr sz="1800" b="1" spc="75" dirty="0">
                <a:solidFill>
                  <a:srgbClr val="274B41"/>
                </a:solidFill>
                <a:latin typeface="Trebuchet MS"/>
                <a:cs typeface="Trebuchet MS"/>
              </a:rPr>
              <a:t> </a:t>
            </a:r>
            <a:r>
              <a:rPr sz="1800" b="1" spc="180" dirty="0">
                <a:solidFill>
                  <a:srgbClr val="274B41"/>
                </a:solidFill>
                <a:latin typeface="Trebuchet MS"/>
                <a:cs typeface="Trebuchet MS"/>
              </a:rPr>
              <a:t>writing</a:t>
            </a:r>
            <a:r>
              <a:rPr sz="1800" b="1" spc="75" dirty="0">
                <a:solidFill>
                  <a:srgbClr val="274B41"/>
                </a:solidFill>
                <a:latin typeface="Trebuchet MS"/>
                <a:cs typeface="Trebuchet MS"/>
              </a:rPr>
              <a:t> </a:t>
            </a:r>
            <a:r>
              <a:rPr sz="1800" b="1" spc="190" dirty="0">
                <a:solidFill>
                  <a:srgbClr val="274B41"/>
                </a:solidFill>
                <a:latin typeface="Trebuchet MS"/>
                <a:cs typeface="Trebuchet MS"/>
              </a:rPr>
              <a:t>range(0,</a:t>
            </a:r>
            <a:r>
              <a:rPr sz="1800" b="1" spc="80" dirty="0">
                <a:solidFill>
                  <a:srgbClr val="274B41"/>
                </a:solidFill>
                <a:latin typeface="Trebuchet MS"/>
                <a:cs typeface="Trebuchet MS"/>
              </a:rPr>
              <a:t> </a:t>
            </a:r>
            <a:r>
              <a:rPr sz="1800" b="1" spc="140" dirty="0">
                <a:solidFill>
                  <a:srgbClr val="274B41"/>
                </a:solidFill>
                <a:latin typeface="Trebuchet MS"/>
                <a:cs typeface="Trebuchet MS"/>
              </a:rPr>
              <a:t>10).</a:t>
            </a:r>
            <a:endParaRPr sz="1800">
              <a:latin typeface="Trebuchet MS"/>
              <a:cs typeface="Trebuchet MS"/>
            </a:endParaRPr>
          </a:p>
          <a:p>
            <a:pPr marL="12700" marR="7620" algn="just">
              <a:lnSpc>
                <a:spcPct val="150000"/>
              </a:lnSpc>
              <a:buChar char="•"/>
              <a:tabLst>
                <a:tab pos="248920" algn="l"/>
              </a:tabLst>
            </a:pPr>
            <a:r>
              <a:rPr sz="1800" b="1" spc="140" dirty="0">
                <a:solidFill>
                  <a:srgbClr val="274B41"/>
                </a:solidFill>
                <a:latin typeface="Trebuchet MS"/>
                <a:cs typeface="Trebuchet MS"/>
              </a:rPr>
              <a:t>If</a:t>
            </a:r>
            <a:r>
              <a:rPr sz="1800" b="1" spc="155" dirty="0">
                <a:solidFill>
                  <a:srgbClr val="274B41"/>
                </a:solidFill>
                <a:latin typeface="Trebuchet MS"/>
                <a:cs typeface="Trebuchet MS"/>
              </a:rPr>
              <a:t> </a:t>
            </a:r>
            <a:r>
              <a:rPr sz="1800" b="1" spc="210" dirty="0">
                <a:solidFill>
                  <a:srgbClr val="274B41"/>
                </a:solidFill>
                <a:latin typeface="Trebuchet MS"/>
                <a:cs typeface="Trebuchet MS"/>
              </a:rPr>
              <a:t>range()</a:t>
            </a:r>
            <a:r>
              <a:rPr sz="1800" b="1" spc="170" dirty="0">
                <a:solidFill>
                  <a:srgbClr val="274B41"/>
                </a:solidFill>
                <a:latin typeface="Trebuchet MS"/>
                <a:cs typeface="Trebuchet MS"/>
              </a:rPr>
              <a:t> </a:t>
            </a:r>
            <a:r>
              <a:rPr sz="1800" b="1" spc="185" dirty="0">
                <a:solidFill>
                  <a:srgbClr val="274B41"/>
                </a:solidFill>
                <a:latin typeface="Trebuchet MS"/>
                <a:cs typeface="Trebuchet MS"/>
              </a:rPr>
              <a:t>is</a:t>
            </a:r>
            <a:r>
              <a:rPr sz="1800" b="1" spc="155" dirty="0">
                <a:solidFill>
                  <a:srgbClr val="274B41"/>
                </a:solidFill>
                <a:latin typeface="Trebuchet MS"/>
                <a:cs typeface="Trebuchet MS"/>
              </a:rPr>
              <a:t> </a:t>
            </a:r>
            <a:r>
              <a:rPr sz="1800" b="1" spc="160" dirty="0">
                <a:solidFill>
                  <a:srgbClr val="274B41"/>
                </a:solidFill>
                <a:latin typeface="Trebuchet MS"/>
                <a:cs typeface="Trebuchet MS"/>
              </a:rPr>
              <a:t>called</a:t>
            </a:r>
            <a:r>
              <a:rPr sz="1800" b="1" spc="155" dirty="0">
                <a:solidFill>
                  <a:srgbClr val="274B41"/>
                </a:solidFill>
                <a:latin typeface="Trebuchet MS"/>
                <a:cs typeface="Trebuchet MS"/>
              </a:rPr>
              <a:t> </a:t>
            </a:r>
            <a:r>
              <a:rPr sz="1800" b="1" spc="170" dirty="0">
                <a:solidFill>
                  <a:srgbClr val="274B41"/>
                </a:solidFill>
                <a:latin typeface="Trebuchet MS"/>
                <a:cs typeface="Trebuchet MS"/>
              </a:rPr>
              <a:t>with</a:t>
            </a:r>
            <a:r>
              <a:rPr sz="1800" b="1" spc="155" dirty="0">
                <a:solidFill>
                  <a:srgbClr val="274B41"/>
                </a:solidFill>
                <a:latin typeface="Trebuchet MS"/>
                <a:cs typeface="Trebuchet MS"/>
              </a:rPr>
              <a:t> </a:t>
            </a:r>
            <a:r>
              <a:rPr sz="1800" b="1" spc="204" dirty="0">
                <a:solidFill>
                  <a:srgbClr val="274B41"/>
                </a:solidFill>
                <a:latin typeface="Trebuchet MS"/>
                <a:cs typeface="Trebuchet MS"/>
              </a:rPr>
              <a:t>two</a:t>
            </a:r>
            <a:r>
              <a:rPr sz="1800" b="1" spc="165" dirty="0">
                <a:solidFill>
                  <a:srgbClr val="274B41"/>
                </a:solidFill>
                <a:latin typeface="Trebuchet MS"/>
                <a:cs typeface="Trebuchet MS"/>
              </a:rPr>
              <a:t> </a:t>
            </a:r>
            <a:r>
              <a:rPr sz="1800" b="1" spc="210" dirty="0">
                <a:solidFill>
                  <a:srgbClr val="274B41"/>
                </a:solidFill>
                <a:latin typeface="Trebuchet MS"/>
                <a:cs typeface="Trebuchet MS"/>
              </a:rPr>
              <a:t>arguments,</a:t>
            </a:r>
            <a:r>
              <a:rPr sz="1800" b="1" spc="155" dirty="0">
                <a:solidFill>
                  <a:srgbClr val="274B41"/>
                </a:solidFill>
                <a:latin typeface="Trebuchet MS"/>
                <a:cs typeface="Trebuchet MS"/>
              </a:rPr>
              <a:t> </a:t>
            </a:r>
            <a:r>
              <a:rPr sz="1800" b="1" spc="110" dirty="0">
                <a:solidFill>
                  <a:srgbClr val="274B41"/>
                </a:solidFill>
                <a:latin typeface="Trebuchet MS"/>
                <a:cs typeface="Trebuchet MS"/>
              </a:rPr>
              <a:t>it</a:t>
            </a:r>
            <a:r>
              <a:rPr sz="1800" b="1" spc="165" dirty="0">
                <a:solidFill>
                  <a:srgbClr val="274B41"/>
                </a:solidFill>
                <a:latin typeface="Trebuchet MS"/>
                <a:cs typeface="Trebuchet MS"/>
              </a:rPr>
              <a:t> </a:t>
            </a:r>
            <a:r>
              <a:rPr sz="1800" b="1" spc="204" dirty="0">
                <a:solidFill>
                  <a:srgbClr val="274B41"/>
                </a:solidFill>
                <a:latin typeface="Trebuchet MS"/>
                <a:cs typeface="Trebuchet MS"/>
              </a:rPr>
              <a:t>produces</a:t>
            </a:r>
            <a:r>
              <a:rPr sz="1800" b="1" spc="160" dirty="0">
                <a:solidFill>
                  <a:srgbClr val="274B41"/>
                </a:solidFill>
                <a:latin typeface="Trebuchet MS"/>
                <a:cs typeface="Trebuchet MS"/>
              </a:rPr>
              <a:t> </a:t>
            </a:r>
            <a:r>
              <a:rPr sz="1800" b="1" spc="204" dirty="0">
                <a:solidFill>
                  <a:srgbClr val="274B41"/>
                </a:solidFill>
                <a:latin typeface="Trebuchet MS"/>
                <a:cs typeface="Trebuchet MS"/>
              </a:rPr>
              <a:t>values</a:t>
            </a:r>
            <a:r>
              <a:rPr sz="1800" b="1" spc="155" dirty="0">
                <a:solidFill>
                  <a:srgbClr val="274B41"/>
                </a:solidFill>
                <a:latin typeface="Trebuchet MS"/>
                <a:cs typeface="Trebuchet MS"/>
              </a:rPr>
              <a:t> </a:t>
            </a:r>
            <a:r>
              <a:rPr sz="1800" b="1" spc="190" dirty="0">
                <a:solidFill>
                  <a:srgbClr val="274B41"/>
                </a:solidFill>
                <a:latin typeface="Trebuchet MS"/>
                <a:cs typeface="Trebuchet MS"/>
              </a:rPr>
              <a:t>from</a:t>
            </a:r>
            <a:r>
              <a:rPr sz="1800" b="1" spc="16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165" dirty="0">
                <a:solidFill>
                  <a:srgbClr val="274B41"/>
                </a:solidFill>
                <a:latin typeface="Trebuchet MS"/>
                <a:cs typeface="Trebuchet MS"/>
              </a:rPr>
              <a:t> </a:t>
            </a:r>
            <a:r>
              <a:rPr sz="1800" b="1" spc="130" dirty="0">
                <a:solidFill>
                  <a:srgbClr val="274B41"/>
                </a:solidFill>
                <a:latin typeface="Trebuchet MS"/>
                <a:cs typeface="Trebuchet MS"/>
              </a:rPr>
              <a:t>first</a:t>
            </a:r>
            <a:r>
              <a:rPr sz="1800" b="1" spc="170" dirty="0">
                <a:solidFill>
                  <a:srgbClr val="274B41"/>
                </a:solidFill>
                <a:latin typeface="Trebuchet MS"/>
                <a:cs typeface="Trebuchet MS"/>
              </a:rPr>
              <a:t> </a:t>
            </a:r>
            <a:r>
              <a:rPr sz="1800" b="1" spc="180" dirty="0">
                <a:solidFill>
                  <a:srgbClr val="274B41"/>
                </a:solidFill>
                <a:latin typeface="Trebuchet MS"/>
                <a:cs typeface="Trebuchet MS"/>
              </a:rPr>
              <a:t>to</a:t>
            </a:r>
            <a:r>
              <a:rPr sz="1800" b="1" spc="15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160" dirty="0">
                <a:solidFill>
                  <a:srgbClr val="274B41"/>
                </a:solidFill>
                <a:latin typeface="Trebuchet MS"/>
                <a:cs typeface="Trebuchet MS"/>
              </a:rPr>
              <a:t> </a:t>
            </a:r>
            <a:r>
              <a:rPr sz="1800" b="1" spc="185" dirty="0">
                <a:solidFill>
                  <a:srgbClr val="274B41"/>
                </a:solidFill>
                <a:latin typeface="Trebuchet MS"/>
                <a:cs typeface="Trebuchet MS"/>
              </a:rPr>
              <a:t>second. </a:t>
            </a:r>
            <a:r>
              <a:rPr sz="1800" b="1" spc="-530" dirty="0">
                <a:solidFill>
                  <a:srgbClr val="274B41"/>
                </a:solidFill>
                <a:latin typeface="Trebuchet MS"/>
                <a:cs typeface="Trebuchet MS"/>
              </a:rPr>
              <a:t> </a:t>
            </a:r>
            <a:r>
              <a:rPr sz="1800" b="1" spc="140" dirty="0">
                <a:solidFill>
                  <a:srgbClr val="274B41"/>
                </a:solidFill>
                <a:latin typeface="Trebuchet MS"/>
                <a:cs typeface="Trebuchet MS"/>
              </a:rPr>
              <a:t>For</a:t>
            </a:r>
            <a:r>
              <a:rPr sz="1800" b="1" spc="70" dirty="0">
                <a:solidFill>
                  <a:srgbClr val="274B41"/>
                </a:solidFill>
                <a:latin typeface="Trebuchet MS"/>
                <a:cs typeface="Trebuchet MS"/>
              </a:rPr>
              <a:t> </a:t>
            </a:r>
            <a:r>
              <a:rPr sz="1800" b="1" spc="180" dirty="0">
                <a:solidFill>
                  <a:srgbClr val="274B41"/>
                </a:solidFill>
                <a:latin typeface="Trebuchet MS"/>
                <a:cs typeface="Trebuchet MS"/>
              </a:rPr>
              <a:t>example,</a:t>
            </a:r>
            <a:r>
              <a:rPr sz="1800" b="1" spc="80" dirty="0">
                <a:solidFill>
                  <a:srgbClr val="274B41"/>
                </a:solidFill>
                <a:latin typeface="Trebuchet MS"/>
                <a:cs typeface="Trebuchet MS"/>
              </a:rPr>
              <a:t> </a:t>
            </a:r>
            <a:r>
              <a:rPr sz="1800" b="1" spc="170" dirty="0">
                <a:solidFill>
                  <a:srgbClr val="274B41"/>
                </a:solidFill>
                <a:latin typeface="Trebuchet MS"/>
                <a:cs typeface="Trebuchet MS"/>
              </a:rPr>
              <a:t>range(0,10).</a:t>
            </a:r>
            <a:endParaRPr sz="1800">
              <a:latin typeface="Trebuchet MS"/>
              <a:cs typeface="Trebuchet MS"/>
            </a:endParaRPr>
          </a:p>
          <a:p>
            <a:pPr marL="12700" marR="5080" algn="just">
              <a:lnSpc>
                <a:spcPts val="3240"/>
              </a:lnSpc>
              <a:spcBef>
                <a:spcPts val="285"/>
              </a:spcBef>
              <a:buChar char="•"/>
              <a:tabLst>
                <a:tab pos="280670" algn="l"/>
              </a:tabLst>
            </a:pPr>
            <a:r>
              <a:rPr sz="1800" b="1" spc="140" dirty="0">
                <a:solidFill>
                  <a:srgbClr val="274B41"/>
                </a:solidFill>
                <a:latin typeface="Trebuchet MS"/>
                <a:cs typeface="Trebuchet MS"/>
              </a:rPr>
              <a:t>If </a:t>
            </a:r>
            <a:r>
              <a:rPr sz="1800" b="1" spc="210" dirty="0">
                <a:solidFill>
                  <a:srgbClr val="274B41"/>
                </a:solidFill>
                <a:latin typeface="Trebuchet MS"/>
                <a:cs typeface="Trebuchet MS"/>
              </a:rPr>
              <a:t>range() </a:t>
            </a:r>
            <a:r>
              <a:rPr sz="1800" b="1" spc="250" dirty="0">
                <a:solidFill>
                  <a:srgbClr val="274B41"/>
                </a:solidFill>
                <a:latin typeface="Trebuchet MS"/>
                <a:cs typeface="Trebuchet MS"/>
              </a:rPr>
              <a:t>has </a:t>
            </a:r>
            <a:r>
              <a:rPr sz="1800" b="1" spc="165" dirty="0">
                <a:solidFill>
                  <a:srgbClr val="274B41"/>
                </a:solidFill>
                <a:latin typeface="Trebuchet MS"/>
                <a:cs typeface="Trebuchet MS"/>
              </a:rPr>
              <a:t>three </a:t>
            </a:r>
            <a:r>
              <a:rPr sz="1800" b="1" spc="235" dirty="0">
                <a:solidFill>
                  <a:srgbClr val="274B41"/>
                </a:solidFill>
                <a:latin typeface="Trebuchet MS"/>
                <a:cs typeface="Trebuchet MS"/>
              </a:rPr>
              <a:t>arguments </a:t>
            </a:r>
            <a:r>
              <a:rPr sz="1800" b="1" spc="190" dirty="0">
                <a:solidFill>
                  <a:srgbClr val="274B41"/>
                </a:solidFill>
                <a:latin typeface="Trebuchet MS"/>
                <a:cs typeface="Trebuchet MS"/>
              </a:rPr>
              <a:t>then </a:t>
            </a:r>
            <a:r>
              <a:rPr sz="1800" b="1" spc="180" dirty="0">
                <a:solidFill>
                  <a:srgbClr val="274B41"/>
                </a:solidFill>
                <a:latin typeface="Trebuchet MS"/>
                <a:cs typeface="Trebuchet MS"/>
              </a:rPr>
              <a:t>the </a:t>
            </a:r>
            <a:r>
              <a:rPr sz="1800" b="1" spc="155" dirty="0">
                <a:solidFill>
                  <a:srgbClr val="274B41"/>
                </a:solidFill>
                <a:latin typeface="Trebuchet MS"/>
                <a:cs typeface="Trebuchet MS"/>
              </a:rPr>
              <a:t>third </a:t>
            </a:r>
            <a:r>
              <a:rPr sz="1800" b="1" spc="225" dirty="0">
                <a:solidFill>
                  <a:srgbClr val="274B41"/>
                </a:solidFill>
                <a:latin typeface="Trebuchet MS"/>
                <a:cs typeface="Trebuchet MS"/>
              </a:rPr>
              <a:t>argument </a:t>
            </a:r>
            <a:r>
              <a:rPr sz="1800" b="1" spc="170" dirty="0">
                <a:solidFill>
                  <a:srgbClr val="274B41"/>
                </a:solidFill>
                <a:latin typeface="Trebuchet MS"/>
                <a:cs typeface="Trebuchet MS"/>
              </a:rPr>
              <a:t>specifies </a:t>
            </a:r>
            <a:r>
              <a:rPr sz="1800" b="1" spc="180" dirty="0">
                <a:solidFill>
                  <a:srgbClr val="274B41"/>
                </a:solidFill>
                <a:latin typeface="Trebuchet MS"/>
                <a:cs typeface="Trebuchet MS"/>
              </a:rPr>
              <a:t>the </a:t>
            </a:r>
            <a:r>
              <a:rPr sz="1800" b="1" spc="160" dirty="0">
                <a:solidFill>
                  <a:srgbClr val="274B41"/>
                </a:solidFill>
                <a:latin typeface="Trebuchet MS"/>
                <a:cs typeface="Trebuchet MS"/>
              </a:rPr>
              <a:t>interval of </a:t>
            </a:r>
            <a:r>
              <a:rPr sz="1800" b="1" spc="180" dirty="0">
                <a:solidFill>
                  <a:srgbClr val="274B41"/>
                </a:solidFill>
                <a:latin typeface="Trebuchet MS"/>
                <a:cs typeface="Trebuchet MS"/>
              </a:rPr>
              <a:t>the </a:t>
            </a:r>
            <a:r>
              <a:rPr sz="1800" b="1" spc="185" dirty="0">
                <a:solidFill>
                  <a:srgbClr val="274B41"/>
                </a:solidFill>
                <a:latin typeface="Trebuchet MS"/>
                <a:cs typeface="Trebuchet MS"/>
              </a:rPr>
              <a:t> </a:t>
            </a:r>
            <a:r>
              <a:rPr sz="1800" b="1" spc="204" dirty="0">
                <a:solidFill>
                  <a:srgbClr val="274B41"/>
                </a:solidFill>
                <a:latin typeface="Trebuchet MS"/>
                <a:cs typeface="Trebuchet MS"/>
              </a:rPr>
              <a:t>sequence </a:t>
            </a:r>
            <a:r>
              <a:rPr sz="1800" b="1" spc="175" dirty="0">
                <a:solidFill>
                  <a:srgbClr val="274B41"/>
                </a:solidFill>
                <a:latin typeface="Trebuchet MS"/>
                <a:cs typeface="Trebuchet MS"/>
              </a:rPr>
              <a:t>produced. </a:t>
            </a:r>
            <a:r>
              <a:rPr sz="1800" b="1" spc="190" dirty="0">
                <a:solidFill>
                  <a:srgbClr val="274B41"/>
                </a:solidFill>
                <a:latin typeface="Trebuchet MS"/>
                <a:cs typeface="Trebuchet MS"/>
              </a:rPr>
              <a:t>In </a:t>
            </a:r>
            <a:r>
              <a:rPr sz="1800" b="1" spc="180" dirty="0">
                <a:solidFill>
                  <a:srgbClr val="274B41"/>
                </a:solidFill>
                <a:latin typeface="Trebuchet MS"/>
                <a:cs typeface="Trebuchet MS"/>
              </a:rPr>
              <a:t>this case, the </a:t>
            </a:r>
            <a:r>
              <a:rPr sz="1800" b="1" spc="155" dirty="0">
                <a:solidFill>
                  <a:srgbClr val="274B41"/>
                </a:solidFill>
                <a:latin typeface="Trebuchet MS"/>
                <a:cs typeface="Trebuchet MS"/>
              </a:rPr>
              <a:t>third </a:t>
            </a:r>
            <a:r>
              <a:rPr sz="1800" b="1" spc="225" dirty="0">
                <a:solidFill>
                  <a:srgbClr val="274B41"/>
                </a:solidFill>
                <a:latin typeface="Trebuchet MS"/>
                <a:cs typeface="Trebuchet MS"/>
              </a:rPr>
              <a:t>argument </a:t>
            </a:r>
            <a:r>
              <a:rPr sz="1800" b="1" spc="240" dirty="0">
                <a:solidFill>
                  <a:srgbClr val="274B41"/>
                </a:solidFill>
                <a:latin typeface="Trebuchet MS"/>
                <a:cs typeface="Trebuchet MS"/>
              </a:rPr>
              <a:t>must </a:t>
            </a:r>
            <a:r>
              <a:rPr sz="1800" b="1" spc="204" dirty="0">
                <a:solidFill>
                  <a:srgbClr val="274B41"/>
                </a:solidFill>
                <a:latin typeface="Trebuchet MS"/>
                <a:cs typeface="Trebuchet MS"/>
              </a:rPr>
              <a:t>be </a:t>
            </a:r>
            <a:r>
              <a:rPr sz="1800" b="1" spc="229" dirty="0">
                <a:solidFill>
                  <a:srgbClr val="274B41"/>
                </a:solidFill>
                <a:latin typeface="Trebuchet MS"/>
                <a:cs typeface="Trebuchet MS"/>
              </a:rPr>
              <a:t>an </a:t>
            </a:r>
            <a:r>
              <a:rPr sz="1800" b="1" spc="130" dirty="0">
                <a:solidFill>
                  <a:srgbClr val="274B41"/>
                </a:solidFill>
                <a:latin typeface="Trebuchet MS"/>
                <a:cs typeface="Trebuchet MS"/>
              </a:rPr>
              <a:t>integer. </a:t>
            </a:r>
            <a:r>
              <a:rPr sz="1800" b="1" spc="140" dirty="0">
                <a:solidFill>
                  <a:srgbClr val="274B41"/>
                </a:solidFill>
                <a:latin typeface="Trebuchet MS"/>
                <a:cs typeface="Trebuchet MS"/>
              </a:rPr>
              <a:t>For </a:t>
            </a:r>
            <a:r>
              <a:rPr sz="1800" b="1" spc="175" dirty="0">
                <a:solidFill>
                  <a:srgbClr val="274B41"/>
                </a:solidFill>
                <a:latin typeface="Trebuchet MS"/>
                <a:cs typeface="Trebuchet MS"/>
              </a:rPr>
              <a:t>example, </a:t>
            </a:r>
            <a:r>
              <a:rPr sz="1800" b="1" spc="180" dirty="0">
                <a:solidFill>
                  <a:srgbClr val="274B41"/>
                </a:solidFill>
                <a:latin typeface="Trebuchet MS"/>
                <a:cs typeface="Trebuchet MS"/>
              </a:rPr>
              <a:t> </a:t>
            </a:r>
            <a:r>
              <a:rPr sz="1800" b="1" spc="160" dirty="0">
                <a:solidFill>
                  <a:srgbClr val="274B41"/>
                </a:solidFill>
                <a:latin typeface="Trebuchet MS"/>
                <a:cs typeface="Trebuchet MS"/>
              </a:rPr>
              <a:t>range(1,20,3).</a:t>
            </a:r>
            <a:endParaRPr sz="1800">
              <a:latin typeface="Trebuchet MS"/>
              <a:cs typeface="Trebuchet MS"/>
            </a:endParaRPr>
          </a:p>
          <a:p>
            <a:pPr marL="12700">
              <a:lnSpc>
                <a:spcPts val="1230"/>
              </a:lnSpc>
            </a:pPr>
            <a:r>
              <a:rPr sz="1800" spc="120" dirty="0">
                <a:latin typeface="Trebuchet MS"/>
                <a:cs typeface="Trebuchet MS"/>
              </a:rPr>
              <a:t>Examples:</a:t>
            </a:r>
            <a:endParaRPr sz="1800">
              <a:latin typeface="Trebuchet MS"/>
              <a:cs typeface="Trebuchet MS"/>
            </a:endParaRPr>
          </a:p>
        </p:txBody>
      </p:sp>
      <p:pic>
        <p:nvPicPr>
          <p:cNvPr id="5" name="object 5"/>
          <p:cNvPicPr/>
          <p:nvPr/>
        </p:nvPicPr>
        <p:blipFill>
          <a:blip r:embed="rId2" cstate="print"/>
          <a:stretch>
            <a:fillRect/>
          </a:stretch>
        </p:blipFill>
        <p:spPr>
          <a:xfrm>
            <a:off x="283209" y="4763770"/>
            <a:ext cx="10161270" cy="1363980"/>
          </a:xfrm>
          <a:prstGeom prst="rect">
            <a:avLst/>
          </a:prstGeom>
        </p:spPr>
      </p:pic>
      <p:sp>
        <p:nvSpPr>
          <p:cNvPr id="7" name="object 7"/>
          <p:cNvSpPr txBox="1"/>
          <p:nvPr/>
        </p:nvSpPr>
        <p:spPr>
          <a:xfrm>
            <a:off x="7970519" y="6409004"/>
            <a:ext cx="3525520" cy="158750"/>
          </a:xfrm>
          <a:prstGeom prst="rect">
            <a:avLst/>
          </a:prstGeom>
        </p:spPr>
        <p:txBody>
          <a:bodyPr vert="horz" wrap="square" lIns="0" tIns="4445" rIns="0" bIns="0" rtlCol="0">
            <a:spAutoFit/>
          </a:bodyPr>
          <a:lstStyle/>
          <a:p>
            <a:pPr marL="12700">
              <a:lnSpc>
                <a:spcPct val="100000"/>
              </a:lnSpc>
              <a:spcBef>
                <a:spcPts val="35"/>
              </a:spcBef>
            </a:pPr>
            <a:r>
              <a:rPr sz="900" spc="254" dirty="0">
                <a:solidFill>
                  <a:srgbClr val="8BB549"/>
                </a:solidFill>
                <a:latin typeface="Trebuchet MS"/>
                <a:cs typeface="Trebuchet MS"/>
              </a:rPr>
              <a:t>©</a:t>
            </a:r>
            <a:r>
              <a:rPr sz="900" spc="15" dirty="0">
                <a:solidFill>
                  <a:srgbClr val="8BB549"/>
                </a:solidFill>
                <a:latin typeface="Trebuchet MS"/>
                <a:cs typeface="Trebuchet MS"/>
              </a:rPr>
              <a:t> </a:t>
            </a:r>
            <a:r>
              <a:rPr sz="900" spc="85" dirty="0">
                <a:solidFill>
                  <a:srgbClr val="8BB549"/>
                </a:solidFill>
                <a:latin typeface="Trebuchet MS"/>
                <a:cs typeface="Trebuchet MS"/>
              </a:rPr>
              <a:t>OXFORD</a:t>
            </a:r>
            <a:r>
              <a:rPr sz="900" spc="15" dirty="0">
                <a:solidFill>
                  <a:srgbClr val="8BB549"/>
                </a:solidFill>
                <a:latin typeface="Trebuchet MS"/>
                <a:cs typeface="Trebuchet MS"/>
              </a:rPr>
              <a:t> </a:t>
            </a:r>
            <a:r>
              <a:rPr sz="900" spc="60" dirty="0">
                <a:solidFill>
                  <a:srgbClr val="8BB549"/>
                </a:solidFill>
                <a:latin typeface="Trebuchet MS"/>
                <a:cs typeface="Trebuchet MS"/>
              </a:rPr>
              <a:t>UNIVERSITY</a:t>
            </a:r>
            <a:r>
              <a:rPr sz="900" spc="15" dirty="0">
                <a:solidFill>
                  <a:srgbClr val="8BB549"/>
                </a:solidFill>
                <a:latin typeface="Trebuchet MS"/>
                <a:cs typeface="Trebuchet MS"/>
              </a:rPr>
              <a:t> </a:t>
            </a:r>
            <a:r>
              <a:rPr sz="900" spc="95" dirty="0">
                <a:solidFill>
                  <a:srgbClr val="8BB549"/>
                </a:solidFill>
                <a:latin typeface="Trebuchet MS"/>
                <a:cs typeface="Trebuchet MS"/>
              </a:rPr>
              <a:t>PRESS</a:t>
            </a:r>
            <a:r>
              <a:rPr sz="900" spc="30" dirty="0">
                <a:solidFill>
                  <a:srgbClr val="8BB549"/>
                </a:solidFill>
                <a:latin typeface="Trebuchet MS"/>
                <a:cs typeface="Trebuchet MS"/>
              </a:rPr>
              <a:t> </a:t>
            </a:r>
            <a:r>
              <a:rPr sz="900" spc="70" dirty="0">
                <a:solidFill>
                  <a:srgbClr val="8BB549"/>
                </a:solidFill>
                <a:latin typeface="Trebuchet MS"/>
                <a:cs typeface="Trebuchet MS"/>
              </a:rPr>
              <a:t>2017.</a:t>
            </a:r>
            <a:r>
              <a:rPr sz="900" spc="20" dirty="0">
                <a:solidFill>
                  <a:srgbClr val="8BB549"/>
                </a:solidFill>
                <a:latin typeface="Trebuchet MS"/>
                <a:cs typeface="Trebuchet MS"/>
              </a:rPr>
              <a:t> </a:t>
            </a:r>
            <a:r>
              <a:rPr sz="900" spc="50" dirty="0">
                <a:solidFill>
                  <a:srgbClr val="8BB549"/>
                </a:solidFill>
                <a:latin typeface="Trebuchet MS"/>
                <a:cs typeface="Trebuchet MS"/>
              </a:rPr>
              <a:t>ALL</a:t>
            </a:r>
            <a:r>
              <a:rPr sz="900" spc="25" dirty="0">
                <a:solidFill>
                  <a:srgbClr val="8BB549"/>
                </a:solidFill>
                <a:latin typeface="Trebuchet MS"/>
                <a:cs typeface="Trebuchet MS"/>
              </a:rPr>
              <a:t> </a:t>
            </a:r>
            <a:r>
              <a:rPr sz="900" spc="70" dirty="0">
                <a:solidFill>
                  <a:srgbClr val="8BB549"/>
                </a:solidFill>
                <a:latin typeface="Trebuchet MS"/>
                <a:cs typeface="Trebuchet MS"/>
              </a:rPr>
              <a:t>RIGHTS</a:t>
            </a:r>
            <a:r>
              <a:rPr sz="900" spc="25" dirty="0">
                <a:solidFill>
                  <a:srgbClr val="8BB549"/>
                </a:solidFill>
                <a:latin typeface="Trebuchet MS"/>
                <a:cs typeface="Trebuchet MS"/>
              </a:rPr>
              <a:t> </a:t>
            </a:r>
            <a:r>
              <a:rPr sz="900" spc="75" dirty="0">
                <a:solidFill>
                  <a:srgbClr val="8BB549"/>
                </a:solidFill>
                <a:latin typeface="Trebuchet MS"/>
                <a:cs typeface="Trebuchet MS"/>
              </a:rPr>
              <a:t>RESERVED.</a:t>
            </a:r>
            <a:endParaRPr sz="900">
              <a:latin typeface="Trebuchet MS"/>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528465"/>
            <a:ext cx="6096000" cy="1200329"/>
          </a:xfrm>
          <a:prstGeom prst="rect">
            <a:avLst/>
          </a:prstGeom>
        </p:spPr>
        <p:txBody>
          <a:bodyPr>
            <a:spAutoFit/>
          </a:bodyPr>
          <a:lstStyle/>
          <a:p>
            <a:pPr marL="285750" indent="-285750">
              <a:buFont typeface="Arial" pitchFamily="34" charset="0"/>
              <a:buChar char="•"/>
            </a:pPr>
            <a:r>
              <a:rPr lang="en-US" sz="2400" dirty="0"/>
              <a:t>fruits = ["apple", "banana", "cherry"]</a:t>
            </a:r>
            <a:br>
              <a:rPr lang="en-US" sz="2400" dirty="0"/>
            </a:br>
            <a:r>
              <a:rPr lang="en-US" sz="2400" dirty="0"/>
              <a:t>for x in fruits:</a:t>
            </a:r>
            <a:br>
              <a:rPr lang="en-US" sz="2400" dirty="0"/>
            </a:br>
            <a:r>
              <a:rPr lang="en-US" sz="2400" dirty="0"/>
              <a:t>  print(x)</a:t>
            </a:r>
            <a:endParaRPr lang="en-IN" sz="2400" dirty="0"/>
          </a:p>
        </p:txBody>
      </p:sp>
      <p:sp>
        <p:nvSpPr>
          <p:cNvPr id="5" name="TextBox 4"/>
          <p:cNvSpPr txBox="1"/>
          <p:nvPr/>
        </p:nvSpPr>
        <p:spPr>
          <a:xfrm>
            <a:off x="2895600" y="762000"/>
            <a:ext cx="6248400" cy="461665"/>
          </a:xfrm>
          <a:prstGeom prst="rect">
            <a:avLst/>
          </a:prstGeom>
          <a:noFill/>
        </p:spPr>
        <p:txBody>
          <a:bodyPr wrap="square" rtlCol="0">
            <a:spAutoFit/>
          </a:bodyPr>
          <a:lstStyle/>
          <a:p>
            <a:r>
              <a:rPr lang="en-US" sz="2400" dirty="0" smtClean="0"/>
              <a:t>Output?</a:t>
            </a:r>
            <a:endParaRPr lang="en-IN" sz="2400" dirty="0"/>
          </a:p>
        </p:txBody>
      </p:sp>
      <p:sp>
        <p:nvSpPr>
          <p:cNvPr id="6" name="Rectangle 5"/>
          <p:cNvSpPr/>
          <p:nvPr/>
        </p:nvSpPr>
        <p:spPr>
          <a:xfrm>
            <a:off x="537882" y="3313331"/>
            <a:ext cx="6096000" cy="954107"/>
          </a:xfrm>
          <a:prstGeom prst="rect">
            <a:avLst/>
          </a:prstGeom>
        </p:spPr>
        <p:txBody>
          <a:bodyPr>
            <a:spAutoFit/>
          </a:bodyPr>
          <a:lstStyle/>
          <a:p>
            <a:pPr marL="285750" indent="-285750">
              <a:buFont typeface="Arial" pitchFamily="34" charset="0"/>
              <a:buChar char="•"/>
            </a:pPr>
            <a:r>
              <a:rPr lang="en-US" sz="2800" dirty="0"/>
              <a:t>for x in 'Python': </a:t>
            </a:r>
            <a:endParaRPr lang="en-US" sz="2800" dirty="0" smtClean="0"/>
          </a:p>
          <a:p>
            <a:r>
              <a:rPr lang="en-US" sz="2800" dirty="0" smtClean="0"/>
              <a:t>         print(x</a:t>
            </a:r>
            <a:r>
              <a:rPr lang="en-US" sz="2800" dirty="0"/>
              <a:t>)</a:t>
            </a:r>
            <a:endParaRPr lang="en-IN" sz="2800" dirty="0"/>
          </a:p>
        </p:txBody>
      </p:sp>
      <p:sp>
        <p:nvSpPr>
          <p:cNvPr id="8" name="Rectangle 7"/>
          <p:cNvSpPr/>
          <p:nvPr/>
        </p:nvSpPr>
        <p:spPr>
          <a:xfrm>
            <a:off x="533400" y="4572000"/>
            <a:ext cx="6096000" cy="1569660"/>
          </a:xfrm>
          <a:prstGeom prst="rect">
            <a:avLst/>
          </a:prstGeom>
        </p:spPr>
        <p:txBody>
          <a:bodyPr>
            <a:spAutoFit/>
          </a:bodyPr>
          <a:lstStyle/>
          <a:p>
            <a:pPr marL="285750" indent="-285750">
              <a:buFont typeface="Arial" pitchFamily="34" charset="0"/>
              <a:buChar char="•"/>
            </a:pPr>
            <a:r>
              <a:rPr lang="en-US" sz="2400" dirty="0" smtClean="0"/>
              <a:t>values </a:t>
            </a:r>
            <a:r>
              <a:rPr lang="en-US" sz="2400" dirty="0"/>
              <a:t>= range(4)</a:t>
            </a:r>
          </a:p>
          <a:p>
            <a:r>
              <a:rPr lang="en-US" sz="2400" dirty="0" smtClean="0"/>
              <a:t># </a:t>
            </a:r>
            <a:r>
              <a:rPr lang="en-US" sz="2400" dirty="0"/>
              <a:t>iterate from i = 0 to i = 3</a:t>
            </a:r>
          </a:p>
          <a:p>
            <a:r>
              <a:rPr lang="en-US" sz="2400" dirty="0"/>
              <a:t>for i in values:</a:t>
            </a:r>
          </a:p>
          <a:p>
            <a:r>
              <a:rPr lang="en-US" sz="2400" dirty="0"/>
              <a:t>    print(i)</a:t>
            </a:r>
            <a:endParaRPr lang="en-IN" sz="2400" dirty="0"/>
          </a:p>
        </p:txBody>
      </p:sp>
    </p:spTree>
    <p:extLst>
      <p:ext uri="{BB962C8B-B14F-4D97-AF65-F5344CB8AC3E}">
        <p14:creationId xmlns:p14="http://schemas.microsoft.com/office/powerpoint/2010/main" val="3046984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10" y="889000"/>
            <a:ext cx="11675745" cy="513080"/>
          </a:xfrm>
          <a:prstGeom prst="rect">
            <a:avLst/>
          </a:prstGeom>
        </p:spPr>
        <p:txBody>
          <a:bodyPr vert="horz" wrap="square" lIns="0" tIns="12700" rIns="0" bIns="0" rtlCol="0">
            <a:spAutoFit/>
          </a:bodyPr>
          <a:lstStyle/>
          <a:p>
            <a:pPr marL="12700">
              <a:lnSpc>
                <a:spcPct val="100000"/>
              </a:lnSpc>
              <a:spcBef>
                <a:spcPts val="100"/>
              </a:spcBef>
            </a:pPr>
            <a:r>
              <a:rPr sz="3200" spc="300" dirty="0">
                <a:solidFill>
                  <a:srgbClr val="FFFFFF"/>
                </a:solidFill>
              </a:rPr>
              <a:t>Condition-controlled</a:t>
            </a:r>
            <a:r>
              <a:rPr sz="3200" spc="130" dirty="0">
                <a:solidFill>
                  <a:srgbClr val="FFFFFF"/>
                </a:solidFill>
              </a:rPr>
              <a:t> </a:t>
            </a:r>
            <a:r>
              <a:rPr sz="3200" spc="420" dirty="0">
                <a:solidFill>
                  <a:srgbClr val="FFFFFF"/>
                </a:solidFill>
              </a:rPr>
              <a:t>and</a:t>
            </a:r>
            <a:r>
              <a:rPr sz="3200" spc="145" dirty="0">
                <a:solidFill>
                  <a:srgbClr val="FFFFFF"/>
                </a:solidFill>
              </a:rPr>
              <a:t> </a:t>
            </a:r>
            <a:r>
              <a:rPr sz="3200" spc="300" dirty="0">
                <a:solidFill>
                  <a:srgbClr val="FFFFFF"/>
                </a:solidFill>
              </a:rPr>
              <a:t>Counter-controlled</a:t>
            </a:r>
            <a:r>
              <a:rPr sz="3200" spc="145" dirty="0">
                <a:solidFill>
                  <a:srgbClr val="FFFFFF"/>
                </a:solidFill>
              </a:rPr>
              <a:t> </a:t>
            </a:r>
            <a:r>
              <a:rPr sz="3200" spc="395" dirty="0">
                <a:solidFill>
                  <a:srgbClr val="FFFFFF"/>
                </a:solidFill>
              </a:rPr>
              <a:t>Loops</a:t>
            </a:r>
            <a:endParaRPr sz="3200"/>
          </a:p>
        </p:txBody>
      </p:sp>
      <p:pic>
        <p:nvPicPr>
          <p:cNvPr id="3" name="object 3"/>
          <p:cNvPicPr/>
          <p:nvPr/>
        </p:nvPicPr>
        <p:blipFill>
          <a:blip r:embed="rId2" cstate="print"/>
          <a:stretch>
            <a:fillRect/>
          </a:stretch>
        </p:blipFill>
        <p:spPr>
          <a:xfrm>
            <a:off x="1766570" y="1804670"/>
            <a:ext cx="8657590" cy="4276090"/>
          </a:xfrm>
          <a:prstGeom prst="rect">
            <a:avLst/>
          </a:prstGeom>
        </p:spPr>
      </p:pic>
      <p:sp>
        <p:nvSpPr>
          <p:cNvPr id="5" name="object 5"/>
          <p:cNvSpPr txBox="1"/>
          <p:nvPr/>
        </p:nvSpPr>
        <p:spPr>
          <a:xfrm>
            <a:off x="7970519" y="6409004"/>
            <a:ext cx="3525520" cy="158750"/>
          </a:xfrm>
          <a:prstGeom prst="rect">
            <a:avLst/>
          </a:prstGeom>
        </p:spPr>
        <p:txBody>
          <a:bodyPr vert="horz" wrap="square" lIns="0" tIns="4445" rIns="0" bIns="0" rtlCol="0">
            <a:spAutoFit/>
          </a:bodyPr>
          <a:lstStyle/>
          <a:p>
            <a:pPr marL="12700">
              <a:lnSpc>
                <a:spcPct val="100000"/>
              </a:lnSpc>
              <a:spcBef>
                <a:spcPts val="35"/>
              </a:spcBef>
            </a:pPr>
            <a:r>
              <a:rPr sz="900" spc="254" dirty="0">
                <a:solidFill>
                  <a:srgbClr val="8BB549"/>
                </a:solidFill>
                <a:latin typeface="Trebuchet MS"/>
                <a:cs typeface="Trebuchet MS"/>
              </a:rPr>
              <a:t>©</a:t>
            </a:r>
            <a:r>
              <a:rPr sz="900" spc="15" dirty="0">
                <a:solidFill>
                  <a:srgbClr val="8BB549"/>
                </a:solidFill>
                <a:latin typeface="Trebuchet MS"/>
                <a:cs typeface="Trebuchet MS"/>
              </a:rPr>
              <a:t> </a:t>
            </a:r>
            <a:r>
              <a:rPr sz="900" spc="85" dirty="0">
                <a:solidFill>
                  <a:srgbClr val="8BB549"/>
                </a:solidFill>
                <a:latin typeface="Trebuchet MS"/>
                <a:cs typeface="Trebuchet MS"/>
              </a:rPr>
              <a:t>OXFORD</a:t>
            </a:r>
            <a:r>
              <a:rPr sz="900" spc="15" dirty="0">
                <a:solidFill>
                  <a:srgbClr val="8BB549"/>
                </a:solidFill>
                <a:latin typeface="Trebuchet MS"/>
                <a:cs typeface="Trebuchet MS"/>
              </a:rPr>
              <a:t> </a:t>
            </a:r>
            <a:r>
              <a:rPr sz="900" spc="60" dirty="0">
                <a:solidFill>
                  <a:srgbClr val="8BB549"/>
                </a:solidFill>
                <a:latin typeface="Trebuchet MS"/>
                <a:cs typeface="Trebuchet MS"/>
              </a:rPr>
              <a:t>UNIVERSITY</a:t>
            </a:r>
            <a:r>
              <a:rPr sz="900" spc="15" dirty="0">
                <a:solidFill>
                  <a:srgbClr val="8BB549"/>
                </a:solidFill>
                <a:latin typeface="Trebuchet MS"/>
                <a:cs typeface="Trebuchet MS"/>
              </a:rPr>
              <a:t> </a:t>
            </a:r>
            <a:r>
              <a:rPr sz="900" spc="95" dirty="0">
                <a:solidFill>
                  <a:srgbClr val="8BB549"/>
                </a:solidFill>
                <a:latin typeface="Trebuchet MS"/>
                <a:cs typeface="Trebuchet MS"/>
              </a:rPr>
              <a:t>PRESS</a:t>
            </a:r>
            <a:r>
              <a:rPr sz="900" spc="30" dirty="0">
                <a:solidFill>
                  <a:srgbClr val="8BB549"/>
                </a:solidFill>
                <a:latin typeface="Trebuchet MS"/>
                <a:cs typeface="Trebuchet MS"/>
              </a:rPr>
              <a:t> </a:t>
            </a:r>
            <a:r>
              <a:rPr sz="900" spc="70" dirty="0">
                <a:solidFill>
                  <a:srgbClr val="8BB549"/>
                </a:solidFill>
                <a:latin typeface="Trebuchet MS"/>
                <a:cs typeface="Trebuchet MS"/>
              </a:rPr>
              <a:t>2017.</a:t>
            </a:r>
            <a:r>
              <a:rPr sz="900" spc="20" dirty="0">
                <a:solidFill>
                  <a:srgbClr val="8BB549"/>
                </a:solidFill>
                <a:latin typeface="Trebuchet MS"/>
                <a:cs typeface="Trebuchet MS"/>
              </a:rPr>
              <a:t> </a:t>
            </a:r>
            <a:r>
              <a:rPr sz="900" spc="50" dirty="0">
                <a:solidFill>
                  <a:srgbClr val="8BB549"/>
                </a:solidFill>
                <a:latin typeface="Trebuchet MS"/>
                <a:cs typeface="Trebuchet MS"/>
              </a:rPr>
              <a:t>ALL</a:t>
            </a:r>
            <a:r>
              <a:rPr sz="900" spc="25" dirty="0">
                <a:solidFill>
                  <a:srgbClr val="8BB549"/>
                </a:solidFill>
                <a:latin typeface="Trebuchet MS"/>
                <a:cs typeface="Trebuchet MS"/>
              </a:rPr>
              <a:t> </a:t>
            </a:r>
            <a:r>
              <a:rPr sz="900" spc="70" dirty="0">
                <a:solidFill>
                  <a:srgbClr val="8BB549"/>
                </a:solidFill>
                <a:latin typeface="Trebuchet MS"/>
                <a:cs typeface="Trebuchet MS"/>
              </a:rPr>
              <a:t>RIGHTS</a:t>
            </a:r>
            <a:r>
              <a:rPr sz="900" spc="25" dirty="0">
                <a:solidFill>
                  <a:srgbClr val="8BB549"/>
                </a:solidFill>
                <a:latin typeface="Trebuchet MS"/>
                <a:cs typeface="Trebuchet MS"/>
              </a:rPr>
              <a:t> </a:t>
            </a:r>
            <a:r>
              <a:rPr sz="900" spc="75" dirty="0">
                <a:solidFill>
                  <a:srgbClr val="8BB549"/>
                </a:solidFill>
                <a:latin typeface="Trebuchet MS"/>
                <a:cs typeface="Trebuchet MS"/>
              </a:rPr>
              <a:t>RESERVED.</a:t>
            </a:r>
            <a:endParaRPr sz="900">
              <a:latin typeface="Trebuchet MS"/>
              <a:cs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0559"/>
            <a:ext cx="12192000" cy="807720"/>
          </a:xfrm>
          <a:custGeom>
            <a:avLst/>
            <a:gdLst/>
            <a:ahLst/>
            <a:cxnLst/>
            <a:rect l="l" t="t" r="r" b="b"/>
            <a:pathLst>
              <a:path w="12192000" h="807719">
                <a:moveTo>
                  <a:pt x="12192000" y="0"/>
                </a:moveTo>
                <a:lnTo>
                  <a:pt x="0" y="0"/>
                </a:lnTo>
                <a:lnTo>
                  <a:pt x="0" y="807719"/>
                </a:lnTo>
                <a:lnTo>
                  <a:pt x="12192000" y="807719"/>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4456429" y="817879"/>
            <a:ext cx="3136265" cy="513080"/>
          </a:xfrm>
          <a:prstGeom prst="rect">
            <a:avLst/>
          </a:prstGeom>
        </p:spPr>
        <p:txBody>
          <a:bodyPr vert="horz" wrap="square" lIns="0" tIns="12700" rIns="0" bIns="0" rtlCol="0">
            <a:spAutoFit/>
          </a:bodyPr>
          <a:lstStyle/>
          <a:p>
            <a:pPr marL="12700">
              <a:lnSpc>
                <a:spcPct val="100000"/>
              </a:lnSpc>
              <a:spcBef>
                <a:spcPts val="100"/>
              </a:spcBef>
            </a:pPr>
            <a:r>
              <a:rPr sz="3200" spc="400" dirty="0">
                <a:solidFill>
                  <a:srgbClr val="FFFFFF"/>
                </a:solidFill>
              </a:rPr>
              <a:t>Nested</a:t>
            </a:r>
            <a:r>
              <a:rPr sz="3200" spc="85" dirty="0">
                <a:solidFill>
                  <a:srgbClr val="FFFFFF"/>
                </a:solidFill>
              </a:rPr>
              <a:t> </a:t>
            </a:r>
            <a:r>
              <a:rPr sz="3200" spc="390" dirty="0">
                <a:solidFill>
                  <a:srgbClr val="FFFFFF"/>
                </a:solidFill>
              </a:rPr>
              <a:t>Loops</a:t>
            </a:r>
            <a:endParaRPr sz="3200"/>
          </a:p>
        </p:txBody>
      </p:sp>
      <p:sp>
        <p:nvSpPr>
          <p:cNvPr id="4" name="object 4"/>
          <p:cNvSpPr txBox="1"/>
          <p:nvPr/>
        </p:nvSpPr>
        <p:spPr>
          <a:xfrm>
            <a:off x="8176259" y="6057900"/>
            <a:ext cx="3355975" cy="595630"/>
          </a:xfrm>
          <a:prstGeom prst="rect">
            <a:avLst/>
          </a:prstGeom>
        </p:spPr>
        <p:txBody>
          <a:bodyPr vert="horz" wrap="square" lIns="0" tIns="12700" rIns="0" bIns="0" rtlCol="0">
            <a:spAutoFit/>
          </a:bodyPr>
          <a:lstStyle/>
          <a:p>
            <a:pPr marR="5080" algn="r">
              <a:lnSpc>
                <a:spcPct val="100000"/>
              </a:lnSpc>
              <a:spcBef>
                <a:spcPts val="100"/>
              </a:spcBef>
            </a:pPr>
            <a:r>
              <a:rPr sz="900" spc="100" dirty="0">
                <a:solidFill>
                  <a:srgbClr val="8BB549"/>
                </a:solidFill>
                <a:latin typeface="Trebuchet MS"/>
                <a:cs typeface="Trebuchet MS"/>
              </a:rPr>
              <a:t>13</a:t>
            </a:r>
            <a:endParaRPr sz="900">
              <a:latin typeface="Trebuchet MS"/>
              <a:cs typeface="Trebuchet MS"/>
            </a:endParaRPr>
          </a:p>
          <a:p>
            <a:pPr>
              <a:lnSpc>
                <a:spcPct val="100000"/>
              </a:lnSpc>
              <a:spcBef>
                <a:spcPts val="30"/>
              </a:spcBef>
            </a:pPr>
            <a:endParaRPr sz="1050">
              <a:latin typeface="Trebuchet MS"/>
              <a:cs typeface="Trebuchet MS"/>
            </a:endParaRPr>
          </a:p>
          <a:p>
            <a:pPr marL="12700" marR="513080">
              <a:lnSpc>
                <a:spcPct val="100000"/>
              </a:lnSpc>
            </a:pPr>
            <a:r>
              <a:rPr sz="900" spc="254" dirty="0">
                <a:solidFill>
                  <a:srgbClr val="8BB549"/>
                </a:solidFill>
                <a:latin typeface="Trebuchet MS"/>
                <a:cs typeface="Trebuchet MS"/>
              </a:rPr>
              <a:t>©</a:t>
            </a:r>
            <a:r>
              <a:rPr sz="900" spc="15" dirty="0">
                <a:solidFill>
                  <a:srgbClr val="8BB549"/>
                </a:solidFill>
                <a:latin typeface="Trebuchet MS"/>
                <a:cs typeface="Trebuchet MS"/>
              </a:rPr>
              <a:t> </a:t>
            </a:r>
            <a:r>
              <a:rPr sz="900" spc="85" dirty="0">
                <a:solidFill>
                  <a:srgbClr val="8BB549"/>
                </a:solidFill>
                <a:latin typeface="Trebuchet MS"/>
                <a:cs typeface="Trebuchet MS"/>
              </a:rPr>
              <a:t>OXFORD</a:t>
            </a:r>
            <a:r>
              <a:rPr sz="900" spc="20" dirty="0">
                <a:solidFill>
                  <a:srgbClr val="8BB549"/>
                </a:solidFill>
                <a:latin typeface="Trebuchet MS"/>
                <a:cs typeface="Trebuchet MS"/>
              </a:rPr>
              <a:t> </a:t>
            </a:r>
            <a:r>
              <a:rPr sz="900" spc="60" dirty="0">
                <a:solidFill>
                  <a:srgbClr val="8BB549"/>
                </a:solidFill>
                <a:latin typeface="Trebuchet MS"/>
                <a:cs typeface="Trebuchet MS"/>
              </a:rPr>
              <a:t>UNIVERSITY</a:t>
            </a:r>
            <a:r>
              <a:rPr sz="900" spc="20" dirty="0">
                <a:solidFill>
                  <a:srgbClr val="8BB549"/>
                </a:solidFill>
                <a:latin typeface="Trebuchet MS"/>
                <a:cs typeface="Trebuchet MS"/>
              </a:rPr>
              <a:t> </a:t>
            </a:r>
            <a:r>
              <a:rPr sz="900" spc="95" dirty="0">
                <a:solidFill>
                  <a:srgbClr val="8BB549"/>
                </a:solidFill>
                <a:latin typeface="Trebuchet MS"/>
                <a:cs typeface="Trebuchet MS"/>
              </a:rPr>
              <a:t>PRESS</a:t>
            </a:r>
            <a:r>
              <a:rPr sz="900" spc="30" dirty="0">
                <a:solidFill>
                  <a:srgbClr val="8BB549"/>
                </a:solidFill>
                <a:latin typeface="Trebuchet MS"/>
                <a:cs typeface="Trebuchet MS"/>
              </a:rPr>
              <a:t> </a:t>
            </a:r>
            <a:r>
              <a:rPr sz="900" spc="70" dirty="0">
                <a:solidFill>
                  <a:srgbClr val="8BB549"/>
                </a:solidFill>
                <a:latin typeface="Trebuchet MS"/>
                <a:cs typeface="Trebuchet MS"/>
              </a:rPr>
              <a:t>2017.</a:t>
            </a:r>
            <a:r>
              <a:rPr sz="900" spc="25" dirty="0">
                <a:solidFill>
                  <a:srgbClr val="8BB549"/>
                </a:solidFill>
                <a:latin typeface="Trebuchet MS"/>
                <a:cs typeface="Trebuchet MS"/>
              </a:rPr>
              <a:t> </a:t>
            </a:r>
            <a:r>
              <a:rPr sz="900" spc="50" dirty="0">
                <a:solidFill>
                  <a:srgbClr val="8BB549"/>
                </a:solidFill>
                <a:latin typeface="Trebuchet MS"/>
                <a:cs typeface="Trebuchet MS"/>
              </a:rPr>
              <a:t>ALL</a:t>
            </a:r>
            <a:r>
              <a:rPr sz="900" spc="25" dirty="0">
                <a:solidFill>
                  <a:srgbClr val="8BB549"/>
                </a:solidFill>
                <a:latin typeface="Trebuchet MS"/>
                <a:cs typeface="Trebuchet MS"/>
              </a:rPr>
              <a:t> </a:t>
            </a:r>
            <a:r>
              <a:rPr sz="900" spc="65" dirty="0">
                <a:solidFill>
                  <a:srgbClr val="8BB549"/>
                </a:solidFill>
                <a:latin typeface="Trebuchet MS"/>
                <a:cs typeface="Trebuchet MS"/>
              </a:rPr>
              <a:t>RIGHTS </a:t>
            </a:r>
            <a:r>
              <a:rPr sz="900" spc="-254" dirty="0">
                <a:solidFill>
                  <a:srgbClr val="8BB549"/>
                </a:solidFill>
                <a:latin typeface="Trebuchet MS"/>
                <a:cs typeface="Trebuchet MS"/>
              </a:rPr>
              <a:t> </a:t>
            </a:r>
            <a:r>
              <a:rPr sz="900" spc="75" dirty="0">
                <a:solidFill>
                  <a:srgbClr val="8BB549"/>
                </a:solidFill>
                <a:latin typeface="Trebuchet MS"/>
                <a:cs typeface="Trebuchet MS"/>
              </a:rPr>
              <a:t>RESERVED.</a:t>
            </a:r>
            <a:endParaRPr sz="900">
              <a:latin typeface="Trebuchet MS"/>
              <a:cs typeface="Trebuchet MS"/>
            </a:endParaRPr>
          </a:p>
        </p:txBody>
      </p:sp>
      <p:sp>
        <p:nvSpPr>
          <p:cNvPr id="5" name="object 5"/>
          <p:cNvSpPr txBox="1"/>
          <p:nvPr/>
        </p:nvSpPr>
        <p:spPr>
          <a:xfrm>
            <a:off x="276859" y="1390649"/>
            <a:ext cx="11637645" cy="1674817"/>
          </a:xfrm>
          <a:prstGeom prst="rect">
            <a:avLst/>
          </a:prstGeom>
        </p:spPr>
        <p:txBody>
          <a:bodyPr vert="horz" wrap="square" lIns="0" tIns="12700" rIns="0" bIns="0" rtlCol="0">
            <a:spAutoFit/>
          </a:bodyPr>
          <a:lstStyle/>
          <a:p>
            <a:pPr marL="12700" marR="5080" algn="just">
              <a:lnSpc>
                <a:spcPct val="150000"/>
              </a:lnSpc>
              <a:spcBef>
                <a:spcPts val="100"/>
              </a:spcBef>
            </a:pPr>
            <a:r>
              <a:rPr sz="1800" b="1" dirty="0">
                <a:solidFill>
                  <a:srgbClr val="274B41"/>
                </a:solidFill>
                <a:latin typeface="Times New Roman" pitchFamily="18" charset="0"/>
                <a:cs typeface="Times New Roman" pitchFamily="18" charset="0"/>
              </a:rPr>
              <a:t>Python allows its users to have nested loops, that is, loops that can be placed inside  other loops. Although this feature will work with any loop like while loop as well as for  loop.</a:t>
            </a:r>
            <a:endParaRPr sz="1800" dirty="0">
              <a:latin typeface="Times New Roman" pitchFamily="18" charset="0"/>
              <a:cs typeface="Times New Roman" pitchFamily="18" charset="0"/>
            </a:endParaRPr>
          </a:p>
          <a:p>
            <a:pPr marL="12700" marR="5080" algn="just">
              <a:lnSpc>
                <a:spcPct val="150000"/>
              </a:lnSpc>
            </a:pPr>
            <a:r>
              <a:rPr sz="1800" b="1" dirty="0">
                <a:solidFill>
                  <a:srgbClr val="274B41"/>
                </a:solidFill>
                <a:latin typeface="Times New Roman" pitchFamily="18" charset="0"/>
                <a:cs typeface="Times New Roman" pitchFamily="18" charset="0"/>
              </a:rPr>
              <a:t>A for loop can be used to control the number of times a particular set of statements will  be executed. Another outer loop could be used to control the number of times that a  whole loop is repeated.</a:t>
            </a:r>
            <a:endParaRPr sz="1800" dirty="0">
              <a:latin typeface="Times New Roman" pitchFamily="18" charset="0"/>
              <a:cs typeface="Times New Roman" pitchFamily="18" charset="0"/>
            </a:endParaRPr>
          </a:p>
        </p:txBody>
      </p:sp>
      <p:sp>
        <p:nvSpPr>
          <p:cNvPr id="7" name="Rectangle 6"/>
          <p:cNvSpPr/>
          <p:nvPr/>
        </p:nvSpPr>
        <p:spPr>
          <a:xfrm>
            <a:off x="533400" y="3200400"/>
            <a:ext cx="6096000" cy="2062103"/>
          </a:xfrm>
          <a:prstGeom prst="rect">
            <a:avLst/>
          </a:prstGeom>
          <a:ln>
            <a:solidFill>
              <a:schemeClr val="accent1"/>
            </a:solidFill>
          </a:ln>
        </p:spPr>
        <p:txBody>
          <a:bodyPr>
            <a:spAutoFit/>
          </a:bodyPr>
          <a:lstStyle/>
          <a:p>
            <a:r>
              <a:rPr lang="en-US" sz="3200" dirty="0"/>
              <a:t>for i in range(5):   </a:t>
            </a:r>
            <a:endParaRPr lang="en-US" sz="3200" dirty="0" smtClean="0"/>
          </a:p>
          <a:p>
            <a:r>
              <a:rPr lang="en-US" sz="3200" dirty="0" smtClean="0"/>
              <a:t>       </a:t>
            </a:r>
            <a:r>
              <a:rPr lang="en-US" sz="3200" dirty="0"/>
              <a:t>print()    </a:t>
            </a:r>
            <a:endParaRPr lang="en-US" sz="3200" dirty="0" smtClean="0"/>
          </a:p>
          <a:p>
            <a:r>
              <a:rPr lang="en-US" sz="3200" dirty="0"/>
              <a:t> </a:t>
            </a:r>
            <a:r>
              <a:rPr lang="en-US" sz="3200" dirty="0" smtClean="0"/>
              <a:t>      </a:t>
            </a:r>
            <a:r>
              <a:rPr lang="en-US" sz="3200" dirty="0" smtClean="0">
                <a:solidFill>
                  <a:srgbClr val="FF0000"/>
                </a:solidFill>
              </a:rPr>
              <a:t>for </a:t>
            </a:r>
            <a:r>
              <a:rPr lang="en-US" sz="3200" dirty="0">
                <a:solidFill>
                  <a:srgbClr val="FF0000"/>
                </a:solidFill>
              </a:rPr>
              <a:t>j in range(5):       </a:t>
            </a:r>
            <a:endParaRPr lang="en-US" sz="3200" dirty="0" smtClean="0">
              <a:solidFill>
                <a:srgbClr val="FF0000"/>
              </a:solidFill>
            </a:endParaRPr>
          </a:p>
          <a:p>
            <a:r>
              <a:rPr lang="en-US" sz="3200" dirty="0">
                <a:solidFill>
                  <a:srgbClr val="FF0000"/>
                </a:solidFill>
              </a:rPr>
              <a:t>	</a:t>
            </a:r>
            <a:r>
              <a:rPr lang="en-US" sz="3200" dirty="0" smtClean="0">
                <a:solidFill>
                  <a:srgbClr val="FF0000"/>
                </a:solidFill>
              </a:rPr>
              <a:t> </a:t>
            </a:r>
            <a:r>
              <a:rPr lang="en-US" sz="3200" dirty="0">
                <a:solidFill>
                  <a:srgbClr val="FF0000"/>
                </a:solidFill>
              </a:rPr>
              <a:t>print("*",end =" ")</a:t>
            </a:r>
            <a:endParaRPr lang="en-IN" sz="3200" dirty="0">
              <a:solidFill>
                <a:srgbClr val="FF0000"/>
              </a:solidFill>
            </a:endParaRPr>
          </a:p>
        </p:txBody>
      </p:sp>
      <p:sp>
        <p:nvSpPr>
          <p:cNvPr id="9" name="Rectangle 8"/>
          <p:cNvSpPr/>
          <p:nvPr/>
        </p:nvSpPr>
        <p:spPr>
          <a:xfrm>
            <a:off x="7086600" y="3200400"/>
            <a:ext cx="3048000" cy="1200329"/>
          </a:xfrm>
          <a:prstGeom prst="rect">
            <a:avLst/>
          </a:prstGeom>
          <a:ln>
            <a:solidFill>
              <a:schemeClr val="accent1"/>
            </a:solidFill>
          </a:ln>
        </p:spPr>
        <p:txBody>
          <a:bodyPr wrap="square">
            <a:spAutoFit/>
          </a:bodyPr>
          <a:lstStyle/>
          <a:p>
            <a:r>
              <a:rPr lang="en-IN" dirty="0"/>
              <a:t>* * * * * </a:t>
            </a:r>
          </a:p>
          <a:p>
            <a:r>
              <a:rPr lang="en-IN" dirty="0"/>
              <a:t>* * * * * </a:t>
            </a:r>
          </a:p>
          <a:p>
            <a:r>
              <a:rPr lang="en-IN" dirty="0"/>
              <a:t>* * * * * </a:t>
            </a:r>
          </a:p>
          <a:p>
            <a:r>
              <a:rPr lang="en-IN" dirty="0"/>
              <a:t>* * * * *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0559"/>
            <a:ext cx="12192000" cy="807720"/>
          </a:xfrm>
          <a:custGeom>
            <a:avLst/>
            <a:gdLst/>
            <a:ahLst/>
            <a:cxnLst/>
            <a:rect l="l" t="t" r="r" b="b"/>
            <a:pathLst>
              <a:path w="12192000" h="807719">
                <a:moveTo>
                  <a:pt x="12192000" y="0"/>
                </a:moveTo>
                <a:lnTo>
                  <a:pt x="0" y="0"/>
                </a:lnTo>
                <a:lnTo>
                  <a:pt x="0" y="807719"/>
                </a:lnTo>
                <a:lnTo>
                  <a:pt x="12192000" y="807719"/>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3573779" y="817879"/>
            <a:ext cx="4899025" cy="513080"/>
          </a:xfrm>
          <a:prstGeom prst="rect">
            <a:avLst/>
          </a:prstGeom>
        </p:spPr>
        <p:txBody>
          <a:bodyPr vert="horz" wrap="square" lIns="0" tIns="12700" rIns="0" bIns="0" rtlCol="0">
            <a:spAutoFit/>
          </a:bodyPr>
          <a:lstStyle/>
          <a:p>
            <a:pPr marL="12700">
              <a:lnSpc>
                <a:spcPct val="100000"/>
              </a:lnSpc>
              <a:spcBef>
                <a:spcPts val="100"/>
              </a:spcBef>
            </a:pPr>
            <a:r>
              <a:rPr sz="3200" spc="310" dirty="0">
                <a:solidFill>
                  <a:srgbClr val="FFFFFF"/>
                </a:solidFill>
              </a:rPr>
              <a:t>The</a:t>
            </a:r>
            <a:r>
              <a:rPr sz="3200" spc="125" dirty="0">
                <a:solidFill>
                  <a:srgbClr val="FFFFFF"/>
                </a:solidFill>
              </a:rPr>
              <a:t> </a:t>
            </a:r>
            <a:r>
              <a:rPr sz="3200" spc="375" dirty="0">
                <a:solidFill>
                  <a:srgbClr val="FFFFFF"/>
                </a:solidFill>
              </a:rPr>
              <a:t>Break</a:t>
            </a:r>
            <a:r>
              <a:rPr sz="3200" spc="130" dirty="0">
                <a:solidFill>
                  <a:srgbClr val="FFFFFF"/>
                </a:solidFill>
              </a:rPr>
              <a:t> </a:t>
            </a:r>
            <a:r>
              <a:rPr sz="3200" spc="390" dirty="0">
                <a:solidFill>
                  <a:srgbClr val="FFFFFF"/>
                </a:solidFill>
              </a:rPr>
              <a:t>Statement</a:t>
            </a:r>
            <a:endParaRPr sz="3200"/>
          </a:p>
        </p:txBody>
      </p:sp>
      <p:sp>
        <p:nvSpPr>
          <p:cNvPr id="4" name="object 4"/>
          <p:cNvSpPr txBox="1"/>
          <p:nvPr/>
        </p:nvSpPr>
        <p:spPr>
          <a:xfrm>
            <a:off x="8595359" y="6057900"/>
            <a:ext cx="2936875" cy="595630"/>
          </a:xfrm>
          <a:prstGeom prst="rect">
            <a:avLst/>
          </a:prstGeom>
        </p:spPr>
        <p:txBody>
          <a:bodyPr vert="horz" wrap="square" lIns="0" tIns="12700" rIns="0" bIns="0" rtlCol="0">
            <a:spAutoFit/>
          </a:bodyPr>
          <a:lstStyle/>
          <a:p>
            <a:pPr marR="5080" algn="r">
              <a:lnSpc>
                <a:spcPct val="100000"/>
              </a:lnSpc>
              <a:spcBef>
                <a:spcPts val="100"/>
              </a:spcBef>
            </a:pPr>
            <a:r>
              <a:rPr sz="900" spc="100" dirty="0">
                <a:solidFill>
                  <a:srgbClr val="8BB549"/>
                </a:solidFill>
                <a:latin typeface="Trebuchet MS"/>
                <a:cs typeface="Trebuchet MS"/>
              </a:rPr>
              <a:t>14</a:t>
            </a:r>
            <a:endParaRPr sz="900">
              <a:latin typeface="Trebuchet MS"/>
              <a:cs typeface="Trebuchet MS"/>
            </a:endParaRPr>
          </a:p>
          <a:p>
            <a:pPr>
              <a:lnSpc>
                <a:spcPct val="100000"/>
              </a:lnSpc>
              <a:spcBef>
                <a:spcPts val="30"/>
              </a:spcBef>
            </a:pPr>
            <a:endParaRPr sz="1050">
              <a:latin typeface="Trebuchet MS"/>
              <a:cs typeface="Trebuchet MS"/>
            </a:endParaRPr>
          </a:p>
          <a:p>
            <a:pPr marL="12700" marR="93980">
              <a:lnSpc>
                <a:spcPct val="100000"/>
              </a:lnSpc>
            </a:pPr>
            <a:r>
              <a:rPr sz="900" spc="254" dirty="0">
                <a:solidFill>
                  <a:srgbClr val="8BB549"/>
                </a:solidFill>
                <a:latin typeface="Trebuchet MS"/>
                <a:cs typeface="Trebuchet MS"/>
              </a:rPr>
              <a:t>©</a:t>
            </a:r>
            <a:r>
              <a:rPr sz="900" spc="15" dirty="0">
                <a:solidFill>
                  <a:srgbClr val="8BB549"/>
                </a:solidFill>
                <a:latin typeface="Trebuchet MS"/>
                <a:cs typeface="Trebuchet MS"/>
              </a:rPr>
              <a:t> </a:t>
            </a:r>
            <a:r>
              <a:rPr sz="900" spc="85" dirty="0">
                <a:solidFill>
                  <a:srgbClr val="8BB549"/>
                </a:solidFill>
                <a:latin typeface="Trebuchet MS"/>
                <a:cs typeface="Trebuchet MS"/>
              </a:rPr>
              <a:t>OXFORD</a:t>
            </a:r>
            <a:r>
              <a:rPr sz="900" spc="20" dirty="0">
                <a:solidFill>
                  <a:srgbClr val="8BB549"/>
                </a:solidFill>
                <a:latin typeface="Trebuchet MS"/>
                <a:cs typeface="Trebuchet MS"/>
              </a:rPr>
              <a:t> </a:t>
            </a:r>
            <a:r>
              <a:rPr sz="900" spc="60" dirty="0">
                <a:solidFill>
                  <a:srgbClr val="8BB549"/>
                </a:solidFill>
                <a:latin typeface="Trebuchet MS"/>
                <a:cs typeface="Trebuchet MS"/>
              </a:rPr>
              <a:t>UNIVERSITY</a:t>
            </a:r>
            <a:r>
              <a:rPr sz="900" spc="20" dirty="0">
                <a:solidFill>
                  <a:srgbClr val="8BB549"/>
                </a:solidFill>
                <a:latin typeface="Trebuchet MS"/>
                <a:cs typeface="Trebuchet MS"/>
              </a:rPr>
              <a:t> </a:t>
            </a:r>
            <a:r>
              <a:rPr sz="900" spc="95" dirty="0">
                <a:solidFill>
                  <a:srgbClr val="8BB549"/>
                </a:solidFill>
                <a:latin typeface="Trebuchet MS"/>
                <a:cs typeface="Trebuchet MS"/>
              </a:rPr>
              <a:t>PRESS</a:t>
            </a:r>
            <a:r>
              <a:rPr sz="900" spc="30" dirty="0">
                <a:solidFill>
                  <a:srgbClr val="8BB549"/>
                </a:solidFill>
                <a:latin typeface="Trebuchet MS"/>
                <a:cs typeface="Trebuchet MS"/>
              </a:rPr>
              <a:t> </a:t>
            </a:r>
            <a:r>
              <a:rPr sz="900" spc="70" dirty="0">
                <a:solidFill>
                  <a:srgbClr val="8BB549"/>
                </a:solidFill>
                <a:latin typeface="Trebuchet MS"/>
                <a:cs typeface="Trebuchet MS"/>
              </a:rPr>
              <a:t>2017.</a:t>
            </a:r>
            <a:r>
              <a:rPr sz="900" spc="25" dirty="0">
                <a:solidFill>
                  <a:srgbClr val="8BB549"/>
                </a:solidFill>
                <a:latin typeface="Trebuchet MS"/>
                <a:cs typeface="Trebuchet MS"/>
              </a:rPr>
              <a:t> </a:t>
            </a:r>
            <a:r>
              <a:rPr sz="900" spc="50" dirty="0">
                <a:solidFill>
                  <a:srgbClr val="8BB549"/>
                </a:solidFill>
                <a:latin typeface="Trebuchet MS"/>
                <a:cs typeface="Trebuchet MS"/>
              </a:rPr>
              <a:t>ALL</a:t>
            </a:r>
            <a:r>
              <a:rPr sz="900" spc="25" dirty="0">
                <a:solidFill>
                  <a:srgbClr val="8BB549"/>
                </a:solidFill>
                <a:latin typeface="Trebuchet MS"/>
                <a:cs typeface="Trebuchet MS"/>
              </a:rPr>
              <a:t> </a:t>
            </a:r>
            <a:r>
              <a:rPr sz="900" spc="65" dirty="0">
                <a:solidFill>
                  <a:srgbClr val="8BB549"/>
                </a:solidFill>
                <a:latin typeface="Trebuchet MS"/>
                <a:cs typeface="Trebuchet MS"/>
              </a:rPr>
              <a:t>RIGHTS </a:t>
            </a:r>
            <a:r>
              <a:rPr sz="900" spc="-254" dirty="0">
                <a:solidFill>
                  <a:srgbClr val="8BB549"/>
                </a:solidFill>
                <a:latin typeface="Trebuchet MS"/>
                <a:cs typeface="Trebuchet MS"/>
              </a:rPr>
              <a:t> </a:t>
            </a:r>
            <a:r>
              <a:rPr sz="900" spc="75" dirty="0">
                <a:solidFill>
                  <a:srgbClr val="8BB549"/>
                </a:solidFill>
                <a:latin typeface="Trebuchet MS"/>
                <a:cs typeface="Trebuchet MS"/>
              </a:rPr>
              <a:t>RESERVED.</a:t>
            </a:r>
            <a:endParaRPr sz="900">
              <a:latin typeface="Trebuchet MS"/>
              <a:cs typeface="Trebuchet MS"/>
            </a:endParaRPr>
          </a:p>
        </p:txBody>
      </p:sp>
      <p:pic>
        <p:nvPicPr>
          <p:cNvPr id="5" name="object 5"/>
          <p:cNvPicPr/>
          <p:nvPr/>
        </p:nvPicPr>
        <p:blipFill>
          <a:blip r:embed="rId2" cstate="print"/>
          <a:stretch>
            <a:fillRect/>
          </a:stretch>
        </p:blipFill>
        <p:spPr>
          <a:xfrm>
            <a:off x="157479" y="3373120"/>
            <a:ext cx="2882900" cy="2669540"/>
          </a:xfrm>
          <a:prstGeom prst="rect">
            <a:avLst/>
          </a:prstGeom>
        </p:spPr>
      </p:pic>
      <p:pic>
        <p:nvPicPr>
          <p:cNvPr id="6" name="object 6"/>
          <p:cNvPicPr/>
          <p:nvPr/>
        </p:nvPicPr>
        <p:blipFill>
          <a:blip r:embed="rId3" cstate="print"/>
          <a:stretch>
            <a:fillRect/>
          </a:stretch>
        </p:blipFill>
        <p:spPr>
          <a:xfrm>
            <a:off x="3129279" y="3073400"/>
            <a:ext cx="8844280" cy="2969260"/>
          </a:xfrm>
          <a:prstGeom prst="rect">
            <a:avLst/>
          </a:prstGeom>
        </p:spPr>
      </p:pic>
      <p:sp>
        <p:nvSpPr>
          <p:cNvPr id="7" name="object 7"/>
          <p:cNvSpPr txBox="1"/>
          <p:nvPr/>
        </p:nvSpPr>
        <p:spPr>
          <a:xfrm>
            <a:off x="146050" y="1475740"/>
            <a:ext cx="11743690" cy="1875789"/>
          </a:xfrm>
          <a:prstGeom prst="rect">
            <a:avLst/>
          </a:prstGeom>
        </p:spPr>
        <p:txBody>
          <a:bodyPr vert="horz" wrap="square" lIns="0" tIns="12700" rIns="0" bIns="0" rtlCol="0">
            <a:spAutoFit/>
          </a:bodyPr>
          <a:lstStyle/>
          <a:p>
            <a:pPr marL="161290" marR="5080" algn="just">
              <a:lnSpc>
                <a:spcPct val="150000"/>
              </a:lnSpc>
              <a:spcBef>
                <a:spcPts val="100"/>
              </a:spcBef>
            </a:pPr>
            <a:r>
              <a:rPr sz="1800" b="1" spc="170" dirty="0">
                <a:solidFill>
                  <a:srgbClr val="274B41"/>
                </a:solidFill>
                <a:latin typeface="Trebuchet MS"/>
                <a:cs typeface="Trebuchet MS"/>
              </a:rPr>
              <a:t>The </a:t>
            </a:r>
            <a:r>
              <a:rPr sz="1800" b="1" i="1" spc="175" dirty="0">
                <a:solidFill>
                  <a:srgbClr val="274B41"/>
                </a:solidFill>
                <a:latin typeface="Trebuchet MS"/>
                <a:cs typeface="Trebuchet MS"/>
              </a:rPr>
              <a:t>break </a:t>
            </a:r>
            <a:r>
              <a:rPr sz="1800" b="1" spc="210" dirty="0">
                <a:solidFill>
                  <a:srgbClr val="274B41"/>
                </a:solidFill>
                <a:latin typeface="Trebuchet MS"/>
                <a:cs typeface="Trebuchet MS"/>
              </a:rPr>
              <a:t>statement </a:t>
            </a:r>
            <a:r>
              <a:rPr sz="1800" b="1" spc="185" dirty="0">
                <a:solidFill>
                  <a:srgbClr val="274B41"/>
                </a:solidFill>
                <a:latin typeface="Trebuchet MS"/>
                <a:cs typeface="Trebuchet MS"/>
              </a:rPr>
              <a:t>is </a:t>
            </a:r>
            <a:r>
              <a:rPr sz="1800" b="1" spc="229" dirty="0">
                <a:solidFill>
                  <a:srgbClr val="274B41"/>
                </a:solidFill>
                <a:latin typeface="Trebuchet MS"/>
                <a:cs typeface="Trebuchet MS"/>
              </a:rPr>
              <a:t>used </a:t>
            </a:r>
            <a:r>
              <a:rPr sz="1800" b="1" spc="180" dirty="0">
                <a:solidFill>
                  <a:srgbClr val="274B41"/>
                </a:solidFill>
                <a:latin typeface="Trebuchet MS"/>
                <a:cs typeface="Trebuchet MS"/>
              </a:rPr>
              <a:t>to terminate the </a:t>
            </a:r>
            <a:r>
              <a:rPr sz="1800" b="1" spc="170" dirty="0">
                <a:solidFill>
                  <a:srgbClr val="274B41"/>
                </a:solidFill>
                <a:latin typeface="Trebuchet MS"/>
                <a:cs typeface="Trebuchet MS"/>
              </a:rPr>
              <a:t>execution </a:t>
            </a:r>
            <a:r>
              <a:rPr sz="1800" b="1" spc="165" dirty="0">
                <a:solidFill>
                  <a:srgbClr val="274B41"/>
                </a:solidFill>
                <a:latin typeface="Trebuchet MS"/>
                <a:cs typeface="Trebuchet MS"/>
              </a:rPr>
              <a:t>of </a:t>
            </a:r>
            <a:r>
              <a:rPr sz="1800" b="1" spc="180" dirty="0">
                <a:solidFill>
                  <a:srgbClr val="274B41"/>
                </a:solidFill>
                <a:latin typeface="Trebuchet MS"/>
                <a:cs typeface="Trebuchet MS"/>
              </a:rPr>
              <a:t>the </a:t>
            </a:r>
            <a:r>
              <a:rPr sz="1800" b="1" spc="195" dirty="0">
                <a:solidFill>
                  <a:srgbClr val="274B41"/>
                </a:solidFill>
                <a:latin typeface="Trebuchet MS"/>
                <a:cs typeface="Trebuchet MS"/>
              </a:rPr>
              <a:t>nearest </a:t>
            </a:r>
            <a:r>
              <a:rPr sz="1800" b="1" spc="200" dirty="0">
                <a:solidFill>
                  <a:srgbClr val="274B41"/>
                </a:solidFill>
                <a:latin typeface="Trebuchet MS"/>
                <a:cs typeface="Trebuchet MS"/>
              </a:rPr>
              <a:t>enclosing </a:t>
            </a:r>
            <a:r>
              <a:rPr sz="1800" b="1" spc="185" dirty="0">
                <a:solidFill>
                  <a:srgbClr val="274B41"/>
                </a:solidFill>
                <a:latin typeface="Trebuchet MS"/>
                <a:cs typeface="Trebuchet MS"/>
              </a:rPr>
              <a:t>loop </a:t>
            </a:r>
            <a:r>
              <a:rPr sz="1800" b="1" spc="135" dirty="0">
                <a:solidFill>
                  <a:srgbClr val="274B41"/>
                </a:solidFill>
                <a:latin typeface="Trebuchet MS"/>
                <a:cs typeface="Trebuchet MS"/>
              </a:rPr>
              <a:t>in </a:t>
            </a:r>
            <a:r>
              <a:rPr sz="1800" b="1" spc="-530" dirty="0">
                <a:solidFill>
                  <a:srgbClr val="274B41"/>
                </a:solidFill>
                <a:latin typeface="Trebuchet MS"/>
                <a:cs typeface="Trebuchet MS"/>
              </a:rPr>
              <a:t> </a:t>
            </a:r>
            <a:r>
              <a:rPr sz="1800" b="1" spc="175" dirty="0">
                <a:solidFill>
                  <a:srgbClr val="274B41"/>
                </a:solidFill>
                <a:latin typeface="Trebuchet MS"/>
                <a:cs typeface="Trebuchet MS"/>
              </a:rPr>
              <a:t>which</a:t>
            </a:r>
            <a:r>
              <a:rPr sz="1800" b="1" spc="135" dirty="0">
                <a:solidFill>
                  <a:srgbClr val="274B41"/>
                </a:solidFill>
                <a:latin typeface="Trebuchet MS"/>
                <a:cs typeface="Trebuchet MS"/>
              </a:rPr>
              <a:t> </a:t>
            </a:r>
            <a:r>
              <a:rPr sz="1800" b="1" spc="105" dirty="0">
                <a:solidFill>
                  <a:srgbClr val="274B41"/>
                </a:solidFill>
                <a:latin typeface="Trebuchet MS"/>
                <a:cs typeface="Trebuchet MS"/>
              </a:rPr>
              <a:t>it</a:t>
            </a:r>
            <a:r>
              <a:rPr sz="1800" b="1" spc="145" dirty="0">
                <a:solidFill>
                  <a:srgbClr val="274B41"/>
                </a:solidFill>
                <a:latin typeface="Trebuchet MS"/>
                <a:cs typeface="Trebuchet MS"/>
              </a:rPr>
              <a:t> </a:t>
            </a:r>
            <a:r>
              <a:rPr sz="1800" b="1" spc="195" dirty="0">
                <a:solidFill>
                  <a:srgbClr val="274B41"/>
                </a:solidFill>
                <a:latin typeface="Trebuchet MS"/>
                <a:cs typeface="Trebuchet MS"/>
              </a:rPr>
              <a:t>appears.</a:t>
            </a:r>
            <a:r>
              <a:rPr sz="1800" b="1" spc="125" dirty="0">
                <a:solidFill>
                  <a:srgbClr val="274B41"/>
                </a:solidFill>
                <a:latin typeface="Trebuchet MS"/>
                <a:cs typeface="Trebuchet MS"/>
              </a:rPr>
              <a:t> </a:t>
            </a:r>
            <a:r>
              <a:rPr sz="1800" b="1" spc="170" dirty="0">
                <a:solidFill>
                  <a:srgbClr val="274B41"/>
                </a:solidFill>
                <a:latin typeface="Trebuchet MS"/>
                <a:cs typeface="Trebuchet MS"/>
              </a:rPr>
              <a:t>The</a:t>
            </a:r>
            <a:r>
              <a:rPr sz="1800" b="1" spc="140" dirty="0">
                <a:solidFill>
                  <a:srgbClr val="274B41"/>
                </a:solidFill>
                <a:latin typeface="Trebuchet MS"/>
                <a:cs typeface="Trebuchet MS"/>
              </a:rPr>
              <a:t> </a:t>
            </a:r>
            <a:r>
              <a:rPr sz="1800" b="1" spc="195" dirty="0">
                <a:solidFill>
                  <a:srgbClr val="274B41"/>
                </a:solidFill>
                <a:latin typeface="Trebuchet MS"/>
                <a:cs typeface="Trebuchet MS"/>
              </a:rPr>
              <a:t>break</a:t>
            </a:r>
            <a:r>
              <a:rPr sz="1800" b="1" spc="130" dirty="0">
                <a:solidFill>
                  <a:srgbClr val="274B41"/>
                </a:solidFill>
                <a:latin typeface="Trebuchet MS"/>
                <a:cs typeface="Trebuchet MS"/>
              </a:rPr>
              <a:t> </a:t>
            </a:r>
            <a:r>
              <a:rPr sz="1800" b="1" spc="210" dirty="0">
                <a:solidFill>
                  <a:srgbClr val="274B41"/>
                </a:solidFill>
                <a:latin typeface="Trebuchet MS"/>
                <a:cs typeface="Trebuchet MS"/>
              </a:rPr>
              <a:t>statement</a:t>
            </a:r>
            <a:r>
              <a:rPr sz="1800" b="1" spc="140" dirty="0">
                <a:solidFill>
                  <a:srgbClr val="274B41"/>
                </a:solidFill>
                <a:latin typeface="Trebuchet MS"/>
                <a:cs typeface="Trebuchet MS"/>
              </a:rPr>
              <a:t> </a:t>
            </a:r>
            <a:r>
              <a:rPr sz="1800" b="1" spc="180" dirty="0">
                <a:solidFill>
                  <a:srgbClr val="274B41"/>
                </a:solidFill>
                <a:latin typeface="Trebuchet MS"/>
                <a:cs typeface="Trebuchet MS"/>
              </a:rPr>
              <a:t>is</a:t>
            </a:r>
            <a:r>
              <a:rPr sz="1800" b="1" spc="125" dirty="0">
                <a:solidFill>
                  <a:srgbClr val="274B41"/>
                </a:solidFill>
                <a:latin typeface="Trebuchet MS"/>
                <a:cs typeface="Trebuchet MS"/>
              </a:rPr>
              <a:t> </a:t>
            </a:r>
            <a:r>
              <a:rPr sz="1800" b="1" spc="170" dirty="0">
                <a:solidFill>
                  <a:srgbClr val="274B41"/>
                </a:solidFill>
                <a:latin typeface="Trebuchet MS"/>
                <a:cs typeface="Trebuchet MS"/>
              </a:rPr>
              <a:t>widely</a:t>
            </a:r>
            <a:r>
              <a:rPr sz="1800" b="1" spc="140" dirty="0">
                <a:solidFill>
                  <a:srgbClr val="274B41"/>
                </a:solidFill>
                <a:latin typeface="Trebuchet MS"/>
                <a:cs typeface="Trebuchet MS"/>
              </a:rPr>
              <a:t> </a:t>
            </a:r>
            <a:r>
              <a:rPr sz="1800" b="1" spc="229" dirty="0">
                <a:solidFill>
                  <a:srgbClr val="274B41"/>
                </a:solidFill>
                <a:latin typeface="Trebuchet MS"/>
                <a:cs typeface="Trebuchet MS"/>
              </a:rPr>
              <a:t>used</a:t>
            </a:r>
            <a:r>
              <a:rPr sz="1800" b="1" spc="130" dirty="0">
                <a:solidFill>
                  <a:srgbClr val="274B41"/>
                </a:solidFill>
                <a:latin typeface="Trebuchet MS"/>
                <a:cs typeface="Trebuchet MS"/>
              </a:rPr>
              <a:t> </a:t>
            </a:r>
            <a:r>
              <a:rPr sz="1800" b="1" spc="170" dirty="0">
                <a:solidFill>
                  <a:srgbClr val="274B41"/>
                </a:solidFill>
                <a:latin typeface="Trebuchet MS"/>
                <a:cs typeface="Trebuchet MS"/>
              </a:rPr>
              <a:t>with</a:t>
            </a:r>
            <a:r>
              <a:rPr sz="1800" b="1" spc="130" dirty="0">
                <a:solidFill>
                  <a:srgbClr val="274B41"/>
                </a:solidFill>
                <a:latin typeface="Trebuchet MS"/>
                <a:cs typeface="Trebuchet MS"/>
              </a:rPr>
              <a:t> </a:t>
            </a:r>
            <a:r>
              <a:rPr sz="1800" b="1" spc="145" dirty="0">
                <a:solidFill>
                  <a:srgbClr val="274B41"/>
                </a:solidFill>
                <a:latin typeface="Trebuchet MS"/>
                <a:cs typeface="Trebuchet MS"/>
              </a:rPr>
              <a:t>for</a:t>
            </a:r>
            <a:r>
              <a:rPr sz="1800" b="1" spc="130" dirty="0">
                <a:solidFill>
                  <a:srgbClr val="274B41"/>
                </a:solidFill>
                <a:latin typeface="Trebuchet MS"/>
                <a:cs typeface="Trebuchet MS"/>
              </a:rPr>
              <a:t> </a:t>
            </a:r>
            <a:r>
              <a:rPr sz="1800" b="1" spc="185" dirty="0">
                <a:solidFill>
                  <a:srgbClr val="274B41"/>
                </a:solidFill>
                <a:latin typeface="Trebuchet MS"/>
                <a:cs typeface="Trebuchet MS"/>
              </a:rPr>
              <a:t>loop</a:t>
            </a:r>
            <a:r>
              <a:rPr sz="1800" b="1" spc="130" dirty="0">
                <a:solidFill>
                  <a:srgbClr val="274B41"/>
                </a:solidFill>
                <a:latin typeface="Trebuchet MS"/>
                <a:cs typeface="Trebuchet MS"/>
              </a:rPr>
              <a:t> </a:t>
            </a:r>
            <a:r>
              <a:rPr sz="1800" b="1" spc="235" dirty="0">
                <a:solidFill>
                  <a:srgbClr val="274B41"/>
                </a:solidFill>
                <a:latin typeface="Trebuchet MS"/>
                <a:cs typeface="Trebuchet MS"/>
              </a:rPr>
              <a:t>and</a:t>
            </a:r>
            <a:r>
              <a:rPr sz="1800" b="1" spc="135" dirty="0">
                <a:solidFill>
                  <a:srgbClr val="274B41"/>
                </a:solidFill>
                <a:latin typeface="Trebuchet MS"/>
                <a:cs typeface="Trebuchet MS"/>
              </a:rPr>
              <a:t> </a:t>
            </a:r>
            <a:r>
              <a:rPr sz="1800" b="1" spc="155" dirty="0">
                <a:solidFill>
                  <a:srgbClr val="274B41"/>
                </a:solidFill>
                <a:latin typeface="Trebuchet MS"/>
                <a:cs typeface="Trebuchet MS"/>
              </a:rPr>
              <a:t>while</a:t>
            </a:r>
            <a:r>
              <a:rPr sz="1800" b="1" spc="135" dirty="0">
                <a:solidFill>
                  <a:srgbClr val="274B41"/>
                </a:solidFill>
                <a:latin typeface="Trebuchet MS"/>
                <a:cs typeface="Trebuchet MS"/>
              </a:rPr>
              <a:t> </a:t>
            </a:r>
            <a:r>
              <a:rPr sz="1800" b="1" spc="150" dirty="0">
                <a:solidFill>
                  <a:srgbClr val="274B41"/>
                </a:solidFill>
                <a:latin typeface="Trebuchet MS"/>
                <a:cs typeface="Trebuchet MS"/>
              </a:rPr>
              <a:t>loop.</a:t>
            </a:r>
            <a:r>
              <a:rPr sz="1800" b="1" spc="130" dirty="0">
                <a:solidFill>
                  <a:srgbClr val="274B41"/>
                </a:solidFill>
                <a:latin typeface="Trebuchet MS"/>
                <a:cs typeface="Trebuchet MS"/>
              </a:rPr>
              <a:t> </a:t>
            </a:r>
            <a:r>
              <a:rPr sz="1800" b="1" spc="245" dirty="0">
                <a:solidFill>
                  <a:srgbClr val="274B41"/>
                </a:solidFill>
                <a:latin typeface="Trebuchet MS"/>
                <a:cs typeface="Trebuchet MS"/>
              </a:rPr>
              <a:t>When </a:t>
            </a:r>
            <a:r>
              <a:rPr sz="1800" b="1" spc="-530" dirty="0">
                <a:solidFill>
                  <a:srgbClr val="274B41"/>
                </a:solidFill>
                <a:latin typeface="Trebuchet MS"/>
                <a:cs typeface="Trebuchet MS"/>
              </a:rPr>
              <a:t> </a:t>
            </a:r>
            <a:r>
              <a:rPr sz="1800" b="1" spc="165" dirty="0">
                <a:solidFill>
                  <a:srgbClr val="274B41"/>
                </a:solidFill>
                <a:latin typeface="Trebuchet MS"/>
                <a:cs typeface="Trebuchet MS"/>
              </a:rPr>
              <a:t>compiler</a:t>
            </a:r>
            <a:r>
              <a:rPr sz="1800" b="1" spc="125" dirty="0">
                <a:solidFill>
                  <a:srgbClr val="274B41"/>
                </a:solidFill>
                <a:latin typeface="Trebuchet MS"/>
                <a:cs typeface="Trebuchet MS"/>
              </a:rPr>
              <a:t> </a:t>
            </a:r>
            <a:r>
              <a:rPr sz="1800" b="1" spc="190" dirty="0">
                <a:solidFill>
                  <a:srgbClr val="274B41"/>
                </a:solidFill>
                <a:latin typeface="Trebuchet MS"/>
                <a:cs typeface="Trebuchet MS"/>
              </a:rPr>
              <a:t>encounters</a:t>
            </a:r>
            <a:r>
              <a:rPr sz="1800" b="1" spc="120" dirty="0">
                <a:solidFill>
                  <a:srgbClr val="274B41"/>
                </a:solidFill>
                <a:latin typeface="Trebuchet MS"/>
                <a:cs typeface="Trebuchet MS"/>
              </a:rPr>
              <a:t> </a:t>
            </a:r>
            <a:r>
              <a:rPr sz="1800" b="1" spc="254" dirty="0">
                <a:solidFill>
                  <a:srgbClr val="274B41"/>
                </a:solidFill>
                <a:latin typeface="Trebuchet MS"/>
                <a:cs typeface="Trebuchet MS"/>
              </a:rPr>
              <a:t>a</a:t>
            </a:r>
            <a:r>
              <a:rPr sz="1800" b="1" spc="120" dirty="0">
                <a:solidFill>
                  <a:srgbClr val="274B41"/>
                </a:solidFill>
                <a:latin typeface="Trebuchet MS"/>
                <a:cs typeface="Trebuchet MS"/>
              </a:rPr>
              <a:t> </a:t>
            </a:r>
            <a:r>
              <a:rPr sz="1800" b="1" spc="195" dirty="0">
                <a:solidFill>
                  <a:srgbClr val="274B41"/>
                </a:solidFill>
                <a:latin typeface="Trebuchet MS"/>
                <a:cs typeface="Trebuchet MS"/>
              </a:rPr>
              <a:t>break</a:t>
            </a:r>
            <a:r>
              <a:rPr sz="1800" b="1" spc="125" dirty="0">
                <a:solidFill>
                  <a:srgbClr val="274B41"/>
                </a:solidFill>
                <a:latin typeface="Trebuchet MS"/>
                <a:cs typeface="Trebuchet MS"/>
              </a:rPr>
              <a:t> </a:t>
            </a:r>
            <a:r>
              <a:rPr sz="1800" b="1" spc="190" dirty="0">
                <a:solidFill>
                  <a:srgbClr val="274B41"/>
                </a:solidFill>
                <a:latin typeface="Trebuchet MS"/>
                <a:cs typeface="Trebuchet MS"/>
              </a:rPr>
              <a:t>statement,</a:t>
            </a:r>
            <a:r>
              <a:rPr sz="1800" b="1" spc="125" dirty="0">
                <a:solidFill>
                  <a:srgbClr val="274B41"/>
                </a:solidFill>
                <a:latin typeface="Trebuchet MS"/>
                <a:cs typeface="Trebuchet MS"/>
              </a:rPr>
              <a:t> </a:t>
            </a:r>
            <a:r>
              <a:rPr sz="1800" b="1" spc="180" dirty="0">
                <a:solidFill>
                  <a:srgbClr val="274B41"/>
                </a:solidFill>
                <a:latin typeface="Trebuchet MS"/>
                <a:cs typeface="Trebuchet MS"/>
              </a:rPr>
              <a:t>the</a:t>
            </a:r>
            <a:r>
              <a:rPr sz="1800" b="1" spc="120" dirty="0">
                <a:solidFill>
                  <a:srgbClr val="274B41"/>
                </a:solidFill>
                <a:latin typeface="Trebuchet MS"/>
                <a:cs typeface="Trebuchet MS"/>
              </a:rPr>
              <a:t> </a:t>
            </a:r>
            <a:r>
              <a:rPr sz="1800" b="1" spc="160" dirty="0">
                <a:solidFill>
                  <a:srgbClr val="274B41"/>
                </a:solidFill>
                <a:latin typeface="Trebuchet MS"/>
                <a:cs typeface="Trebuchet MS"/>
              </a:rPr>
              <a:t>control</a:t>
            </a:r>
            <a:r>
              <a:rPr sz="1800" b="1" spc="114" dirty="0">
                <a:solidFill>
                  <a:srgbClr val="274B41"/>
                </a:solidFill>
                <a:latin typeface="Trebuchet MS"/>
                <a:cs typeface="Trebuchet MS"/>
              </a:rPr>
              <a:t> </a:t>
            </a:r>
            <a:r>
              <a:rPr sz="1800" b="1" spc="254" dirty="0">
                <a:solidFill>
                  <a:srgbClr val="274B41"/>
                </a:solidFill>
                <a:latin typeface="Trebuchet MS"/>
                <a:cs typeface="Trebuchet MS"/>
              </a:rPr>
              <a:t>passes</a:t>
            </a:r>
            <a:r>
              <a:rPr sz="1800" b="1" spc="114" dirty="0">
                <a:solidFill>
                  <a:srgbClr val="274B41"/>
                </a:solidFill>
                <a:latin typeface="Trebuchet MS"/>
                <a:cs typeface="Trebuchet MS"/>
              </a:rPr>
              <a:t> </a:t>
            </a:r>
            <a:r>
              <a:rPr sz="1800" b="1" spc="180" dirty="0">
                <a:solidFill>
                  <a:srgbClr val="274B41"/>
                </a:solidFill>
                <a:latin typeface="Trebuchet MS"/>
                <a:cs typeface="Trebuchet MS"/>
              </a:rPr>
              <a:t>to</a:t>
            </a:r>
            <a:r>
              <a:rPr sz="1800" b="1" spc="114" dirty="0">
                <a:solidFill>
                  <a:srgbClr val="274B41"/>
                </a:solidFill>
                <a:latin typeface="Trebuchet MS"/>
                <a:cs typeface="Trebuchet MS"/>
              </a:rPr>
              <a:t> </a:t>
            </a:r>
            <a:r>
              <a:rPr sz="1800" b="1" spc="180" dirty="0">
                <a:solidFill>
                  <a:srgbClr val="274B41"/>
                </a:solidFill>
                <a:latin typeface="Trebuchet MS"/>
                <a:cs typeface="Trebuchet MS"/>
              </a:rPr>
              <a:t>the</a:t>
            </a:r>
            <a:r>
              <a:rPr sz="1800" b="1" spc="130" dirty="0">
                <a:solidFill>
                  <a:srgbClr val="274B41"/>
                </a:solidFill>
                <a:latin typeface="Trebuchet MS"/>
                <a:cs typeface="Trebuchet MS"/>
              </a:rPr>
              <a:t> </a:t>
            </a:r>
            <a:r>
              <a:rPr sz="1800" b="1" spc="210" dirty="0">
                <a:solidFill>
                  <a:srgbClr val="274B41"/>
                </a:solidFill>
                <a:latin typeface="Trebuchet MS"/>
                <a:cs typeface="Trebuchet MS"/>
              </a:rPr>
              <a:t>statement</a:t>
            </a:r>
            <a:r>
              <a:rPr sz="1800" b="1" spc="120" dirty="0">
                <a:solidFill>
                  <a:srgbClr val="274B41"/>
                </a:solidFill>
                <a:latin typeface="Trebuchet MS"/>
                <a:cs typeface="Trebuchet MS"/>
              </a:rPr>
              <a:t> </a:t>
            </a:r>
            <a:r>
              <a:rPr sz="1800" b="1" spc="190" dirty="0">
                <a:solidFill>
                  <a:srgbClr val="274B41"/>
                </a:solidFill>
                <a:latin typeface="Trebuchet MS"/>
                <a:cs typeface="Trebuchet MS"/>
              </a:rPr>
              <a:t>that</a:t>
            </a:r>
            <a:r>
              <a:rPr sz="1800" b="1" spc="114" dirty="0">
                <a:solidFill>
                  <a:srgbClr val="274B41"/>
                </a:solidFill>
                <a:latin typeface="Trebuchet MS"/>
                <a:cs typeface="Trebuchet MS"/>
              </a:rPr>
              <a:t> </a:t>
            </a:r>
            <a:r>
              <a:rPr sz="1800" b="1" spc="175" dirty="0">
                <a:solidFill>
                  <a:srgbClr val="274B41"/>
                </a:solidFill>
                <a:latin typeface="Trebuchet MS"/>
                <a:cs typeface="Trebuchet MS"/>
              </a:rPr>
              <a:t>follows </a:t>
            </a:r>
            <a:r>
              <a:rPr sz="1800" b="1" spc="-53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80" dirty="0">
                <a:solidFill>
                  <a:srgbClr val="274B41"/>
                </a:solidFill>
                <a:latin typeface="Trebuchet MS"/>
                <a:cs typeface="Trebuchet MS"/>
              </a:rPr>
              <a:t> </a:t>
            </a:r>
            <a:r>
              <a:rPr sz="1800" b="1" spc="185" dirty="0">
                <a:solidFill>
                  <a:srgbClr val="274B41"/>
                </a:solidFill>
                <a:latin typeface="Trebuchet MS"/>
                <a:cs typeface="Trebuchet MS"/>
              </a:rPr>
              <a:t>loop</a:t>
            </a:r>
            <a:r>
              <a:rPr sz="1800" b="1" spc="65" dirty="0">
                <a:solidFill>
                  <a:srgbClr val="274B41"/>
                </a:solidFill>
                <a:latin typeface="Trebuchet MS"/>
                <a:cs typeface="Trebuchet MS"/>
              </a:rPr>
              <a:t> </a:t>
            </a:r>
            <a:r>
              <a:rPr sz="1800" b="1" spc="145" dirty="0">
                <a:solidFill>
                  <a:srgbClr val="274B41"/>
                </a:solidFill>
                <a:latin typeface="Trebuchet MS"/>
                <a:cs typeface="Trebuchet MS"/>
              </a:rPr>
              <a:t>in</a:t>
            </a:r>
            <a:r>
              <a:rPr sz="1800" b="1" spc="70" dirty="0">
                <a:solidFill>
                  <a:srgbClr val="274B41"/>
                </a:solidFill>
                <a:latin typeface="Trebuchet MS"/>
                <a:cs typeface="Trebuchet MS"/>
              </a:rPr>
              <a:t> </a:t>
            </a:r>
            <a:r>
              <a:rPr sz="1800" b="1" spc="180" dirty="0">
                <a:solidFill>
                  <a:srgbClr val="274B41"/>
                </a:solidFill>
                <a:latin typeface="Trebuchet MS"/>
                <a:cs typeface="Trebuchet MS"/>
              </a:rPr>
              <a:t>which</a:t>
            </a:r>
            <a:r>
              <a:rPr sz="1800" b="1" spc="7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80" dirty="0">
                <a:solidFill>
                  <a:srgbClr val="274B41"/>
                </a:solidFill>
                <a:latin typeface="Trebuchet MS"/>
                <a:cs typeface="Trebuchet MS"/>
              </a:rPr>
              <a:t> </a:t>
            </a:r>
            <a:r>
              <a:rPr sz="1800" b="1" spc="195" dirty="0">
                <a:solidFill>
                  <a:srgbClr val="274B41"/>
                </a:solidFill>
                <a:latin typeface="Trebuchet MS"/>
                <a:cs typeface="Trebuchet MS"/>
              </a:rPr>
              <a:t>break</a:t>
            </a:r>
            <a:r>
              <a:rPr sz="1800" b="1" spc="70" dirty="0">
                <a:solidFill>
                  <a:srgbClr val="274B41"/>
                </a:solidFill>
                <a:latin typeface="Trebuchet MS"/>
                <a:cs typeface="Trebuchet MS"/>
              </a:rPr>
              <a:t> </a:t>
            </a:r>
            <a:r>
              <a:rPr sz="1800" b="1" spc="210" dirty="0">
                <a:solidFill>
                  <a:srgbClr val="274B41"/>
                </a:solidFill>
                <a:latin typeface="Trebuchet MS"/>
                <a:cs typeface="Trebuchet MS"/>
              </a:rPr>
              <a:t>statement</a:t>
            </a:r>
            <a:r>
              <a:rPr sz="1800" b="1" spc="80" dirty="0">
                <a:solidFill>
                  <a:srgbClr val="274B41"/>
                </a:solidFill>
                <a:latin typeface="Trebuchet MS"/>
                <a:cs typeface="Trebuchet MS"/>
              </a:rPr>
              <a:t> </a:t>
            </a:r>
            <a:r>
              <a:rPr sz="1800" b="1" spc="195" dirty="0">
                <a:solidFill>
                  <a:srgbClr val="274B41"/>
                </a:solidFill>
                <a:latin typeface="Trebuchet MS"/>
                <a:cs typeface="Trebuchet MS"/>
              </a:rPr>
              <a:t>appears.</a:t>
            </a:r>
            <a:endParaRPr sz="1800">
              <a:latin typeface="Trebuchet MS"/>
              <a:cs typeface="Trebuchet MS"/>
            </a:endParaRPr>
          </a:p>
          <a:p>
            <a:pPr marL="12700">
              <a:lnSpc>
                <a:spcPts val="1610"/>
              </a:lnSpc>
            </a:pPr>
            <a:r>
              <a:rPr sz="1800" spc="110" dirty="0">
                <a:latin typeface="Trebuchet MS"/>
                <a:cs typeface="Trebuchet MS"/>
              </a:rPr>
              <a:t>Example:</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0559"/>
            <a:ext cx="12192000" cy="807720"/>
          </a:xfrm>
          <a:custGeom>
            <a:avLst/>
            <a:gdLst/>
            <a:ahLst/>
            <a:cxnLst/>
            <a:rect l="l" t="t" r="r" b="b"/>
            <a:pathLst>
              <a:path w="12192000" h="807719">
                <a:moveTo>
                  <a:pt x="12192000" y="0"/>
                </a:moveTo>
                <a:lnTo>
                  <a:pt x="0" y="0"/>
                </a:lnTo>
                <a:lnTo>
                  <a:pt x="0" y="807719"/>
                </a:lnTo>
                <a:lnTo>
                  <a:pt x="12192000" y="807719"/>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3211829" y="817879"/>
            <a:ext cx="5620385" cy="513080"/>
          </a:xfrm>
          <a:prstGeom prst="rect">
            <a:avLst/>
          </a:prstGeom>
        </p:spPr>
        <p:txBody>
          <a:bodyPr vert="horz" wrap="square" lIns="0" tIns="12700" rIns="0" bIns="0" rtlCol="0">
            <a:spAutoFit/>
          </a:bodyPr>
          <a:lstStyle/>
          <a:p>
            <a:pPr marL="12700">
              <a:lnSpc>
                <a:spcPct val="100000"/>
              </a:lnSpc>
              <a:spcBef>
                <a:spcPts val="100"/>
              </a:spcBef>
            </a:pPr>
            <a:r>
              <a:rPr sz="3200" spc="310" dirty="0">
                <a:solidFill>
                  <a:srgbClr val="FFFFFF"/>
                </a:solidFill>
              </a:rPr>
              <a:t>The</a:t>
            </a:r>
            <a:r>
              <a:rPr sz="3200" spc="125" dirty="0">
                <a:solidFill>
                  <a:srgbClr val="FFFFFF"/>
                </a:solidFill>
              </a:rPr>
              <a:t> </a:t>
            </a:r>
            <a:r>
              <a:rPr sz="3200" spc="330" dirty="0">
                <a:solidFill>
                  <a:srgbClr val="FFFFFF"/>
                </a:solidFill>
              </a:rPr>
              <a:t>Continue</a:t>
            </a:r>
            <a:r>
              <a:rPr sz="3200" spc="125" dirty="0">
                <a:solidFill>
                  <a:srgbClr val="FFFFFF"/>
                </a:solidFill>
              </a:rPr>
              <a:t> </a:t>
            </a:r>
            <a:r>
              <a:rPr sz="3200" spc="390" dirty="0">
                <a:solidFill>
                  <a:srgbClr val="FFFFFF"/>
                </a:solidFill>
              </a:rPr>
              <a:t>Statement</a:t>
            </a:r>
            <a:endParaRPr sz="3200"/>
          </a:p>
        </p:txBody>
      </p:sp>
      <p:sp>
        <p:nvSpPr>
          <p:cNvPr id="4" name="object 4"/>
          <p:cNvSpPr txBox="1"/>
          <p:nvPr/>
        </p:nvSpPr>
        <p:spPr>
          <a:xfrm>
            <a:off x="8331200" y="6057900"/>
            <a:ext cx="3201035" cy="745490"/>
          </a:xfrm>
          <a:prstGeom prst="rect">
            <a:avLst/>
          </a:prstGeom>
        </p:spPr>
        <p:txBody>
          <a:bodyPr vert="horz" wrap="square" lIns="0" tIns="12700" rIns="0" bIns="0" rtlCol="0">
            <a:spAutoFit/>
          </a:bodyPr>
          <a:lstStyle/>
          <a:p>
            <a:pPr marR="5080" algn="r">
              <a:lnSpc>
                <a:spcPct val="100000"/>
              </a:lnSpc>
              <a:spcBef>
                <a:spcPts val="100"/>
              </a:spcBef>
            </a:pPr>
            <a:r>
              <a:rPr sz="900" spc="100" dirty="0">
                <a:solidFill>
                  <a:srgbClr val="8BB549"/>
                </a:solidFill>
                <a:latin typeface="Trebuchet MS"/>
                <a:cs typeface="Trebuchet MS"/>
              </a:rPr>
              <a:t>15</a:t>
            </a:r>
            <a:endParaRPr sz="900">
              <a:latin typeface="Trebuchet MS"/>
              <a:cs typeface="Trebuchet MS"/>
            </a:endParaRPr>
          </a:p>
          <a:p>
            <a:pPr>
              <a:lnSpc>
                <a:spcPct val="100000"/>
              </a:lnSpc>
            </a:pPr>
            <a:endParaRPr sz="1000">
              <a:latin typeface="Trebuchet MS"/>
              <a:cs typeface="Trebuchet MS"/>
            </a:endParaRPr>
          </a:p>
          <a:p>
            <a:pPr>
              <a:lnSpc>
                <a:spcPct val="100000"/>
              </a:lnSpc>
              <a:spcBef>
                <a:spcPts val="45"/>
              </a:spcBef>
            </a:pPr>
            <a:endParaRPr sz="1050">
              <a:latin typeface="Trebuchet MS"/>
              <a:cs typeface="Trebuchet MS"/>
            </a:endParaRPr>
          </a:p>
          <a:p>
            <a:pPr marL="12700" marR="358775">
              <a:lnSpc>
                <a:spcPct val="100000"/>
              </a:lnSpc>
              <a:spcBef>
                <a:spcPts val="5"/>
              </a:spcBef>
            </a:pPr>
            <a:r>
              <a:rPr sz="900" spc="254" dirty="0">
                <a:solidFill>
                  <a:srgbClr val="8BB549"/>
                </a:solidFill>
                <a:latin typeface="Trebuchet MS"/>
                <a:cs typeface="Trebuchet MS"/>
              </a:rPr>
              <a:t>©</a:t>
            </a:r>
            <a:r>
              <a:rPr sz="900" spc="15" dirty="0">
                <a:solidFill>
                  <a:srgbClr val="8BB549"/>
                </a:solidFill>
                <a:latin typeface="Trebuchet MS"/>
                <a:cs typeface="Trebuchet MS"/>
              </a:rPr>
              <a:t> </a:t>
            </a:r>
            <a:r>
              <a:rPr sz="900" spc="85" dirty="0">
                <a:solidFill>
                  <a:srgbClr val="8BB549"/>
                </a:solidFill>
                <a:latin typeface="Trebuchet MS"/>
                <a:cs typeface="Trebuchet MS"/>
              </a:rPr>
              <a:t>OXFORD</a:t>
            </a:r>
            <a:r>
              <a:rPr sz="900" spc="20" dirty="0">
                <a:solidFill>
                  <a:srgbClr val="8BB549"/>
                </a:solidFill>
                <a:latin typeface="Trebuchet MS"/>
                <a:cs typeface="Trebuchet MS"/>
              </a:rPr>
              <a:t> </a:t>
            </a:r>
            <a:r>
              <a:rPr sz="900" spc="60" dirty="0">
                <a:solidFill>
                  <a:srgbClr val="8BB549"/>
                </a:solidFill>
                <a:latin typeface="Trebuchet MS"/>
                <a:cs typeface="Trebuchet MS"/>
              </a:rPr>
              <a:t>UNIVERSITY</a:t>
            </a:r>
            <a:r>
              <a:rPr sz="900" spc="20" dirty="0">
                <a:solidFill>
                  <a:srgbClr val="8BB549"/>
                </a:solidFill>
                <a:latin typeface="Trebuchet MS"/>
                <a:cs typeface="Trebuchet MS"/>
              </a:rPr>
              <a:t> </a:t>
            </a:r>
            <a:r>
              <a:rPr sz="900" spc="95" dirty="0">
                <a:solidFill>
                  <a:srgbClr val="8BB549"/>
                </a:solidFill>
                <a:latin typeface="Trebuchet MS"/>
                <a:cs typeface="Trebuchet MS"/>
              </a:rPr>
              <a:t>PRESS</a:t>
            </a:r>
            <a:r>
              <a:rPr sz="900" spc="30" dirty="0">
                <a:solidFill>
                  <a:srgbClr val="8BB549"/>
                </a:solidFill>
                <a:latin typeface="Trebuchet MS"/>
                <a:cs typeface="Trebuchet MS"/>
              </a:rPr>
              <a:t> </a:t>
            </a:r>
            <a:r>
              <a:rPr sz="900" spc="70" dirty="0">
                <a:solidFill>
                  <a:srgbClr val="8BB549"/>
                </a:solidFill>
                <a:latin typeface="Trebuchet MS"/>
                <a:cs typeface="Trebuchet MS"/>
              </a:rPr>
              <a:t>2017.</a:t>
            </a:r>
            <a:r>
              <a:rPr sz="900" spc="25" dirty="0">
                <a:solidFill>
                  <a:srgbClr val="8BB549"/>
                </a:solidFill>
                <a:latin typeface="Trebuchet MS"/>
                <a:cs typeface="Trebuchet MS"/>
              </a:rPr>
              <a:t> </a:t>
            </a:r>
            <a:r>
              <a:rPr sz="900" spc="50" dirty="0">
                <a:solidFill>
                  <a:srgbClr val="8BB549"/>
                </a:solidFill>
                <a:latin typeface="Trebuchet MS"/>
                <a:cs typeface="Trebuchet MS"/>
              </a:rPr>
              <a:t>ALL</a:t>
            </a:r>
            <a:r>
              <a:rPr sz="900" spc="25" dirty="0">
                <a:solidFill>
                  <a:srgbClr val="8BB549"/>
                </a:solidFill>
                <a:latin typeface="Trebuchet MS"/>
                <a:cs typeface="Trebuchet MS"/>
              </a:rPr>
              <a:t> </a:t>
            </a:r>
            <a:r>
              <a:rPr sz="900" spc="65" dirty="0">
                <a:solidFill>
                  <a:srgbClr val="8BB549"/>
                </a:solidFill>
                <a:latin typeface="Trebuchet MS"/>
                <a:cs typeface="Trebuchet MS"/>
              </a:rPr>
              <a:t>RIGHTS </a:t>
            </a:r>
            <a:r>
              <a:rPr sz="900" spc="-254" dirty="0">
                <a:solidFill>
                  <a:srgbClr val="8BB549"/>
                </a:solidFill>
                <a:latin typeface="Trebuchet MS"/>
                <a:cs typeface="Trebuchet MS"/>
              </a:rPr>
              <a:t> </a:t>
            </a:r>
            <a:r>
              <a:rPr sz="900" spc="75" dirty="0">
                <a:solidFill>
                  <a:srgbClr val="8BB549"/>
                </a:solidFill>
                <a:latin typeface="Trebuchet MS"/>
                <a:cs typeface="Trebuchet MS"/>
              </a:rPr>
              <a:t>RESERVED.</a:t>
            </a:r>
            <a:endParaRPr sz="900">
              <a:latin typeface="Trebuchet MS"/>
              <a:cs typeface="Trebuchet MS"/>
            </a:endParaRPr>
          </a:p>
        </p:txBody>
      </p:sp>
      <p:sp>
        <p:nvSpPr>
          <p:cNvPr id="5" name="object 5"/>
          <p:cNvSpPr txBox="1"/>
          <p:nvPr/>
        </p:nvSpPr>
        <p:spPr>
          <a:xfrm>
            <a:off x="195579" y="1374140"/>
            <a:ext cx="11747500" cy="1259840"/>
          </a:xfrm>
          <a:prstGeom prst="rect">
            <a:avLst/>
          </a:prstGeom>
        </p:spPr>
        <p:txBody>
          <a:bodyPr vert="horz" wrap="square" lIns="0" tIns="12700" rIns="0" bIns="0" rtlCol="0">
            <a:spAutoFit/>
          </a:bodyPr>
          <a:lstStyle/>
          <a:p>
            <a:pPr marL="12700" marR="5080" algn="just">
              <a:lnSpc>
                <a:spcPct val="150000"/>
              </a:lnSpc>
              <a:spcBef>
                <a:spcPts val="100"/>
              </a:spcBef>
            </a:pPr>
            <a:r>
              <a:rPr sz="1800" b="1" spc="135" dirty="0">
                <a:solidFill>
                  <a:srgbClr val="274B41"/>
                </a:solidFill>
                <a:latin typeface="Trebuchet MS"/>
                <a:cs typeface="Trebuchet MS"/>
              </a:rPr>
              <a:t>Like </a:t>
            </a:r>
            <a:r>
              <a:rPr sz="1800" b="1" spc="180" dirty="0">
                <a:solidFill>
                  <a:srgbClr val="274B41"/>
                </a:solidFill>
                <a:latin typeface="Trebuchet MS"/>
                <a:cs typeface="Trebuchet MS"/>
              </a:rPr>
              <a:t>the </a:t>
            </a:r>
            <a:r>
              <a:rPr sz="1800" b="1" spc="195" dirty="0">
                <a:solidFill>
                  <a:srgbClr val="274B41"/>
                </a:solidFill>
                <a:latin typeface="Trebuchet MS"/>
                <a:cs typeface="Trebuchet MS"/>
              </a:rPr>
              <a:t>break </a:t>
            </a:r>
            <a:r>
              <a:rPr sz="1800" b="1" spc="190" dirty="0">
                <a:solidFill>
                  <a:srgbClr val="274B41"/>
                </a:solidFill>
                <a:latin typeface="Trebuchet MS"/>
                <a:cs typeface="Trebuchet MS"/>
              </a:rPr>
              <a:t>statement, </a:t>
            </a:r>
            <a:r>
              <a:rPr sz="1800" b="1" spc="180" dirty="0">
                <a:solidFill>
                  <a:srgbClr val="274B41"/>
                </a:solidFill>
                <a:latin typeface="Trebuchet MS"/>
                <a:cs typeface="Trebuchet MS"/>
              </a:rPr>
              <a:t>the </a:t>
            </a:r>
            <a:r>
              <a:rPr sz="1800" b="1" spc="175" dirty="0">
                <a:solidFill>
                  <a:srgbClr val="274B41"/>
                </a:solidFill>
                <a:latin typeface="Trebuchet MS"/>
                <a:cs typeface="Trebuchet MS"/>
              </a:rPr>
              <a:t>continue </a:t>
            </a:r>
            <a:r>
              <a:rPr sz="1800" b="1" spc="210" dirty="0">
                <a:solidFill>
                  <a:srgbClr val="274B41"/>
                </a:solidFill>
                <a:latin typeface="Trebuchet MS"/>
                <a:cs typeface="Trebuchet MS"/>
              </a:rPr>
              <a:t>statement </a:t>
            </a:r>
            <a:r>
              <a:rPr sz="1800" b="1" spc="204" dirty="0">
                <a:solidFill>
                  <a:srgbClr val="274B41"/>
                </a:solidFill>
                <a:latin typeface="Trebuchet MS"/>
                <a:cs typeface="Trebuchet MS"/>
              </a:rPr>
              <a:t>can </a:t>
            </a:r>
            <a:r>
              <a:rPr sz="1800" b="1" spc="180" dirty="0">
                <a:solidFill>
                  <a:srgbClr val="274B41"/>
                </a:solidFill>
                <a:latin typeface="Trebuchet MS"/>
                <a:cs typeface="Trebuchet MS"/>
              </a:rPr>
              <a:t>only </a:t>
            </a:r>
            <a:r>
              <a:rPr sz="1800" b="1" spc="210" dirty="0">
                <a:solidFill>
                  <a:srgbClr val="274B41"/>
                </a:solidFill>
                <a:latin typeface="Trebuchet MS"/>
                <a:cs typeface="Trebuchet MS"/>
              </a:rPr>
              <a:t>appear </a:t>
            </a:r>
            <a:r>
              <a:rPr sz="1800" b="1" spc="140" dirty="0">
                <a:solidFill>
                  <a:srgbClr val="274B41"/>
                </a:solidFill>
                <a:latin typeface="Trebuchet MS"/>
                <a:cs typeface="Trebuchet MS"/>
              </a:rPr>
              <a:t>in </a:t>
            </a:r>
            <a:r>
              <a:rPr sz="1800" b="1" spc="180" dirty="0">
                <a:solidFill>
                  <a:srgbClr val="274B41"/>
                </a:solidFill>
                <a:latin typeface="Trebuchet MS"/>
                <a:cs typeface="Trebuchet MS"/>
              </a:rPr>
              <a:t>the </a:t>
            </a:r>
            <a:r>
              <a:rPr sz="1800" b="1" spc="225" dirty="0">
                <a:solidFill>
                  <a:srgbClr val="274B41"/>
                </a:solidFill>
                <a:latin typeface="Trebuchet MS"/>
                <a:cs typeface="Trebuchet MS"/>
              </a:rPr>
              <a:t>body </a:t>
            </a:r>
            <a:r>
              <a:rPr sz="1800" b="1" spc="165" dirty="0">
                <a:solidFill>
                  <a:srgbClr val="274B41"/>
                </a:solidFill>
                <a:latin typeface="Trebuchet MS"/>
                <a:cs typeface="Trebuchet MS"/>
              </a:rPr>
              <a:t>of </a:t>
            </a:r>
            <a:r>
              <a:rPr sz="1800" b="1" spc="254" dirty="0">
                <a:solidFill>
                  <a:srgbClr val="274B41"/>
                </a:solidFill>
                <a:latin typeface="Trebuchet MS"/>
                <a:cs typeface="Trebuchet MS"/>
              </a:rPr>
              <a:t>a </a:t>
            </a:r>
            <a:r>
              <a:rPr sz="1800" b="1" spc="150" dirty="0">
                <a:solidFill>
                  <a:srgbClr val="274B41"/>
                </a:solidFill>
                <a:latin typeface="Trebuchet MS"/>
                <a:cs typeface="Trebuchet MS"/>
              </a:rPr>
              <a:t>loop. </a:t>
            </a:r>
            <a:r>
              <a:rPr sz="1800" b="1" spc="155" dirty="0">
                <a:solidFill>
                  <a:srgbClr val="274B41"/>
                </a:solidFill>
                <a:latin typeface="Trebuchet MS"/>
                <a:cs typeface="Trebuchet MS"/>
              </a:rPr>
              <a:t> </a:t>
            </a:r>
            <a:r>
              <a:rPr sz="1800" b="1" spc="250" dirty="0">
                <a:solidFill>
                  <a:srgbClr val="274B41"/>
                </a:solidFill>
                <a:latin typeface="Trebuchet MS"/>
                <a:cs typeface="Trebuchet MS"/>
              </a:rPr>
              <a:t>When </a:t>
            </a:r>
            <a:r>
              <a:rPr sz="1800" b="1" spc="180" dirty="0">
                <a:solidFill>
                  <a:srgbClr val="274B41"/>
                </a:solidFill>
                <a:latin typeface="Trebuchet MS"/>
                <a:cs typeface="Trebuchet MS"/>
              </a:rPr>
              <a:t>the </a:t>
            </a:r>
            <a:r>
              <a:rPr sz="1800" b="1" spc="165" dirty="0">
                <a:solidFill>
                  <a:srgbClr val="274B41"/>
                </a:solidFill>
                <a:latin typeface="Trebuchet MS"/>
                <a:cs typeface="Trebuchet MS"/>
              </a:rPr>
              <a:t>compiler </a:t>
            </a:r>
            <a:r>
              <a:rPr sz="1800" b="1" spc="190" dirty="0">
                <a:solidFill>
                  <a:srgbClr val="274B41"/>
                </a:solidFill>
                <a:latin typeface="Trebuchet MS"/>
                <a:cs typeface="Trebuchet MS"/>
              </a:rPr>
              <a:t>encounters </a:t>
            </a:r>
            <a:r>
              <a:rPr sz="1800" b="1" spc="254" dirty="0">
                <a:solidFill>
                  <a:srgbClr val="274B41"/>
                </a:solidFill>
                <a:latin typeface="Trebuchet MS"/>
                <a:cs typeface="Trebuchet MS"/>
              </a:rPr>
              <a:t>a </a:t>
            </a:r>
            <a:r>
              <a:rPr sz="1800" b="1" spc="175" dirty="0">
                <a:solidFill>
                  <a:srgbClr val="274B41"/>
                </a:solidFill>
                <a:latin typeface="Trebuchet MS"/>
                <a:cs typeface="Trebuchet MS"/>
              </a:rPr>
              <a:t>continue </a:t>
            </a:r>
            <a:r>
              <a:rPr sz="1800" b="1" spc="210" dirty="0">
                <a:solidFill>
                  <a:srgbClr val="274B41"/>
                </a:solidFill>
                <a:latin typeface="Trebuchet MS"/>
                <a:cs typeface="Trebuchet MS"/>
              </a:rPr>
              <a:t>statement </a:t>
            </a:r>
            <a:r>
              <a:rPr sz="1800" b="1" spc="190" dirty="0">
                <a:solidFill>
                  <a:srgbClr val="274B41"/>
                </a:solidFill>
                <a:latin typeface="Trebuchet MS"/>
                <a:cs typeface="Trebuchet MS"/>
              </a:rPr>
              <a:t>then </a:t>
            </a:r>
            <a:r>
              <a:rPr sz="1800" b="1" spc="180" dirty="0">
                <a:solidFill>
                  <a:srgbClr val="274B41"/>
                </a:solidFill>
                <a:latin typeface="Trebuchet MS"/>
                <a:cs typeface="Trebuchet MS"/>
              </a:rPr>
              <a:t>the rest </a:t>
            </a:r>
            <a:r>
              <a:rPr sz="1800" b="1" spc="165" dirty="0">
                <a:solidFill>
                  <a:srgbClr val="274B41"/>
                </a:solidFill>
                <a:latin typeface="Trebuchet MS"/>
                <a:cs typeface="Trebuchet MS"/>
              </a:rPr>
              <a:t>of </a:t>
            </a:r>
            <a:r>
              <a:rPr sz="1800" b="1" spc="180" dirty="0">
                <a:solidFill>
                  <a:srgbClr val="274B41"/>
                </a:solidFill>
                <a:latin typeface="Trebuchet MS"/>
                <a:cs typeface="Trebuchet MS"/>
              </a:rPr>
              <a:t>the </a:t>
            </a:r>
            <a:r>
              <a:rPr sz="1800" b="1" spc="215" dirty="0">
                <a:solidFill>
                  <a:srgbClr val="274B41"/>
                </a:solidFill>
                <a:latin typeface="Trebuchet MS"/>
                <a:cs typeface="Trebuchet MS"/>
              </a:rPr>
              <a:t>statements </a:t>
            </a:r>
            <a:r>
              <a:rPr sz="1800" b="1" spc="140" dirty="0">
                <a:solidFill>
                  <a:srgbClr val="274B41"/>
                </a:solidFill>
                <a:latin typeface="Trebuchet MS"/>
                <a:cs typeface="Trebuchet MS"/>
              </a:rPr>
              <a:t>in </a:t>
            </a:r>
            <a:r>
              <a:rPr sz="1800" b="1" spc="145" dirty="0">
                <a:solidFill>
                  <a:srgbClr val="274B41"/>
                </a:solidFill>
                <a:latin typeface="Trebuchet MS"/>
                <a:cs typeface="Trebuchet MS"/>
              </a:rPr>
              <a:t> </a:t>
            </a:r>
            <a:r>
              <a:rPr sz="1800" b="1" spc="180" dirty="0">
                <a:solidFill>
                  <a:srgbClr val="274B41"/>
                </a:solidFill>
                <a:latin typeface="Trebuchet MS"/>
                <a:cs typeface="Trebuchet MS"/>
              </a:rPr>
              <a:t>the</a:t>
            </a:r>
            <a:r>
              <a:rPr sz="1800" b="1" spc="370" dirty="0">
                <a:solidFill>
                  <a:srgbClr val="274B41"/>
                </a:solidFill>
                <a:latin typeface="Trebuchet MS"/>
                <a:cs typeface="Trebuchet MS"/>
              </a:rPr>
              <a:t> </a:t>
            </a:r>
            <a:r>
              <a:rPr sz="1800" b="1" spc="185" dirty="0">
                <a:solidFill>
                  <a:srgbClr val="274B41"/>
                </a:solidFill>
                <a:latin typeface="Trebuchet MS"/>
                <a:cs typeface="Trebuchet MS"/>
              </a:rPr>
              <a:t>loop</a:t>
            </a:r>
            <a:r>
              <a:rPr sz="1800" b="1" spc="360" dirty="0">
                <a:solidFill>
                  <a:srgbClr val="274B41"/>
                </a:solidFill>
                <a:latin typeface="Trebuchet MS"/>
                <a:cs typeface="Trebuchet MS"/>
              </a:rPr>
              <a:t> </a:t>
            </a:r>
            <a:r>
              <a:rPr sz="1800" b="1" spc="180" dirty="0">
                <a:solidFill>
                  <a:srgbClr val="274B41"/>
                </a:solidFill>
                <a:latin typeface="Trebuchet MS"/>
                <a:cs typeface="Trebuchet MS"/>
              </a:rPr>
              <a:t>are</a:t>
            </a:r>
            <a:r>
              <a:rPr sz="1800" b="1" spc="375" dirty="0">
                <a:solidFill>
                  <a:srgbClr val="274B41"/>
                </a:solidFill>
                <a:latin typeface="Trebuchet MS"/>
                <a:cs typeface="Trebuchet MS"/>
              </a:rPr>
              <a:t> </a:t>
            </a:r>
            <a:r>
              <a:rPr sz="1800" b="1" spc="204" dirty="0">
                <a:solidFill>
                  <a:srgbClr val="274B41"/>
                </a:solidFill>
                <a:latin typeface="Trebuchet MS"/>
                <a:cs typeface="Trebuchet MS"/>
              </a:rPr>
              <a:t>skipped</a:t>
            </a:r>
            <a:r>
              <a:rPr sz="1800" b="1" spc="340" dirty="0">
                <a:solidFill>
                  <a:srgbClr val="274B41"/>
                </a:solidFill>
                <a:latin typeface="Trebuchet MS"/>
                <a:cs typeface="Trebuchet MS"/>
              </a:rPr>
              <a:t> </a:t>
            </a:r>
            <a:r>
              <a:rPr sz="1800" b="1" spc="235" dirty="0">
                <a:solidFill>
                  <a:srgbClr val="274B41"/>
                </a:solidFill>
                <a:latin typeface="Trebuchet MS"/>
                <a:cs typeface="Trebuchet MS"/>
              </a:rPr>
              <a:t>and</a:t>
            </a:r>
            <a:r>
              <a:rPr sz="1800" b="1" spc="30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370" dirty="0">
                <a:solidFill>
                  <a:srgbClr val="274B41"/>
                </a:solidFill>
                <a:latin typeface="Trebuchet MS"/>
                <a:cs typeface="Trebuchet MS"/>
              </a:rPr>
              <a:t> </a:t>
            </a:r>
            <a:r>
              <a:rPr sz="1800" b="1" spc="160" dirty="0">
                <a:solidFill>
                  <a:srgbClr val="274B41"/>
                </a:solidFill>
                <a:latin typeface="Trebuchet MS"/>
                <a:cs typeface="Trebuchet MS"/>
              </a:rPr>
              <a:t>control</a:t>
            </a:r>
            <a:r>
              <a:rPr sz="1800" b="1" spc="375" dirty="0">
                <a:solidFill>
                  <a:srgbClr val="274B41"/>
                </a:solidFill>
                <a:latin typeface="Trebuchet MS"/>
                <a:cs typeface="Trebuchet MS"/>
              </a:rPr>
              <a:t> </a:t>
            </a:r>
            <a:r>
              <a:rPr sz="1800" b="1" spc="185" dirty="0">
                <a:solidFill>
                  <a:srgbClr val="274B41"/>
                </a:solidFill>
                <a:latin typeface="Trebuchet MS"/>
                <a:cs typeface="Trebuchet MS"/>
              </a:rPr>
              <a:t>is</a:t>
            </a:r>
            <a:r>
              <a:rPr sz="1800" b="1" spc="360" dirty="0">
                <a:solidFill>
                  <a:srgbClr val="274B41"/>
                </a:solidFill>
                <a:latin typeface="Trebuchet MS"/>
                <a:cs typeface="Trebuchet MS"/>
              </a:rPr>
              <a:t> </a:t>
            </a:r>
            <a:r>
              <a:rPr sz="1800" b="1" spc="170" dirty="0">
                <a:solidFill>
                  <a:srgbClr val="274B41"/>
                </a:solidFill>
                <a:latin typeface="Trebuchet MS"/>
                <a:cs typeface="Trebuchet MS"/>
              </a:rPr>
              <a:t>unconditionally</a:t>
            </a:r>
            <a:r>
              <a:rPr sz="1800" b="1" spc="380" dirty="0">
                <a:solidFill>
                  <a:srgbClr val="274B41"/>
                </a:solidFill>
                <a:latin typeface="Trebuchet MS"/>
                <a:cs typeface="Trebuchet MS"/>
              </a:rPr>
              <a:t> </a:t>
            </a:r>
            <a:r>
              <a:rPr sz="1800" b="1" spc="175" dirty="0">
                <a:solidFill>
                  <a:srgbClr val="274B41"/>
                </a:solidFill>
                <a:latin typeface="Trebuchet MS"/>
                <a:cs typeface="Trebuchet MS"/>
              </a:rPr>
              <a:t>transferred</a:t>
            </a:r>
            <a:r>
              <a:rPr sz="1800" b="1" spc="370" dirty="0">
                <a:solidFill>
                  <a:srgbClr val="274B41"/>
                </a:solidFill>
                <a:latin typeface="Trebuchet MS"/>
                <a:cs typeface="Trebuchet MS"/>
              </a:rPr>
              <a:t> </a:t>
            </a:r>
            <a:r>
              <a:rPr sz="1800" b="1" spc="180" dirty="0">
                <a:solidFill>
                  <a:srgbClr val="274B41"/>
                </a:solidFill>
                <a:latin typeface="Trebuchet MS"/>
                <a:cs typeface="Trebuchet MS"/>
              </a:rPr>
              <a:t>to</a:t>
            </a:r>
            <a:r>
              <a:rPr sz="1800" b="1" spc="365" dirty="0">
                <a:solidFill>
                  <a:srgbClr val="274B41"/>
                </a:solidFill>
                <a:latin typeface="Trebuchet MS"/>
                <a:cs typeface="Trebuchet MS"/>
              </a:rPr>
              <a:t> </a:t>
            </a:r>
            <a:r>
              <a:rPr sz="1800" b="1" spc="180" dirty="0">
                <a:solidFill>
                  <a:srgbClr val="274B41"/>
                </a:solidFill>
                <a:latin typeface="Trebuchet MS"/>
                <a:cs typeface="Trebuchet MS"/>
              </a:rPr>
              <a:t>the</a:t>
            </a:r>
            <a:r>
              <a:rPr sz="1800" b="1" spc="365" dirty="0">
                <a:solidFill>
                  <a:srgbClr val="274B41"/>
                </a:solidFill>
                <a:latin typeface="Trebuchet MS"/>
                <a:cs typeface="Trebuchet MS"/>
              </a:rPr>
              <a:t> </a:t>
            </a:r>
            <a:r>
              <a:rPr sz="1800" b="1" spc="165" dirty="0">
                <a:solidFill>
                  <a:srgbClr val="274B41"/>
                </a:solidFill>
                <a:latin typeface="Trebuchet MS"/>
                <a:cs typeface="Trebuchet MS"/>
              </a:rPr>
              <a:t>loop-</a:t>
            </a:r>
            <a:endParaRPr sz="1800">
              <a:latin typeface="Trebuchet MS"/>
              <a:cs typeface="Trebuchet MS"/>
            </a:endParaRPr>
          </a:p>
        </p:txBody>
      </p:sp>
      <p:sp>
        <p:nvSpPr>
          <p:cNvPr id="6" name="object 6"/>
          <p:cNvSpPr txBox="1"/>
          <p:nvPr/>
        </p:nvSpPr>
        <p:spPr>
          <a:xfrm>
            <a:off x="195579" y="2745740"/>
            <a:ext cx="6606540" cy="299720"/>
          </a:xfrm>
          <a:prstGeom prst="rect">
            <a:avLst/>
          </a:prstGeom>
        </p:spPr>
        <p:txBody>
          <a:bodyPr vert="horz" wrap="square" lIns="0" tIns="12700" rIns="0" bIns="0" rtlCol="0">
            <a:spAutoFit/>
          </a:bodyPr>
          <a:lstStyle/>
          <a:p>
            <a:pPr marL="12700">
              <a:lnSpc>
                <a:spcPct val="100000"/>
              </a:lnSpc>
              <a:spcBef>
                <a:spcPts val="100"/>
              </a:spcBef>
            </a:pPr>
            <a:r>
              <a:rPr sz="1800" b="1" spc="175" dirty="0">
                <a:solidFill>
                  <a:srgbClr val="274B41"/>
                </a:solidFill>
                <a:latin typeface="Trebuchet MS"/>
                <a:cs typeface="Trebuchet MS"/>
              </a:rPr>
              <a:t>continuation</a:t>
            </a:r>
            <a:r>
              <a:rPr sz="1800" b="1" spc="85" dirty="0">
                <a:solidFill>
                  <a:srgbClr val="274B41"/>
                </a:solidFill>
                <a:latin typeface="Trebuchet MS"/>
                <a:cs typeface="Trebuchet MS"/>
              </a:rPr>
              <a:t> </a:t>
            </a:r>
            <a:r>
              <a:rPr sz="1800" b="1" spc="170" dirty="0">
                <a:solidFill>
                  <a:srgbClr val="274B41"/>
                </a:solidFill>
                <a:latin typeface="Trebuchet MS"/>
                <a:cs typeface="Trebuchet MS"/>
              </a:rPr>
              <a:t>portion</a:t>
            </a:r>
            <a:r>
              <a:rPr sz="1800" b="1" spc="80" dirty="0">
                <a:solidFill>
                  <a:srgbClr val="274B41"/>
                </a:solidFill>
                <a:latin typeface="Trebuchet MS"/>
                <a:cs typeface="Trebuchet MS"/>
              </a:rPr>
              <a:t> </a:t>
            </a:r>
            <a:r>
              <a:rPr sz="1800" b="1" spc="165" dirty="0">
                <a:solidFill>
                  <a:srgbClr val="274B41"/>
                </a:solidFill>
                <a:latin typeface="Trebuchet MS"/>
                <a:cs typeface="Trebuchet MS"/>
              </a:rPr>
              <a:t>of</a:t>
            </a:r>
            <a:r>
              <a:rPr sz="1800" b="1" spc="75" dirty="0">
                <a:solidFill>
                  <a:srgbClr val="274B41"/>
                </a:solidFill>
                <a:latin typeface="Trebuchet MS"/>
                <a:cs typeface="Trebuchet MS"/>
              </a:rPr>
              <a:t> </a:t>
            </a:r>
            <a:r>
              <a:rPr sz="1800" b="1" spc="180" dirty="0">
                <a:solidFill>
                  <a:srgbClr val="274B41"/>
                </a:solidFill>
                <a:latin typeface="Trebuchet MS"/>
                <a:cs typeface="Trebuchet MS"/>
              </a:rPr>
              <a:t>the</a:t>
            </a:r>
            <a:r>
              <a:rPr sz="1800" b="1" spc="90" dirty="0">
                <a:solidFill>
                  <a:srgbClr val="274B41"/>
                </a:solidFill>
                <a:latin typeface="Trebuchet MS"/>
                <a:cs typeface="Trebuchet MS"/>
              </a:rPr>
              <a:t> </a:t>
            </a:r>
            <a:r>
              <a:rPr sz="1800" b="1" spc="195" dirty="0">
                <a:solidFill>
                  <a:srgbClr val="274B41"/>
                </a:solidFill>
                <a:latin typeface="Trebuchet MS"/>
                <a:cs typeface="Trebuchet MS"/>
              </a:rPr>
              <a:t>nearest</a:t>
            </a:r>
            <a:r>
              <a:rPr sz="1800" b="1" spc="95" dirty="0">
                <a:solidFill>
                  <a:srgbClr val="274B41"/>
                </a:solidFill>
                <a:latin typeface="Trebuchet MS"/>
                <a:cs typeface="Trebuchet MS"/>
              </a:rPr>
              <a:t> </a:t>
            </a:r>
            <a:r>
              <a:rPr sz="1800" b="1" spc="195" dirty="0">
                <a:solidFill>
                  <a:srgbClr val="274B41"/>
                </a:solidFill>
                <a:latin typeface="Trebuchet MS"/>
                <a:cs typeface="Trebuchet MS"/>
              </a:rPr>
              <a:t>enclosing</a:t>
            </a:r>
            <a:r>
              <a:rPr sz="1800" b="1" spc="85" dirty="0">
                <a:solidFill>
                  <a:srgbClr val="274B41"/>
                </a:solidFill>
                <a:latin typeface="Trebuchet MS"/>
                <a:cs typeface="Trebuchet MS"/>
              </a:rPr>
              <a:t> </a:t>
            </a:r>
            <a:r>
              <a:rPr sz="1800" b="1" spc="150" dirty="0">
                <a:solidFill>
                  <a:srgbClr val="274B41"/>
                </a:solidFill>
                <a:latin typeface="Trebuchet MS"/>
                <a:cs typeface="Trebuchet MS"/>
              </a:rPr>
              <a:t>loop.</a:t>
            </a:r>
            <a:endParaRPr sz="1800">
              <a:latin typeface="Trebuchet MS"/>
              <a:cs typeface="Trebuchet MS"/>
            </a:endParaRPr>
          </a:p>
        </p:txBody>
      </p:sp>
      <p:pic>
        <p:nvPicPr>
          <p:cNvPr id="7" name="object 7"/>
          <p:cNvPicPr/>
          <p:nvPr/>
        </p:nvPicPr>
        <p:blipFill>
          <a:blip r:embed="rId2" cstate="print"/>
          <a:stretch>
            <a:fillRect/>
          </a:stretch>
        </p:blipFill>
        <p:spPr>
          <a:xfrm>
            <a:off x="397509" y="3256279"/>
            <a:ext cx="2741929" cy="2882900"/>
          </a:xfrm>
          <a:prstGeom prst="rect">
            <a:avLst/>
          </a:prstGeom>
        </p:spPr>
      </p:pic>
      <p:sp>
        <p:nvSpPr>
          <p:cNvPr id="8" name="object 8"/>
          <p:cNvSpPr txBox="1"/>
          <p:nvPr/>
        </p:nvSpPr>
        <p:spPr>
          <a:xfrm>
            <a:off x="473709" y="2919729"/>
            <a:ext cx="109347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Example:</a:t>
            </a:r>
            <a:endParaRPr sz="1800">
              <a:latin typeface="Trebuchet MS"/>
              <a:cs typeface="Trebuchet MS"/>
            </a:endParaRPr>
          </a:p>
        </p:txBody>
      </p:sp>
      <p:pic>
        <p:nvPicPr>
          <p:cNvPr id="9" name="object 9"/>
          <p:cNvPicPr/>
          <p:nvPr/>
        </p:nvPicPr>
        <p:blipFill>
          <a:blip r:embed="rId3" cstate="print"/>
          <a:stretch>
            <a:fillRect/>
          </a:stretch>
        </p:blipFill>
        <p:spPr>
          <a:xfrm>
            <a:off x="3256712" y="3268956"/>
            <a:ext cx="8036127" cy="301246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0559"/>
            <a:ext cx="12192000" cy="807720"/>
          </a:xfrm>
          <a:custGeom>
            <a:avLst/>
            <a:gdLst/>
            <a:ahLst/>
            <a:cxnLst/>
            <a:rect l="l" t="t" r="r" b="b"/>
            <a:pathLst>
              <a:path w="12192000" h="807719">
                <a:moveTo>
                  <a:pt x="12192000" y="0"/>
                </a:moveTo>
                <a:lnTo>
                  <a:pt x="0" y="0"/>
                </a:lnTo>
                <a:lnTo>
                  <a:pt x="0" y="807719"/>
                </a:lnTo>
                <a:lnTo>
                  <a:pt x="12192000" y="807719"/>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3718559" y="817879"/>
            <a:ext cx="4609465" cy="513080"/>
          </a:xfrm>
          <a:prstGeom prst="rect">
            <a:avLst/>
          </a:prstGeom>
        </p:spPr>
        <p:txBody>
          <a:bodyPr vert="horz" wrap="square" lIns="0" tIns="12700" rIns="0" bIns="0" rtlCol="0">
            <a:spAutoFit/>
          </a:bodyPr>
          <a:lstStyle/>
          <a:p>
            <a:pPr marL="12700">
              <a:lnSpc>
                <a:spcPct val="100000"/>
              </a:lnSpc>
              <a:spcBef>
                <a:spcPts val="100"/>
              </a:spcBef>
            </a:pPr>
            <a:r>
              <a:rPr sz="3200" spc="310" dirty="0">
                <a:solidFill>
                  <a:srgbClr val="FFFFFF"/>
                </a:solidFill>
              </a:rPr>
              <a:t>The</a:t>
            </a:r>
            <a:r>
              <a:rPr sz="3200" spc="105" dirty="0">
                <a:solidFill>
                  <a:srgbClr val="FFFFFF"/>
                </a:solidFill>
              </a:rPr>
              <a:t> </a:t>
            </a:r>
            <a:r>
              <a:rPr sz="3200" spc="470" dirty="0">
                <a:solidFill>
                  <a:srgbClr val="FFFFFF"/>
                </a:solidFill>
              </a:rPr>
              <a:t>Pass</a:t>
            </a:r>
            <a:r>
              <a:rPr sz="3200" spc="105" dirty="0">
                <a:solidFill>
                  <a:srgbClr val="FFFFFF"/>
                </a:solidFill>
              </a:rPr>
              <a:t> </a:t>
            </a:r>
            <a:r>
              <a:rPr sz="3200" spc="390" dirty="0">
                <a:solidFill>
                  <a:srgbClr val="FFFFFF"/>
                </a:solidFill>
              </a:rPr>
              <a:t>Statement</a:t>
            </a:r>
            <a:endParaRPr sz="3200"/>
          </a:p>
        </p:txBody>
      </p:sp>
      <p:sp>
        <p:nvSpPr>
          <p:cNvPr id="4" name="object 4"/>
          <p:cNvSpPr txBox="1"/>
          <p:nvPr/>
        </p:nvSpPr>
        <p:spPr>
          <a:xfrm>
            <a:off x="8125459" y="6057900"/>
            <a:ext cx="3525520" cy="619760"/>
          </a:xfrm>
          <a:prstGeom prst="rect">
            <a:avLst/>
          </a:prstGeom>
        </p:spPr>
        <p:txBody>
          <a:bodyPr vert="horz" wrap="square" lIns="0" tIns="12700" rIns="0" bIns="0" rtlCol="0">
            <a:spAutoFit/>
          </a:bodyPr>
          <a:lstStyle/>
          <a:p>
            <a:pPr marR="123825" algn="r">
              <a:lnSpc>
                <a:spcPct val="100000"/>
              </a:lnSpc>
              <a:spcBef>
                <a:spcPts val="100"/>
              </a:spcBef>
            </a:pPr>
            <a:r>
              <a:rPr sz="900" spc="100" dirty="0">
                <a:solidFill>
                  <a:srgbClr val="8BB549"/>
                </a:solidFill>
                <a:latin typeface="Trebuchet MS"/>
                <a:cs typeface="Trebuchet MS"/>
              </a:rPr>
              <a:t>16</a:t>
            </a:r>
            <a:endParaRPr sz="900">
              <a:latin typeface="Trebuchet MS"/>
              <a:cs typeface="Trebuchet MS"/>
            </a:endParaRPr>
          </a:p>
          <a:p>
            <a:pPr>
              <a:lnSpc>
                <a:spcPct val="100000"/>
              </a:lnSpc>
            </a:pPr>
            <a:endParaRPr sz="1000">
              <a:latin typeface="Trebuchet MS"/>
              <a:cs typeface="Trebuchet MS"/>
            </a:endParaRPr>
          </a:p>
          <a:p>
            <a:pPr>
              <a:lnSpc>
                <a:spcPct val="100000"/>
              </a:lnSpc>
              <a:spcBef>
                <a:spcPts val="20"/>
              </a:spcBef>
            </a:pPr>
            <a:endParaRPr sz="1150">
              <a:latin typeface="Trebuchet MS"/>
              <a:cs typeface="Trebuchet MS"/>
            </a:endParaRPr>
          </a:p>
          <a:p>
            <a:pPr marL="12700">
              <a:lnSpc>
                <a:spcPct val="100000"/>
              </a:lnSpc>
            </a:pPr>
            <a:r>
              <a:rPr sz="900" spc="254" dirty="0">
                <a:solidFill>
                  <a:srgbClr val="8BB549"/>
                </a:solidFill>
                <a:latin typeface="Trebuchet MS"/>
                <a:cs typeface="Trebuchet MS"/>
              </a:rPr>
              <a:t>©</a:t>
            </a:r>
            <a:r>
              <a:rPr sz="900" spc="10" dirty="0">
                <a:solidFill>
                  <a:srgbClr val="8BB549"/>
                </a:solidFill>
                <a:latin typeface="Trebuchet MS"/>
                <a:cs typeface="Trebuchet MS"/>
              </a:rPr>
              <a:t> </a:t>
            </a:r>
            <a:r>
              <a:rPr sz="900" spc="85" dirty="0">
                <a:solidFill>
                  <a:srgbClr val="8BB549"/>
                </a:solidFill>
                <a:latin typeface="Trebuchet MS"/>
                <a:cs typeface="Trebuchet MS"/>
              </a:rPr>
              <a:t>OXFORD</a:t>
            </a:r>
            <a:r>
              <a:rPr sz="900" spc="25" dirty="0">
                <a:solidFill>
                  <a:srgbClr val="8BB549"/>
                </a:solidFill>
                <a:latin typeface="Trebuchet MS"/>
                <a:cs typeface="Trebuchet MS"/>
              </a:rPr>
              <a:t> </a:t>
            </a:r>
            <a:r>
              <a:rPr sz="900" spc="60" dirty="0">
                <a:solidFill>
                  <a:srgbClr val="8BB549"/>
                </a:solidFill>
                <a:latin typeface="Trebuchet MS"/>
                <a:cs typeface="Trebuchet MS"/>
              </a:rPr>
              <a:t>UNIVERSITY</a:t>
            </a:r>
            <a:r>
              <a:rPr sz="900" spc="10" dirty="0">
                <a:solidFill>
                  <a:srgbClr val="8BB549"/>
                </a:solidFill>
                <a:latin typeface="Trebuchet MS"/>
                <a:cs typeface="Trebuchet MS"/>
              </a:rPr>
              <a:t> </a:t>
            </a:r>
            <a:r>
              <a:rPr sz="900" spc="95" dirty="0">
                <a:solidFill>
                  <a:srgbClr val="8BB549"/>
                </a:solidFill>
                <a:latin typeface="Trebuchet MS"/>
                <a:cs typeface="Trebuchet MS"/>
              </a:rPr>
              <a:t>PRESS</a:t>
            </a:r>
            <a:r>
              <a:rPr sz="900" spc="20" dirty="0">
                <a:solidFill>
                  <a:srgbClr val="8BB549"/>
                </a:solidFill>
                <a:latin typeface="Trebuchet MS"/>
                <a:cs typeface="Trebuchet MS"/>
              </a:rPr>
              <a:t> </a:t>
            </a:r>
            <a:r>
              <a:rPr sz="900" spc="70" dirty="0">
                <a:solidFill>
                  <a:srgbClr val="8BB549"/>
                </a:solidFill>
                <a:latin typeface="Trebuchet MS"/>
                <a:cs typeface="Trebuchet MS"/>
              </a:rPr>
              <a:t>2017.</a:t>
            </a:r>
            <a:r>
              <a:rPr sz="900" spc="15" dirty="0">
                <a:solidFill>
                  <a:srgbClr val="8BB549"/>
                </a:solidFill>
                <a:latin typeface="Trebuchet MS"/>
                <a:cs typeface="Trebuchet MS"/>
              </a:rPr>
              <a:t> </a:t>
            </a:r>
            <a:r>
              <a:rPr sz="900" spc="55" dirty="0">
                <a:solidFill>
                  <a:srgbClr val="8BB549"/>
                </a:solidFill>
                <a:latin typeface="Trebuchet MS"/>
                <a:cs typeface="Trebuchet MS"/>
              </a:rPr>
              <a:t>ALL</a:t>
            </a:r>
            <a:r>
              <a:rPr sz="900" spc="25" dirty="0">
                <a:solidFill>
                  <a:srgbClr val="8BB549"/>
                </a:solidFill>
                <a:latin typeface="Trebuchet MS"/>
                <a:cs typeface="Trebuchet MS"/>
              </a:rPr>
              <a:t> </a:t>
            </a:r>
            <a:r>
              <a:rPr sz="900" spc="70" dirty="0">
                <a:solidFill>
                  <a:srgbClr val="8BB549"/>
                </a:solidFill>
                <a:latin typeface="Trebuchet MS"/>
                <a:cs typeface="Trebuchet MS"/>
              </a:rPr>
              <a:t>RIGHTS</a:t>
            </a:r>
            <a:r>
              <a:rPr sz="900" spc="20" dirty="0">
                <a:solidFill>
                  <a:srgbClr val="8BB549"/>
                </a:solidFill>
                <a:latin typeface="Trebuchet MS"/>
                <a:cs typeface="Trebuchet MS"/>
              </a:rPr>
              <a:t> </a:t>
            </a:r>
            <a:r>
              <a:rPr sz="900" spc="75" dirty="0">
                <a:solidFill>
                  <a:srgbClr val="8BB549"/>
                </a:solidFill>
                <a:latin typeface="Trebuchet MS"/>
                <a:cs typeface="Trebuchet MS"/>
              </a:rPr>
              <a:t>RESERVED.</a:t>
            </a:r>
            <a:endParaRPr sz="900">
              <a:latin typeface="Trebuchet MS"/>
              <a:cs typeface="Trebuchet MS"/>
            </a:endParaRPr>
          </a:p>
        </p:txBody>
      </p:sp>
      <p:sp>
        <p:nvSpPr>
          <p:cNvPr id="5" name="object 5"/>
          <p:cNvSpPr txBox="1"/>
          <p:nvPr/>
        </p:nvSpPr>
        <p:spPr>
          <a:xfrm>
            <a:off x="322579" y="1374140"/>
            <a:ext cx="11544300" cy="2494280"/>
          </a:xfrm>
          <a:prstGeom prst="rect">
            <a:avLst/>
          </a:prstGeom>
        </p:spPr>
        <p:txBody>
          <a:bodyPr vert="horz" wrap="square" lIns="0" tIns="12700" rIns="0" bIns="0" rtlCol="0">
            <a:spAutoFit/>
          </a:bodyPr>
          <a:lstStyle/>
          <a:p>
            <a:pPr marL="12700" marR="6985" algn="just">
              <a:lnSpc>
                <a:spcPct val="150000"/>
              </a:lnSpc>
              <a:spcBef>
                <a:spcPts val="100"/>
              </a:spcBef>
            </a:pPr>
            <a:r>
              <a:rPr sz="1800" b="1" dirty="0">
                <a:solidFill>
                  <a:srgbClr val="274B41"/>
                </a:solidFill>
                <a:latin typeface="Times New Roman" pitchFamily="18" charset="0"/>
                <a:cs typeface="Times New Roman" pitchFamily="18" charset="0"/>
              </a:rPr>
              <a:t>Pass statement is used when a statement is required syntactically but no command or  code has to be executed. It specified a </a:t>
            </a:r>
            <a:r>
              <a:rPr sz="1800" b="1" i="1" dirty="0">
                <a:solidFill>
                  <a:srgbClr val="274B41"/>
                </a:solidFill>
                <a:latin typeface="Times New Roman" pitchFamily="18" charset="0"/>
                <a:cs typeface="Times New Roman" pitchFamily="18" charset="0"/>
              </a:rPr>
              <a:t>null </a:t>
            </a:r>
            <a:r>
              <a:rPr sz="1800" b="1" dirty="0">
                <a:solidFill>
                  <a:srgbClr val="274B41"/>
                </a:solidFill>
                <a:latin typeface="Times New Roman" pitchFamily="18" charset="0"/>
                <a:cs typeface="Times New Roman" pitchFamily="18" charset="0"/>
              </a:rPr>
              <a:t>operation or simply No Operation (NOP)  statement. Nothing happens when the pass statement is executed.</a:t>
            </a:r>
            <a:endParaRPr sz="1800" dirty="0">
              <a:latin typeface="Times New Roman" pitchFamily="18" charset="0"/>
              <a:cs typeface="Times New Roman" pitchFamily="18" charset="0"/>
            </a:endParaRPr>
          </a:p>
          <a:p>
            <a:pPr marL="12700" marR="5080" algn="just">
              <a:lnSpc>
                <a:spcPct val="150000"/>
              </a:lnSpc>
            </a:pPr>
            <a:r>
              <a:rPr sz="1800" b="1" dirty="0">
                <a:solidFill>
                  <a:srgbClr val="BF0000"/>
                </a:solidFill>
                <a:latin typeface="Times New Roman" pitchFamily="18" charset="0"/>
                <a:cs typeface="Times New Roman" pitchFamily="18" charset="0"/>
              </a:rPr>
              <a:t>Difference between comment and pass statements </a:t>
            </a:r>
            <a:r>
              <a:rPr sz="1800" b="1" dirty="0">
                <a:solidFill>
                  <a:srgbClr val="274B41"/>
                </a:solidFill>
                <a:latin typeface="Times New Roman" pitchFamily="18" charset="0"/>
                <a:cs typeface="Times New Roman" pitchFamily="18" charset="0"/>
              </a:rPr>
              <a:t>In Python programming, pass is a  null statement. The difference between a comment and pass statement is that while the  interpreter ignores a comment entirely, pass is not ignored. Comment is not executed</a:t>
            </a:r>
            <a:endParaRPr sz="1800" dirty="0">
              <a:latin typeface="Times New Roman" pitchFamily="18" charset="0"/>
              <a:cs typeface="Times New Roman" pitchFamily="18" charset="0"/>
            </a:endParaRPr>
          </a:p>
        </p:txBody>
      </p:sp>
      <p:sp>
        <p:nvSpPr>
          <p:cNvPr id="6" name="object 6"/>
          <p:cNvSpPr txBox="1"/>
          <p:nvPr/>
        </p:nvSpPr>
        <p:spPr>
          <a:xfrm>
            <a:off x="322579" y="3980179"/>
            <a:ext cx="1452245" cy="299720"/>
          </a:xfrm>
          <a:prstGeom prst="rect">
            <a:avLst/>
          </a:prstGeom>
        </p:spPr>
        <p:txBody>
          <a:bodyPr vert="horz" wrap="square" lIns="0" tIns="12700" rIns="0" bIns="0" rtlCol="0">
            <a:spAutoFit/>
          </a:bodyPr>
          <a:lstStyle/>
          <a:p>
            <a:pPr marL="12700">
              <a:lnSpc>
                <a:spcPct val="100000"/>
              </a:lnSpc>
              <a:spcBef>
                <a:spcPts val="100"/>
              </a:spcBef>
            </a:pPr>
            <a:r>
              <a:rPr sz="1800" b="1" spc="195" dirty="0">
                <a:solidFill>
                  <a:srgbClr val="274B41"/>
                </a:solidFill>
                <a:latin typeface="Trebuchet MS"/>
                <a:cs typeface="Trebuchet MS"/>
              </a:rPr>
              <a:t>but</a:t>
            </a:r>
            <a:r>
              <a:rPr sz="1800" b="1" spc="45" dirty="0">
                <a:solidFill>
                  <a:srgbClr val="274B41"/>
                </a:solidFill>
                <a:latin typeface="Trebuchet MS"/>
                <a:cs typeface="Trebuchet MS"/>
              </a:rPr>
              <a:t> </a:t>
            </a:r>
            <a:r>
              <a:rPr sz="1800" b="1" spc="265" dirty="0">
                <a:solidFill>
                  <a:srgbClr val="274B41"/>
                </a:solidFill>
                <a:latin typeface="Trebuchet MS"/>
                <a:cs typeface="Trebuchet MS"/>
              </a:rPr>
              <a:t>pass</a:t>
            </a:r>
            <a:r>
              <a:rPr sz="1800" b="1" spc="40" dirty="0">
                <a:solidFill>
                  <a:srgbClr val="274B41"/>
                </a:solidFill>
                <a:latin typeface="Trebuchet MS"/>
                <a:cs typeface="Trebuchet MS"/>
              </a:rPr>
              <a:t> </a:t>
            </a:r>
            <a:r>
              <a:rPr sz="1800" b="1" spc="215" dirty="0">
                <a:solidFill>
                  <a:srgbClr val="274B41"/>
                </a:solidFill>
                <a:latin typeface="Trebuchet MS"/>
                <a:cs typeface="Trebuchet MS"/>
              </a:rPr>
              <a:t>st</a:t>
            </a:r>
            <a:endParaRPr sz="1800">
              <a:latin typeface="Trebuchet MS"/>
              <a:cs typeface="Trebuchet MS"/>
            </a:endParaRPr>
          </a:p>
        </p:txBody>
      </p:sp>
      <p:sp>
        <p:nvSpPr>
          <p:cNvPr id="7" name="object 7"/>
          <p:cNvSpPr txBox="1"/>
          <p:nvPr/>
        </p:nvSpPr>
        <p:spPr>
          <a:xfrm>
            <a:off x="1761541" y="4009288"/>
            <a:ext cx="5492750" cy="266700"/>
          </a:xfrm>
          <a:prstGeom prst="rect">
            <a:avLst/>
          </a:prstGeom>
        </p:spPr>
        <p:txBody>
          <a:bodyPr vert="horz" wrap="square" lIns="0" tIns="0" rIns="0" bIns="0" rtlCol="0">
            <a:spAutoFit/>
          </a:bodyPr>
          <a:lstStyle/>
          <a:p>
            <a:pPr>
              <a:lnSpc>
                <a:spcPts val="2030"/>
              </a:lnSpc>
            </a:pPr>
            <a:r>
              <a:rPr sz="1800" b="1" spc="204" dirty="0">
                <a:solidFill>
                  <a:srgbClr val="274B41"/>
                </a:solidFill>
                <a:latin typeface="Trebuchet MS"/>
                <a:cs typeface="Trebuchet MS"/>
              </a:rPr>
              <a:t>atement</a:t>
            </a:r>
            <a:r>
              <a:rPr sz="1800" b="1" spc="75" dirty="0">
                <a:solidFill>
                  <a:srgbClr val="274B41"/>
                </a:solidFill>
                <a:latin typeface="Trebuchet MS"/>
                <a:cs typeface="Trebuchet MS"/>
              </a:rPr>
              <a:t> </a:t>
            </a:r>
            <a:r>
              <a:rPr sz="1800" b="1" spc="180" dirty="0">
                <a:solidFill>
                  <a:srgbClr val="274B41"/>
                </a:solidFill>
                <a:latin typeface="Trebuchet MS"/>
                <a:cs typeface="Trebuchet MS"/>
              </a:rPr>
              <a:t>is</a:t>
            </a:r>
            <a:r>
              <a:rPr sz="1800" b="1" spc="70" dirty="0">
                <a:solidFill>
                  <a:srgbClr val="274B41"/>
                </a:solidFill>
                <a:latin typeface="Trebuchet MS"/>
                <a:cs typeface="Trebuchet MS"/>
              </a:rPr>
              <a:t> </a:t>
            </a:r>
            <a:r>
              <a:rPr sz="1800" b="1" spc="185" dirty="0">
                <a:solidFill>
                  <a:srgbClr val="274B41"/>
                </a:solidFill>
                <a:latin typeface="Trebuchet MS"/>
                <a:cs typeface="Trebuchet MS"/>
              </a:rPr>
              <a:t>executed</a:t>
            </a:r>
            <a:r>
              <a:rPr sz="1800" b="1" spc="70" dirty="0">
                <a:solidFill>
                  <a:srgbClr val="274B41"/>
                </a:solidFill>
                <a:latin typeface="Trebuchet MS"/>
                <a:cs typeface="Trebuchet MS"/>
              </a:rPr>
              <a:t> </a:t>
            </a:r>
            <a:r>
              <a:rPr sz="1800" b="1" spc="200" dirty="0">
                <a:solidFill>
                  <a:srgbClr val="274B41"/>
                </a:solidFill>
                <a:latin typeface="Trebuchet MS"/>
                <a:cs typeface="Trebuchet MS"/>
              </a:rPr>
              <a:t>but</a:t>
            </a:r>
            <a:r>
              <a:rPr sz="1800" b="1" spc="80" dirty="0">
                <a:solidFill>
                  <a:srgbClr val="274B41"/>
                </a:solidFill>
                <a:latin typeface="Trebuchet MS"/>
                <a:cs typeface="Trebuchet MS"/>
              </a:rPr>
              <a:t> </a:t>
            </a:r>
            <a:r>
              <a:rPr sz="1800" b="1" spc="204" dirty="0">
                <a:solidFill>
                  <a:srgbClr val="274B41"/>
                </a:solidFill>
                <a:latin typeface="Trebuchet MS"/>
                <a:cs typeface="Trebuchet MS"/>
              </a:rPr>
              <a:t>nothing</a:t>
            </a:r>
            <a:r>
              <a:rPr sz="1800" b="1" spc="75" dirty="0">
                <a:solidFill>
                  <a:srgbClr val="274B41"/>
                </a:solidFill>
                <a:latin typeface="Trebuchet MS"/>
                <a:cs typeface="Trebuchet MS"/>
              </a:rPr>
              <a:t> </a:t>
            </a:r>
            <a:r>
              <a:rPr sz="1800" b="1" spc="204" dirty="0">
                <a:solidFill>
                  <a:srgbClr val="274B41"/>
                </a:solidFill>
                <a:latin typeface="Trebuchet MS"/>
                <a:cs typeface="Trebuchet MS"/>
              </a:rPr>
              <a:t>happens.</a:t>
            </a:r>
            <a:endParaRPr sz="1800" dirty="0">
              <a:latin typeface="Trebuchet MS"/>
              <a:cs typeface="Trebuchet MS"/>
            </a:endParaRPr>
          </a:p>
        </p:txBody>
      </p:sp>
      <p:pic>
        <p:nvPicPr>
          <p:cNvPr id="8" name="object 8"/>
          <p:cNvPicPr/>
          <p:nvPr/>
        </p:nvPicPr>
        <p:blipFill>
          <a:blip r:embed="rId2" cstate="print"/>
          <a:stretch>
            <a:fillRect/>
          </a:stretch>
        </p:blipFill>
        <p:spPr>
          <a:xfrm>
            <a:off x="1791970" y="4495800"/>
            <a:ext cx="5570220" cy="2075180"/>
          </a:xfrm>
          <a:prstGeom prst="rect">
            <a:avLst/>
          </a:prstGeom>
        </p:spPr>
      </p:pic>
      <p:sp>
        <p:nvSpPr>
          <p:cNvPr id="9" name="object 9"/>
          <p:cNvSpPr txBox="1"/>
          <p:nvPr/>
        </p:nvSpPr>
        <p:spPr>
          <a:xfrm>
            <a:off x="322579" y="4119879"/>
            <a:ext cx="109347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Example:</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0559"/>
            <a:ext cx="12192000" cy="807720"/>
          </a:xfrm>
          <a:custGeom>
            <a:avLst/>
            <a:gdLst/>
            <a:ahLst/>
            <a:cxnLst/>
            <a:rect l="l" t="t" r="r" b="b"/>
            <a:pathLst>
              <a:path w="12192000" h="807719">
                <a:moveTo>
                  <a:pt x="12192000" y="0"/>
                </a:moveTo>
                <a:lnTo>
                  <a:pt x="0" y="0"/>
                </a:lnTo>
                <a:lnTo>
                  <a:pt x="0" y="807719"/>
                </a:lnTo>
                <a:lnTo>
                  <a:pt x="12192000" y="807719"/>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1778000" y="817879"/>
            <a:ext cx="8485505" cy="513080"/>
          </a:xfrm>
          <a:prstGeom prst="rect">
            <a:avLst/>
          </a:prstGeom>
        </p:spPr>
        <p:txBody>
          <a:bodyPr vert="horz" wrap="square" lIns="0" tIns="12700" rIns="0" bIns="0" rtlCol="0">
            <a:spAutoFit/>
          </a:bodyPr>
          <a:lstStyle/>
          <a:p>
            <a:pPr marL="12700">
              <a:lnSpc>
                <a:spcPct val="100000"/>
              </a:lnSpc>
              <a:spcBef>
                <a:spcPts val="100"/>
              </a:spcBef>
            </a:pPr>
            <a:r>
              <a:rPr sz="3200" spc="310" dirty="0">
                <a:solidFill>
                  <a:srgbClr val="FFFFFF"/>
                </a:solidFill>
              </a:rPr>
              <a:t>The</a:t>
            </a:r>
            <a:r>
              <a:rPr sz="3200" spc="140" dirty="0">
                <a:solidFill>
                  <a:srgbClr val="FFFFFF"/>
                </a:solidFill>
              </a:rPr>
              <a:t> </a:t>
            </a:r>
            <a:r>
              <a:rPr sz="3200" spc="340" dirty="0">
                <a:solidFill>
                  <a:srgbClr val="FFFFFF"/>
                </a:solidFill>
              </a:rPr>
              <a:t>Else</a:t>
            </a:r>
            <a:r>
              <a:rPr sz="3200" spc="145" dirty="0">
                <a:solidFill>
                  <a:srgbClr val="FFFFFF"/>
                </a:solidFill>
              </a:rPr>
              <a:t> </a:t>
            </a:r>
            <a:r>
              <a:rPr sz="3200" spc="390" dirty="0">
                <a:solidFill>
                  <a:srgbClr val="FFFFFF"/>
                </a:solidFill>
              </a:rPr>
              <a:t>Statement</a:t>
            </a:r>
            <a:r>
              <a:rPr sz="3200" spc="150" dirty="0">
                <a:solidFill>
                  <a:srgbClr val="FFFFFF"/>
                </a:solidFill>
              </a:rPr>
              <a:t> </a:t>
            </a:r>
            <a:r>
              <a:rPr sz="3200" spc="425" dirty="0">
                <a:solidFill>
                  <a:srgbClr val="FFFFFF"/>
                </a:solidFill>
              </a:rPr>
              <a:t>Used</a:t>
            </a:r>
            <a:r>
              <a:rPr sz="3200" spc="145" dirty="0">
                <a:solidFill>
                  <a:srgbClr val="FFFFFF"/>
                </a:solidFill>
              </a:rPr>
              <a:t> </a:t>
            </a:r>
            <a:r>
              <a:rPr sz="3200" spc="370" dirty="0">
                <a:solidFill>
                  <a:srgbClr val="FFFFFF"/>
                </a:solidFill>
              </a:rPr>
              <a:t>With</a:t>
            </a:r>
            <a:r>
              <a:rPr sz="3200" spc="140" dirty="0">
                <a:solidFill>
                  <a:srgbClr val="FFFFFF"/>
                </a:solidFill>
              </a:rPr>
              <a:t> </a:t>
            </a:r>
            <a:r>
              <a:rPr sz="3200" spc="395" dirty="0">
                <a:solidFill>
                  <a:srgbClr val="FFFFFF"/>
                </a:solidFill>
              </a:rPr>
              <a:t>Loops</a:t>
            </a:r>
            <a:endParaRPr sz="3200"/>
          </a:p>
        </p:txBody>
      </p:sp>
      <p:sp>
        <p:nvSpPr>
          <p:cNvPr id="4" name="object 4"/>
          <p:cNvSpPr txBox="1"/>
          <p:nvPr/>
        </p:nvSpPr>
        <p:spPr>
          <a:xfrm>
            <a:off x="8456930" y="6057900"/>
            <a:ext cx="3525520" cy="527050"/>
          </a:xfrm>
          <a:prstGeom prst="rect">
            <a:avLst/>
          </a:prstGeom>
        </p:spPr>
        <p:txBody>
          <a:bodyPr vert="horz" wrap="square" lIns="0" tIns="12700" rIns="0" bIns="0" rtlCol="0">
            <a:spAutoFit/>
          </a:bodyPr>
          <a:lstStyle/>
          <a:p>
            <a:pPr marR="455930" algn="r">
              <a:lnSpc>
                <a:spcPct val="100000"/>
              </a:lnSpc>
              <a:spcBef>
                <a:spcPts val="100"/>
              </a:spcBef>
            </a:pPr>
            <a:r>
              <a:rPr sz="900" spc="100" dirty="0">
                <a:solidFill>
                  <a:srgbClr val="8BB549"/>
                </a:solidFill>
                <a:latin typeface="Trebuchet MS"/>
                <a:cs typeface="Trebuchet MS"/>
              </a:rPr>
              <a:t>17</a:t>
            </a:r>
            <a:endParaRPr sz="900">
              <a:latin typeface="Trebuchet MS"/>
              <a:cs typeface="Trebuchet MS"/>
            </a:endParaRPr>
          </a:p>
          <a:p>
            <a:pPr>
              <a:lnSpc>
                <a:spcPct val="100000"/>
              </a:lnSpc>
            </a:pPr>
            <a:endParaRPr sz="1000">
              <a:latin typeface="Trebuchet MS"/>
              <a:cs typeface="Trebuchet MS"/>
            </a:endParaRPr>
          </a:p>
          <a:p>
            <a:pPr marL="12700">
              <a:lnSpc>
                <a:spcPct val="100000"/>
              </a:lnSpc>
              <a:spcBef>
                <a:spcPts val="625"/>
              </a:spcBef>
            </a:pPr>
            <a:r>
              <a:rPr sz="900" spc="254" dirty="0">
                <a:solidFill>
                  <a:srgbClr val="8BB549"/>
                </a:solidFill>
                <a:latin typeface="Trebuchet MS"/>
                <a:cs typeface="Trebuchet MS"/>
              </a:rPr>
              <a:t>©</a:t>
            </a:r>
            <a:r>
              <a:rPr sz="900" spc="15" dirty="0">
                <a:solidFill>
                  <a:srgbClr val="8BB549"/>
                </a:solidFill>
                <a:latin typeface="Trebuchet MS"/>
                <a:cs typeface="Trebuchet MS"/>
              </a:rPr>
              <a:t> </a:t>
            </a:r>
            <a:r>
              <a:rPr sz="900" spc="85" dirty="0">
                <a:solidFill>
                  <a:srgbClr val="8BB549"/>
                </a:solidFill>
                <a:latin typeface="Trebuchet MS"/>
                <a:cs typeface="Trebuchet MS"/>
              </a:rPr>
              <a:t>OXFORD</a:t>
            </a:r>
            <a:r>
              <a:rPr sz="900" spc="20" dirty="0">
                <a:solidFill>
                  <a:srgbClr val="8BB549"/>
                </a:solidFill>
                <a:latin typeface="Trebuchet MS"/>
                <a:cs typeface="Trebuchet MS"/>
              </a:rPr>
              <a:t> </a:t>
            </a:r>
            <a:r>
              <a:rPr sz="900" spc="60" dirty="0">
                <a:solidFill>
                  <a:srgbClr val="8BB549"/>
                </a:solidFill>
                <a:latin typeface="Trebuchet MS"/>
                <a:cs typeface="Trebuchet MS"/>
              </a:rPr>
              <a:t>UNIVERSITY</a:t>
            </a:r>
            <a:r>
              <a:rPr sz="900" spc="15" dirty="0">
                <a:solidFill>
                  <a:srgbClr val="8BB549"/>
                </a:solidFill>
                <a:latin typeface="Trebuchet MS"/>
                <a:cs typeface="Trebuchet MS"/>
              </a:rPr>
              <a:t> </a:t>
            </a:r>
            <a:r>
              <a:rPr sz="900" spc="95" dirty="0">
                <a:solidFill>
                  <a:srgbClr val="8BB549"/>
                </a:solidFill>
                <a:latin typeface="Trebuchet MS"/>
                <a:cs typeface="Trebuchet MS"/>
              </a:rPr>
              <a:t>PRESS</a:t>
            </a:r>
            <a:r>
              <a:rPr sz="900" spc="20" dirty="0">
                <a:solidFill>
                  <a:srgbClr val="8BB549"/>
                </a:solidFill>
                <a:latin typeface="Trebuchet MS"/>
                <a:cs typeface="Trebuchet MS"/>
              </a:rPr>
              <a:t> </a:t>
            </a:r>
            <a:r>
              <a:rPr sz="900" spc="70" dirty="0">
                <a:solidFill>
                  <a:srgbClr val="8BB549"/>
                </a:solidFill>
                <a:latin typeface="Trebuchet MS"/>
                <a:cs typeface="Trebuchet MS"/>
              </a:rPr>
              <a:t>2017.</a:t>
            </a:r>
            <a:r>
              <a:rPr sz="900" spc="20" dirty="0">
                <a:solidFill>
                  <a:srgbClr val="8BB549"/>
                </a:solidFill>
                <a:latin typeface="Trebuchet MS"/>
                <a:cs typeface="Trebuchet MS"/>
              </a:rPr>
              <a:t> </a:t>
            </a:r>
            <a:r>
              <a:rPr sz="900" spc="50" dirty="0">
                <a:solidFill>
                  <a:srgbClr val="8BB549"/>
                </a:solidFill>
                <a:latin typeface="Trebuchet MS"/>
                <a:cs typeface="Trebuchet MS"/>
              </a:rPr>
              <a:t>ALL</a:t>
            </a:r>
            <a:r>
              <a:rPr sz="900" spc="30" dirty="0">
                <a:solidFill>
                  <a:srgbClr val="8BB549"/>
                </a:solidFill>
                <a:latin typeface="Trebuchet MS"/>
                <a:cs typeface="Trebuchet MS"/>
              </a:rPr>
              <a:t> </a:t>
            </a:r>
            <a:r>
              <a:rPr sz="900" spc="70" dirty="0">
                <a:solidFill>
                  <a:srgbClr val="8BB549"/>
                </a:solidFill>
                <a:latin typeface="Trebuchet MS"/>
                <a:cs typeface="Trebuchet MS"/>
              </a:rPr>
              <a:t>RIGHTS</a:t>
            </a:r>
            <a:r>
              <a:rPr sz="900" spc="25" dirty="0">
                <a:solidFill>
                  <a:srgbClr val="8BB549"/>
                </a:solidFill>
                <a:latin typeface="Trebuchet MS"/>
                <a:cs typeface="Trebuchet MS"/>
              </a:rPr>
              <a:t> </a:t>
            </a:r>
            <a:r>
              <a:rPr sz="900" spc="75" dirty="0">
                <a:solidFill>
                  <a:srgbClr val="8BB549"/>
                </a:solidFill>
                <a:latin typeface="Trebuchet MS"/>
                <a:cs typeface="Trebuchet MS"/>
              </a:rPr>
              <a:t>RESERVED.</a:t>
            </a:r>
            <a:endParaRPr sz="900">
              <a:latin typeface="Trebuchet MS"/>
              <a:cs typeface="Trebuchet MS"/>
            </a:endParaRPr>
          </a:p>
        </p:txBody>
      </p:sp>
      <p:sp>
        <p:nvSpPr>
          <p:cNvPr id="5" name="object 5"/>
          <p:cNvSpPr txBox="1"/>
          <p:nvPr/>
        </p:nvSpPr>
        <p:spPr>
          <a:xfrm>
            <a:off x="292100" y="1647190"/>
            <a:ext cx="11518265" cy="1259840"/>
          </a:xfrm>
          <a:prstGeom prst="rect">
            <a:avLst/>
          </a:prstGeom>
        </p:spPr>
        <p:txBody>
          <a:bodyPr vert="horz" wrap="square" lIns="0" tIns="12700" rIns="0" bIns="0" rtlCol="0">
            <a:spAutoFit/>
          </a:bodyPr>
          <a:lstStyle/>
          <a:p>
            <a:pPr marL="12700" marR="5080" algn="just">
              <a:lnSpc>
                <a:spcPct val="150000"/>
              </a:lnSpc>
              <a:spcBef>
                <a:spcPts val="100"/>
              </a:spcBef>
            </a:pPr>
            <a:r>
              <a:rPr sz="1800" b="1" spc="155" dirty="0">
                <a:solidFill>
                  <a:srgbClr val="274B41"/>
                </a:solidFill>
                <a:latin typeface="Trebuchet MS"/>
                <a:cs typeface="Trebuchet MS"/>
              </a:rPr>
              <a:t>Unlike </a:t>
            </a:r>
            <a:r>
              <a:rPr sz="1800" b="1" spc="215" dirty="0">
                <a:solidFill>
                  <a:srgbClr val="274B41"/>
                </a:solidFill>
                <a:latin typeface="Trebuchet MS"/>
                <a:cs typeface="Trebuchet MS"/>
              </a:rPr>
              <a:t>C </a:t>
            </a:r>
            <a:r>
              <a:rPr sz="1800" b="1" spc="235" dirty="0">
                <a:solidFill>
                  <a:srgbClr val="274B41"/>
                </a:solidFill>
                <a:latin typeface="Trebuchet MS"/>
                <a:cs typeface="Trebuchet MS"/>
              </a:rPr>
              <a:t>and </a:t>
            </a:r>
            <a:r>
              <a:rPr sz="1800" b="1" spc="285" dirty="0">
                <a:solidFill>
                  <a:srgbClr val="274B41"/>
                </a:solidFill>
                <a:latin typeface="Trebuchet MS"/>
                <a:cs typeface="Trebuchet MS"/>
              </a:rPr>
              <a:t>C++,</a:t>
            </a:r>
            <a:r>
              <a:rPr sz="1800" b="1" spc="290" dirty="0">
                <a:solidFill>
                  <a:srgbClr val="274B41"/>
                </a:solidFill>
                <a:latin typeface="Trebuchet MS"/>
                <a:cs typeface="Trebuchet MS"/>
              </a:rPr>
              <a:t> </a:t>
            </a:r>
            <a:r>
              <a:rPr sz="1800" b="1" spc="140" dirty="0">
                <a:solidFill>
                  <a:srgbClr val="274B41"/>
                </a:solidFill>
                <a:latin typeface="Trebuchet MS"/>
                <a:cs typeface="Trebuchet MS"/>
              </a:rPr>
              <a:t>in </a:t>
            </a:r>
            <a:r>
              <a:rPr sz="1800" b="1" spc="210" dirty="0">
                <a:solidFill>
                  <a:srgbClr val="274B41"/>
                </a:solidFill>
                <a:latin typeface="Trebuchet MS"/>
                <a:cs typeface="Trebuchet MS"/>
              </a:rPr>
              <a:t>Python you </a:t>
            </a:r>
            <a:r>
              <a:rPr sz="1800" b="1" spc="200" dirty="0">
                <a:solidFill>
                  <a:srgbClr val="274B41"/>
                </a:solidFill>
                <a:latin typeface="Trebuchet MS"/>
                <a:cs typeface="Trebuchet MS"/>
              </a:rPr>
              <a:t>can </a:t>
            </a:r>
            <a:r>
              <a:rPr sz="1800" b="1" spc="220" dirty="0">
                <a:solidFill>
                  <a:srgbClr val="274B41"/>
                </a:solidFill>
                <a:latin typeface="Trebuchet MS"/>
                <a:cs typeface="Trebuchet MS"/>
              </a:rPr>
              <a:t>have </a:t>
            </a:r>
            <a:r>
              <a:rPr sz="1800" b="1" spc="180" dirty="0">
                <a:solidFill>
                  <a:srgbClr val="274B41"/>
                </a:solidFill>
                <a:latin typeface="Trebuchet MS"/>
                <a:cs typeface="Trebuchet MS"/>
              </a:rPr>
              <a:t>the </a:t>
            </a:r>
            <a:r>
              <a:rPr sz="1800" b="1" i="1" spc="180" dirty="0">
                <a:solidFill>
                  <a:srgbClr val="274B41"/>
                </a:solidFill>
                <a:latin typeface="Trebuchet MS"/>
                <a:cs typeface="Trebuchet MS"/>
              </a:rPr>
              <a:t>else </a:t>
            </a:r>
            <a:r>
              <a:rPr sz="1800" b="1" spc="210" dirty="0">
                <a:solidFill>
                  <a:srgbClr val="274B41"/>
                </a:solidFill>
                <a:latin typeface="Trebuchet MS"/>
                <a:cs typeface="Trebuchet MS"/>
              </a:rPr>
              <a:t>statement </a:t>
            </a:r>
            <a:r>
              <a:rPr sz="1800" b="1" spc="204" dirty="0">
                <a:solidFill>
                  <a:srgbClr val="274B41"/>
                </a:solidFill>
                <a:latin typeface="Trebuchet MS"/>
                <a:cs typeface="Trebuchet MS"/>
              </a:rPr>
              <a:t>associated </a:t>
            </a:r>
            <a:r>
              <a:rPr sz="1800" b="1" spc="170" dirty="0">
                <a:solidFill>
                  <a:srgbClr val="274B41"/>
                </a:solidFill>
                <a:latin typeface="Trebuchet MS"/>
                <a:cs typeface="Trebuchet MS"/>
              </a:rPr>
              <a:t>with </a:t>
            </a:r>
            <a:r>
              <a:rPr sz="1800" b="1" spc="254" dirty="0">
                <a:solidFill>
                  <a:srgbClr val="274B41"/>
                </a:solidFill>
                <a:latin typeface="Trebuchet MS"/>
                <a:cs typeface="Trebuchet MS"/>
              </a:rPr>
              <a:t>a </a:t>
            </a:r>
            <a:r>
              <a:rPr sz="1800" b="1" spc="185" dirty="0">
                <a:solidFill>
                  <a:srgbClr val="274B41"/>
                </a:solidFill>
                <a:latin typeface="Trebuchet MS"/>
                <a:cs typeface="Trebuchet MS"/>
              </a:rPr>
              <a:t>loop </a:t>
            </a:r>
            <a:r>
              <a:rPr sz="1800" b="1" spc="190" dirty="0">
                <a:solidFill>
                  <a:srgbClr val="274B41"/>
                </a:solidFill>
                <a:latin typeface="Trebuchet MS"/>
                <a:cs typeface="Trebuchet MS"/>
              </a:rPr>
              <a:t> </a:t>
            </a:r>
            <a:r>
              <a:rPr sz="1800" b="1" spc="200" dirty="0">
                <a:solidFill>
                  <a:srgbClr val="274B41"/>
                </a:solidFill>
                <a:latin typeface="Trebuchet MS"/>
                <a:cs typeface="Trebuchet MS"/>
              </a:rPr>
              <a:t>statements.</a:t>
            </a:r>
            <a:r>
              <a:rPr sz="1800" b="1" spc="100" dirty="0">
                <a:solidFill>
                  <a:srgbClr val="274B41"/>
                </a:solidFill>
                <a:latin typeface="Trebuchet MS"/>
                <a:cs typeface="Trebuchet MS"/>
              </a:rPr>
              <a:t> </a:t>
            </a:r>
            <a:r>
              <a:rPr sz="1800" b="1" spc="140" dirty="0">
                <a:solidFill>
                  <a:srgbClr val="274B41"/>
                </a:solidFill>
                <a:latin typeface="Trebuchet MS"/>
                <a:cs typeface="Trebuchet MS"/>
              </a:rPr>
              <a:t>If</a:t>
            </a:r>
            <a:r>
              <a:rPr sz="1800" b="1" spc="10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114" dirty="0">
                <a:solidFill>
                  <a:srgbClr val="274B41"/>
                </a:solidFill>
                <a:latin typeface="Trebuchet MS"/>
                <a:cs typeface="Trebuchet MS"/>
              </a:rPr>
              <a:t> </a:t>
            </a:r>
            <a:r>
              <a:rPr sz="1800" b="1" spc="180" dirty="0">
                <a:solidFill>
                  <a:srgbClr val="274B41"/>
                </a:solidFill>
                <a:latin typeface="Trebuchet MS"/>
                <a:cs typeface="Trebuchet MS"/>
              </a:rPr>
              <a:t>else</a:t>
            </a:r>
            <a:r>
              <a:rPr sz="1800" b="1" spc="100" dirty="0">
                <a:solidFill>
                  <a:srgbClr val="274B41"/>
                </a:solidFill>
                <a:latin typeface="Trebuchet MS"/>
                <a:cs typeface="Trebuchet MS"/>
              </a:rPr>
              <a:t> </a:t>
            </a:r>
            <a:r>
              <a:rPr sz="1800" b="1" spc="210" dirty="0">
                <a:solidFill>
                  <a:srgbClr val="274B41"/>
                </a:solidFill>
                <a:latin typeface="Trebuchet MS"/>
                <a:cs typeface="Trebuchet MS"/>
              </a:rPr>
              <a:t>statement</a:t>
            </a:r>
            <a:r>
              <a:rPr sz="1800" b="1" spc="114" dirty="0">
                <a:solidFill>
                  <a:srgbClr val="274B41"/>
                </a:solidFill>
                <a:latin typeface="Trebuchet MS"/>
                <a:cs typeface="Trebuchet MS"/>
              </a:rPr>
              <a:t> </a:t>
            </a:r>
            <a:r>
              <a:rPr sz="1800" b="1" spc="180" dirty="0">
                <a:solidFill>
                  <a:srgbClr val="274B41"/>
                </a:solidFill>
                <a:latin typeface="Trebuchet MS"/>
                <a:cs typeface="Trebuchet MS"/>
              </a:rPr>
              <a:t>is</a:t>
            </a:r>
            <a:r>
              <a:rPr sz="1800" b="1" spc="100" dirty="0">
                <a:solidFill>
                  <a:srgbClr val="274B41"/>
                </a:solidFill>
                <a:latin typeface="Trebuchet MS"/>
                <a:cs typeface="Trebuchet MS"/>
              </a:rPr>
              <a:t> </a:t>
            </a:r>
            <a:r>
              <a:rPr sz="1800" b="1" spc="229" dirty="0">
                <a:solidFill>
                  <a:srgbClr val="274B41"/>
                </a:solidFill>
                <a:latin typeface="Trebuchet MS"/>
                <a:cs typeface="Trebuchet MS"/>
              </a:rPr>
              <a:t>used</a:t>
            </a:r>
            <a:r>
              <a:rPr sz="1800" b="1" spc="100" dirty="0">
                <a:solidFill>
                  <a:srgbClr val="274B41"/>
                </a:solidFill>
                <a:latin typeface="Trebuchet MS"/>
                <a:cs typeface="Trebuchet MS"/>
              </a:rPr>
              <a:t> </a:t>
            </a:r>
            <a:r>
              <a:rPr sz="1800" b="1" spc="170" dirty="0">
                <a:solidFill>
                  <a:srgbClr val="274B41"/>
                </a:solidFill>
                <a:latin typeface="Trebuchet MS"/>
                <a:cs typeface="Trebuchet MS"/>
              </a:rPr>
              <a:t>with</a:t>
            </a:r>
            <a:r>
              <a:rPr sz="1800" b="1" spc="100" dirty="0">
                <a:solidFill>
                  <a:srgbClr val="274B41"/>
                </a:solidFill>
                <a:latin typeface="Trebuchet MS"/>
                <a:cs typeface="Trebuchet MS"/>
              </a:rPr>
              <a:t> </a:t>
            </a:r>
            <a:r>
              <a:rPr sz="1800" b="1" spc="254" dirty="0">
                <a:solidFill>
                  <a:srgbClr val="274B41"/>
                </a:solidFill>
                <a:latin typeface="Trebuchet MS"/>
                <a:cs typeface="Trebuchet MS"/>
              </a:rPr>
              <a:t>a</a:t>
            </a:r>
            <a:r>
              <a:rPr sz="1800" b="1" spc="145" dirty="0">
                <a:solidFill>
                  <a:srgbClr val="274B41"/>
                </a:solidFill>
                <a:latin typeface="Trebuchet MS"/>
                <a:cs typeface="Trebuchet MS"/>
              </a:rPr>
              <a:t> </a:t>
            </a:r>
            <a:r>
              <a:rPr sz="1800" b="1" i="1" spc="105" dirty="0">
                <a:solidFill>
                  <a:srgbClr val="274B41"/>
                </a:solidFill>
                <a:latin typeface="Trebuchet MS"/>
                <a:cs typeface="Trebuchet MS"/>
              </a:rPr>
              <a:t>for</a:t>
            </a:r>
            <a:r>
              <a:rPr sz="1800" b="1" i="1" spc="110" dirty="0">
                <a:solidFill>
                  <a:srgbClr val="274B41"/>
                </a:solidFill>
                <a:latin typeface="Trebuchet MS"/>
                <a:cs typeface="Trebuchet MS"/>
              </a:rPr>
              <a:t> </a:t>
            </a:r>
            <a:r>
              <a:rPr sz="1800" b="1" spc="150" dirty="0">
                <a:solidFill>
                  <a:srgbClr val="274B41"/>
                </a:solidFill>
                <a:latin typeface="Trebuchet MS"/>
                <a:cs typeface="Trebuchet MS"/>
              </a:rPr>
              <a:t>loop,</a:t>
            </a:r>
            <a:r>
              <a:rPr sz="1800" b="1" spc="10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120" dirty="0">
                <a:solidFill>
                  <a:srgbClr val="274B41"/>
                </a:solidFill>
                <a:latin typeface="Trebuchet MS"/>
                <a:cs typeface="Trebuchet MS"/>
              </a:rPr>
              <a:t> </a:t>
            </a:r>
            <a:r>
              <a:rPr sz="1800" b="1" i="1" spc="180" dirty="0">
                <a:solidFill>
                  <a:srgbClr val="274B41"/>
                </a:solidFill>
                <a:latin typeface="Trebuchet MS"/>
                <a:cs typeface="Trebuchet MS"/>
              </a:rPr>
              <a:t>else</a:t>
            </a:r>
            <a:r>
              <a:rPr sz="1800" b="1" i="1" spc="105" dirty="0">
                <a:solidFill>
                  <a:srgbClr val="274B41"/>
                </a:solidFill>
                <a:latin typeface="Trebuchet MS"/>
                <a:cs typeface="Trebuchet MS"/>
              </a:rPr>
              <a:t> </a:t>
            </a:r>
            <a:r>
              <a:rPr sz="1800" b="1" spc="210" dirty="0">
                <a:solidFill>
                  <a:srgbClr val="274B41"/>
                </a:solidFill>
                <a:latin typeface="Trebuchet MS"/>
                <a:cs typeface="Trebuchet MS"/>
              </a:rPr>
              <a:t>statement</a:t>
            </a:r>
            <a:r>
              <a:rPr sz="1800" b="1" spc="105" dirty="0">
                <a:solidFill>
                  <a:srgbClr val="274B41"/>
                </a:solidFill>
                <a:latin typeface="Trebuchet MS"/>
                <a:cs typeface="Trebuchet MS"/>
              </a:rPr>
              <a:t> </a:t>
            </a:r>
            <a:r>
              <a:rPr sz="1800" b="1" spc="180" dirty="0">
                <a:solidFill>
                  <a:srgbClr val="274B41"/>
                </a:solidFill>
                <a:latin typeface="Trebuchet MS"/>
                <a:cs typeface="Trebuchet MS"/>
              </a:rPr>
              <a:t>is</a:t>
            </a:r>
            <a:r>
              <a:rPr sz="1800" b="1" spc="100" dirty="0">
                <a:solidFill>
                  <a:srgbClr val="274B41"/>
                </a:solidFill>
                <a:latin typeface="Trebuchet MS"/>
                <a:cs typeface="Trebuchet MS"/>
              </a:rPr>
              <a:t> </a:t>
            </a:r>
            <a:r>
              <a:rPr sz="1800" b="1" spc="180" dirty="0">
                <a:solidFill>
                  <a:srgbClr val="274B41"/>
                </a:solidFill>
                <a:latin typeface="Trebuchet MS"/>
                <a:cs typeface="Trebuchet MS"/>
              </a:rPr>
              <a:t>executed </a:t>
            </a:r>
            <a:r>
              <a:rPr sz="1800" b="1" spc="-530" dirty="0">
                <a:solidFill>
                  <a:srgbClr val="274B41"/>
                </a:solidFill>
                <a:latin typeface="Trebuchet MS"/>
                <a:cs typeface="Trebuchet MS"/>
              </a:rPr>
              <a:t> </a:t>
            </a:r>
            <a:r>
              <a:rPr sz="1800" b="1" spc="215" dirty="0">
                <a:solidFill>
                  <a:srgbClr val="274B41"/>
                </a:solidFill>
                <a:latin typeface="Trebuchet MS"/>
                <a:cs typeface="Trebuchet MS"/>
              </a:rPr>
              <a:t>when</a:t>
            </a:r>
            <a:r>
              <a:rPr sz="1800" b="1" spc="455" dirty="0">
                <a:solidFill>
                  <a:srgbClr val="274B41"/>
                </a:solidFill>
                <a:latin typeface="Trebuchet MS"/>
                <a:cs typeface="Trebuchet MS"/>
              </a:rPr>
              <a:t> </a:t>
            </a:r>
            <a:r>
              <a:rPr sz="1800" b="1" spc="180" dirty="0">
                <a:solidFill>
                  <a:srgbClr val="274B41"/>
                </a:solidFill>
                <a:latin typeface="Trebuchet MS"/>
                <a:cs typeface="Trebuchet MS"/>
              </a:rPr>
              <a:t>the</a:t>
            </a:r>
            <a:r>
              <a:rPr sz="1800" b="1" spc="450" dirty="0">
                <a:solidFill>
                  <a:srgbClr val="274B41"/>
                </a:solidFill>
                <a:latin typeface="Trebuchet MS"/>
                <a:cs typeface="Trebuchet MS"/>
              </a:rPr>
              <a:t> </a:t>
            </a:r>
            <a:r>
              <a:rPr sz="1800" b="1" spc="185" dirty="0">
                <a:solidFill>
                  <a:srgbClr val="274B41"/>
                </a:solidFill>
                <a:latin typeface="Trebuchet MS"/>
                <a:cs typeface="Trebuchet MS"/>
              </a:rPr>
              <a:t>loop</a:t>
            </a:r>
            <a:r>
              <a:rPr sz="1800" b="1" spc="450" dirty="0">
                <a:solidFill>
                  <a:srgbClr val="274B41"/>
                </a:solidFill>
                <a:latin typeface="Trebuchet MS"/>
                <a:cs typeface="Trebuchet MS"/>
              </a:rPr>
              <a:t> </a:t>
            </a:r>
            <a:r>
              <a:rPr sz="1800" b="1" spc="250" dirty="0">
                <a:solidFill>
                  <a:srgbClr val="274B41"/>
                </a:solidFill>
                <a:latin typeface="Trebuchet MS"/>
                <a:cs typeface="Trebuchet MS"/>
              </a:rPr>
              <a:t>has</a:t>
            </a:r>
            <a:r>
              <a:rPr sz="1800" b="1" spc="445" dirty="0">
                <a:solidFill>
                  <a:srgbClr val="274B41"/>
                </a:solidFill>
                <a:latin typeface="Trebuchet MS"/>
                <a:cs typeface="Trebuchet MS"/>
              </a:rPr>
              <a:t> </a:t>
            </a:r>
            <a:r>
              <a:rPr sz="1800" b="1" spc="195" dirty="0">
                <a:solidFill>
                  <a:srgbClr val="274B41"/>
                </a:solidFill>
                <a:latin typeface="Trebuchet MS"/>
                <a:cs typeface="Trebuchet MS"/>
              </a:rPr>
              <a:t>completed</a:t>
            </a:r>
            <a:r>
              <a:rPr sz="1800" b="1" spc="450" dirty="0">
                <a:solidFill>
                  <a:srgbClr val="274B41"/>
                </a:solidFill>
                <a:latin typeface="Trebuchet MS"/>
                <a:cs typeface="Trebuchet MS"/>
              </a:rPr>
              <a:t> </a:t>
            </a:r>
            <a:r>
              <a:rPr sz="1800" b="1" spc="160" dirty="0">
                <a:solidFill>
                  <a:srgbClr val="274B41"/>
                </a:solidFill>
                <a:latin typeface="Trebuchet MS"/>
                <a:cs typeface="Trebuchet MS"/>
              </a:rPr>
              <a:t>iterating.</a:t>
            </a:r>
            <a:r>
              <a:rPr sz="1800" b="1" spc="450" dirty="0">
                <a:solidFill>
                  <a:srgbClr val="274B41"/>
                </a:solidFill>
                <a:latin typeface="Trebuchet MS"/>
                <a:cs typeface="Trebuchet MS"/>
              </a:rPr>
              <a:t> </a:t>
            </a:r>
            <a:r>
              <a:rPr sz="1800" b="1" spc="220" dirty="0">
                <a:solidFill>
                  <a:srgbClr val="274B41"/>
                </a:solidFill>
                <a:latin typeface="Trebuchet MS"/>
                <a:cs typeface="Trebuchet MS"/>
              </a:rPr>
              <a:t>But</a:t>
            </a:r>
            <a:r>
              <a:rPr sz="1800" b="1" spc="455" dirty="0">
                <a:solidFill>
                  <a:srgbClr val="274B41"/>
                </a:solidFill>
                <a:latin typeface="Trebuchet MS"/>
                <a:cs typeface="Trebuchet MS"/>
              </a:rPr>
              <a:t> </a:t>
            </a:r>
            <a:r>
              <a:rPr sz="1800" b="1" spc="215" dirty="0">
                <a:solidFill>
                  <a:srgbClr val="274B41"/>
                </a:solidFill>
                <a:latin typeface="Trebuchet MS"/>
                <a:cs typeface="Trebuchet MS"/>
              </a:rPr>
              <a:t>when</a:t>
            </a:r>
            <a:r>
              <a:rPr sz="1800" b="1" spc="455" dirty="0">
                <a:solidFill>
                  <a:srgbClr val="274B41"/>
                </a:solidFill>
                <a:latin typeface="Trebuchet MS"/>
                <a:cs typeface="Trebuchet MS"/>
              </a:rPr>
              <a:t> </a:t>
            </a:r>
            <a:r>
              <a:rPr sz="1800" b="1" spc="229" dirty="0">
                <a:solidFill>
                  <a:srgbClr val="274B41"/>
                </a:solidFill>
                <a:latin typeface="Trebuchet MS"/>
                <a:cs typeface="Trebuchet MS"/>
              </a:rPr>
              <a:t>used</a:t>
            </a:r>
            <a:r>
              <a:rPr sz="1800" b="1" spc="450" dirty="0">
                <a:solidFill>
                  <a:srgbClr val="274B41"/>
                </a:solidFill>
                <a:latin typeface="Trebuchet MS"/>
                <a:cs typeface="Trebuchet MS"/>
              </a:rPr>
              <a:t> </a:t>
            </a:r>
            <a:r>
              <a:rPr sz="1800" b="1" spc="170" dirty="0">
                <a:solidFill>
                  <a:srgbClr val="274B41"/>
                </a:solidFill>
                <a:latin typeface="Trebuchet MS"/>
                <a:cs typeface="Trebuchet MS"/>
              </a:rPr>
              <a:t>with</a:t>
            </a:r>
            <a:r>
              <a:rPr sz="1800" b="1" spc="455" dirty="0">
                <a:solidFill>
                  <a:srgbClr val="274B41"/>
                </a:solidFill>
                <a:latin typeface="Trebuchet MS"/>
                <a:cs typeface="Trebuchet MS"/>
              </a:rPr>
              <a:t> </a:t>
            </a:r>
            <a:r>
              <a:rPr sz="1800" b="1" spc="180" dirty="0">
                <a:solidFill>
                  <a:srgbClr val="274B41"/>
                </a:solidFill>
                <a:latin typeface="Trebuchet MS"/>
                <a:cs typeface="Trebuchet MS"/>
              </a:rPr>
              <a:t>the</a:t>
            </a:r>
            <a:r>
              <a:rPr sz="1800" b="1" spc="509" dirty="0">
                <a:solidFill>
                  <a:srgbClr val="274B41"/>
                </a:solidFill>
                <a:latin typeface="Trebuchet MS"/>
                <a:cs typeface="Trebuchet MS"/>
              </a:rPr>
              <a:t> </a:t>
            </a:r>
            <a:r>
              <a:rPr sz="1800" b="1" i="1" spc="160" dirty="0">
                <a:solidFill>
                  <a:srgbClr val="274B41"/>
                </a:solidFill>
                <a:latin typeface="Trebuchet MS"/>
                <a:cs typeface="Trebuchet MS"/>
              </a:rPr>
              <a:t>while</a:t>
            </a:r>
            <a:r>
              <a:rPr sz="1800" b="1" i="1" spc="459" dirty="0">
                <a:solidFill>
                  <a:srgbClr val="274B41"/>
                </a:solidFill>
                <a:latin typeface="Trebuchet MS"/>
                <a:cs typeface="Trebuchet MS"/>
              </a:rPr>
              <a:t> </a:t>
            </a:r>
            <a:r>
              <a:rPr sz="1800" b="1" spc="150" dirty="0">
                <a:solidFill>
                  <a:srgbClr val="274B41"/>
                </a:solidFill>
                <a:latin typeface="Trebuchet MS"/>
                <a:cs typeface="Trebuchet MS"/>
              </a:rPr>
              <a:t>loop,</a:t>
            </a:r>
            <a:r>
              <a:rPr sz="1800" b="1" spc="455" dirty="0">
                <a:solidFill>
                  <a:srgbClr val="274B41"/>
                </a:solidFill>
                <a:latin typeface="Trebuchet MS"/>
                <a:cs typeface="Trebuchet MS"/>
              </a:rPr>
              <a:t> </a:t>
            </a:r>
            <a:r>
              <a:rPr sz="1800" b="1" spc="180" dirty="0">
                <a:solidFill>
                  <a:srgbClr val="274B41"/>
                </a:solidFill>
                <a:latin typeface="Trebuchet MS"/>
                <a:cs typeface="Trebuchet MS"/>
              </a:rPr>
              <a:t>the</a:t>
            </a:r>
            <a:r>
              <a:rPr sz="1800" b="1" spc="459" dirty="0">
                <a:solidFill>
                  <a:srgbClr val="274B41"/>
                </a:solidFill>
                <a:latin typeface="Trebuchet MS"/>
                <a:cs typeface="Trebuchet MS"/>
              </a:rPr>
              <a:t> </a:t>
            </a:r>
            <a:r>
              <a:rPr sz="1800" b="1" i="1" spc="180" dirty="0">
                <a:solidFill>
                  <a:srgbClr val="274B41"/>
                </a:solidFill>
                <a:latin typeface="Trebuchet MS"/>
                <a:cs typeface="Trebuchet MS"/>
              </a:rPr>
              <a:t>else</a:t>
            </a:r>
            <a:endParaRPr sz="1800">
              <a:latin typeface="Trebuchet MS"/>
              <a:cs typeface="Trebuchet MS"/>
            </a:endParaRPr>
          </a:p>
        </p:txBody>
      </p:sp>
      <p:sp>
        <p:nvSpPr>
          <p:cNvPr id="6" name="object 6"/>
          <p:cNvSpPr txBox="1"/>
          <p:nvPr/>
        </p:nvSpPr>
        <p:spPr>
          <a:xfrm>
            <a:off x="292100" y="3018790"/>
            <a:ext cx="7477125" cy="299720"/>
          </a:xfrm>
          <a:prstGeom prst="rect">
            <a:avLst/>
          </a:prstGeom>
        </p:spPr>
        <p:txBody>
          <a:bodyPr vert="horz" wrap="square" lIns="0" tIns="12700" rIns="0" bIns="0" rtlCol="0">
            <a:spAutoFit/>
          </a:bodyPr>
          <a:lstStyle/>
          <a:p>
            <a:pPr marL="12700">
              <a:lnSpc>
                <a:spcPct val="100000"/>
              </a:lnSpc>
              <a:spcBef>
                <a:spcPts val="100"/>
              </a:spcBef>
            </a:pPr>
            <a:r>
              <a:rPr sz="1800" b="1" spc="210" dirty="0">
                <a:solidFill>
                  <a:srgbClr val="274B41"/>
                </a:solidFill>
                <a:latin typeface="Trebuchet MS"/>
                <a:cs typeface="Trebuchet MS"/>
              </a:rPr>
              <a:t>statement</a:t>
            </a:r>
            <a:r>
              <a:rPr sz="1800" b="1" spc="80" dirty="0">
                <a:solidFill>
                  <a:srgbClr val="274B41"/>
                </a:solidFill>
                <a:latin typeface="Trebuchet MS"/>
                <a:cs typeface="Trebuchet MS"/>
              </a:rPr>
              <a:t> </a:t>
            </a:r>
            <a:r>
              <a:rPr sz="1800" b="1" spc="180" dirty="0">
                <a:solidFill>
                  <a:srgbClr val="274B41"/>
                </a:solidFill>
                <a:latin typeface="Trebuchet MS"/>
                <a:cs typeface="Trebuchet MS"/>
              </a:rPr>
              <a:t>is</a:t>
            </a:r>
            <a:r>
              <a:rPr sz="1800" b="1" spc="70" dirty="0">
                <a:solidFill>
                  <a:srgbClr val="274B41"/>
                </a:solidFill>
                <a:latin typeface="Trebuchet MS"/>
                <a:cs typeface="Trebuchet MS"/>
              </a:rPr>
              <a:t> </a:t>
            </a:r>
            <a:r>
              <a:rPr sz="1800" b="1" spc="180" dirty="0">
                <a:solidFill>
                  <a:srgbClr val="274B41"/>
                </a:solidFill>
                <a:latin typeface="Trebuchet MS"/>
                <a:cs typeface="Trebuchet MS"/>
              </a:rPr>
              <a:t>executed</a:t>
            </a:r>
            <a:r>
              <a:rPr sz="1800" b="1" spc="75" dirty="0">
                <a:solidFill>
                  <a:srgbClr val="274B41"/>
                </a:solidFill>
                <a:latin typeface="Trebuchet MS"/>
                <a:cs typeface="Trebuchet MS"/>
              </a:rPr>
              <a:t> </a:t>
            </a:r>
            <a:r>
              <a:rPr sz="1800" b="1" spc="215" dirty="0">
                <a:solidFill>
                  <a:srgbClr val="274B41"/>
                </a:solidFill>
                <a:latin typeface="Trebuchet MS"/>
                <a:cs typeface="Trebuchet MS"/>
              </a:rPr>
              <a:t>when</a:t>
            </a:r>
            <a:r>
              <a:rPr sz="1800" b="1" spc="7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75" dirty="0">
                <a:solidFill>
                  <a:srgbClr val="274B41"/>
                </a:solidFill>
                <a:latin typeface="Trebuchet MS"/>
                <a:cs typeface="Trebuchet MS"/>
              </a:rPr>
              <a:t> </a:t>
            </a:r>
            <a:r>
              <a:rPr sz="1800" b="1" spc="170" dirty="0">
                <a:solidFill>
                  <a:srgbClr val="274B41"/>
                </a:solidFill>
                <a:latin typeface="Trebuchet MS"/>
                <a:cs typeface="Trebuchet MS"/>
              </a:rPr>
              <a:t>condition</a:t>
            </a:r>
            <a:r>
              <a:rPr sz="1800" b="1" spc="70" dirty="0">
                <a:solidFill>
                  <a:srgbClr val="274B41"/>
                </a:solidFill>
                <a:latin typeface="Trebuchet MS"/>
                <a:cs typeface="Trebuchet MS"/>
              </a:rPr>
              <a:t> </a:t>
            </a:r>
            <a:r>
              <a:rPr sz="1800" b="1" spc="225" dirty="0">
                <a:solidFill>
                  <a:srgbClr val="274B41"/>
                </a:solidFill>
                <a:latin typeface="Trebuchet MS"/>
                <a:cs typeface="Trebuchet MS"/>
              </a:rPr>
              <a:t>becomes</a:t>
            </a:r>
            <a:r>
              <a:rPr sz="1800" b="1" spc="70" dirty="0">
                <a:solidFill>
                  <a:srgbClr val="274B41"/>
                </a:solidFill>
                <a:latin typeface="Trebuchet MS"/>
                <a:cs typeface="Trebuchet MS"/>
              </a:rPr>
              <a:t> </a:t>
            </a:r>
            <a:r>
              <a:rPr sz="1800" b="1" spc="155" dirty="0">
                <a:solidFill>
                  <a:srgbClr val="274B41"/>
                </a:solidFill>
                <a:latin typeface="Trebuchet MS"/>
                <a:cs typeface="Trebuchet MS"/>
              </a:rPr>
              <a:t>false.</a:t>
            </a:r>
            <a:endParaRPr sz="1800">
              <a:latin typeface="Trebuchet MS"/>
              <a:cs typeface="Trebuchet MS"/>
            </a:endParaRPr>
          </a:p>
        </p:txBody>
      </p:sp>
      <p:pic>
        <p:nvPicPr>
          <p:cNvPr id="7" name="object 7"/>
          <p:cNvPicPr/>
          <p:nvPr/>
        </p:nvPicPr>
        <p:blipFill>
          <a:blip r:embed="rId2" cstate="print"/>
          <a:stretch>
            <a:fillRect/>
          </a:stretch>
        </p:blipFill>
        <p:spPr>
          <a:xfrm>
            <a:off x="476250" y="3623309"/>
            <a:ext cx="10351721" cy="2733040"/>
          </a:xfrm>
          <a:prstGeom prst="rect">
            <a:avLst/>
          </a:prstGeom>
        </p:spPr>
      </p:pic>
      <p:sp>
        <p:nvSpPr>
          <p:cNvPr id="8" name="object 8"/>
          <p:cNvSpPr txBox="1"/>
          <p:nvPr/>
        </p:nvSpPr>
        <p:spPr>
          <a:xfrm>
            <a:off x="290829" y="3202940"/>
            <a:ext cx="1212215"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Trebuchet MS"/>
                <a:cs typeface="Trebuchet MS"/>
              </a:rPr>
              <a:t>Examples:</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741680"/>
            <a:ext cx="12192000" cy="808990"/>
          </a:xfrm>
          <a:custGeom>
            <a:avLst/>
            <a:gdLst/>
            <a:ahLst/>
            <a:cxnLst/>
            <a:rect l="l" t="t" r="r" b="b"/>
            <a:pathLst>
              <a:path w="12192000" h="808990">
                <a:moveTo>
                  <a:pt x="12192000" y="0"/>
                </a:moveTo>
                <a:lnTo>
                  <a:pt x="0" y="0"/>
                </a:lnTo>
                <a:lnTo>
                  <a:pt x="0" y="808990"/>
                </a:lnTo>
                <a:lnTo>
                  <a:pt x="12192000" y="808990"/>
                </a:lnTo>
                <a:lnTo>
                  <a:pt x="12192000" y="0"/>
                </a:lnTo>
                <a:close/>
              </a:path>
            </a:pathLst>
          </a:custGeom>
          <a:solidFill>
            <a:srgbClr val="356657"/>
          </a:solidFill>
        </p:spPr>
        <p:txBody>
          <a:bodyPr wrap="square" lIns="0" tIns="0" rIns="0" bIns="0" rtlCol="0"/>
          <a:lstStyle/>
          <a:p>
            <a:endParaRPr/>
          </a:p>
        </p:txBody>
      </p:sp>
      <p:sp>
        <p:nvSpPr>
          <p:cNvPr id="4" name="object 4"/>
          <p:cNvSpPr txBox="1">
            <a:spLocks noGrp="1"/>
          </p:cNvSpPr>
          <p:nvPr>
            <p:ph type="title"/>
          </p:nvPr>
        </p:nvSpPr>
        <p:spPr>
          <a:xfrm>
            <a:off x="3841750" y="889000"/>
            <a:ext cx="4505325" cy="513080"/>
          </a:xfrm>
          <a:prstGeom prst="rect">
            <a:avLst/>
          </a:prstGeom>
        </p:spPr>
        <p:txBody>
          <a:bodyPr vert="horz" wrap="square" lIns="0" tIns="12700" rIns="0" bIns="0" rtlCol="0">
            <a:spAutoFit/>
          </a:bodyPr>
          <a:lstStyle/>
          <a:p>
            <a:pPr marL="12700">
              <a:lnSpc>
                <a:spcPct val="100000"/>
              </a:lnSpc>
              <a:spcBef>
                <a:spcPts val="100"/>
              </a:spcBef>
            </a:pPr>
            <a:r>
              <a:rPr sz="3200" spc="305" dirty="0">
                <a:solidFill>
                  <a:srgbClr val="FFFFFF"/>
                </a:solidFill>
              </a:rPr>
              <a:t>Control</a:t>
            </a:r>
            <a:r>
              <a:rPr sz="3200" spc="95" dirty="0">
                <a:solidFill>
                  <a:srgbClr val="FFFFFF"/>
                </a:solidFill>
              </a:rPr>
              <a:t> </a:t>
            </a:r>
            <a:r>
              <a:rPr sz="3200" spc="405" dirty="0">
                <a:solidFill>
                  <a:srgbClr val="FFFFFF"/>
                </a:solidFill>
              </a:rPr>
              <a:t>Statements</a:t>
            </a:r>
            <a:endParaRPr sz="3200"/>
          </a:p>
        </p:txBody>
      </p:sp>
      <p:sp>
        <p:nvSpPr>
          <p:cNvPr id="5" name="object 5"/>
          <p:cNvSpPr txBox="1"/>
          <p:nvPr/>
        </p:nvSpPr>
        <p:spPr>
          <a:xfrm>
            <a:off x="405129" y="1649730"/>
            <a:ext cx="11353800" cy="1259840"/>
          </a:xfrm>
          <a:prstGeom prst="rect">
            <a:avLst/>
          </a:prstGeom>
        </p:spPr>
        <p:txBody>
          <a:bodyPr vert="horz" wrap="square" lIns="0" tIns="12700" rIns="0" bIns="0" rtlCol="0">
            <a:spAutoFit/>
          </a:bodyPr>
          <a:lstStyle/>
          <a:p>
            <a:pPr marL="12700" marR="5080" indent="151130" algn="just">
              <a:lnSpc>
                <a:spcPct val="150000"/>
              </a:lnSpc>
              <a:spcBef>
                <a:spcPts val="100"/>
              </a:spcBef>
            </a:pPr>
            <a:r>
              <a:rPr sz="1800" b="1" spc="250" dirty="0">
                <a:solidFill>
                  <a:srgbClr val="274B41"/>
                </a:solidFill>
                <a:latin typeface="Trebuchet MS"/>
                <a:cs typeface="Trebuchet MS"/>
              </a:rPr>
              <a:t>A </a:t>
            </a:r>
            <a:r>
              <a:rPr sz="1800" b="1" i="1" spc="150" dirty="0">
                <a:solidFill>
                  <a:srgbClr val="FF0000"/>
                </a:solidFill>
                <a:latin typeface="Trebuchet MS"/>
                <a:cs typeface="Trebuchet MS"/>
              </a:rPr>
              <a:t>control </a:t>
            </a:r>
            <a:r>
              <a:rPr sz="1800" b="1" i="1" spc="185" dirty="0">
                <a:solidFill>
                  <a:srgbClr val="FF0000"/>
                </a:solidFill>
                <a:latin typeface="Trebuchet MS"/>
                <a:cs typeface="Trebuchet MS"/>
              </a:rPr>
              <a:t>statement </a:t>
            </a:r>
            <a:r>
              <a:rPr sz="1800" b="1" spc="185" dirty="0">
                <a:solidFill>
                  <a:srgbClr val="274B41"/>
                </a:solidFill>
                <a:latin typeface="Trebuchet MS"/>
                <a:cs typeface="Trebuchet MS"/>
              </a:rPr>
              <a:t>is </a:t>
            </a:r>
            <a:r>
              <a:rPr sz="1800" b="1" spc="254" dirty="0">
                <a:solidFill>
                  <a:srgbClr val="274B41"/>
                </a:solidFill>
                <a:latin typeface="Trebuchet MS"/>
                <a:cs typeface="Trebuchet MS"/>
              </a:rPr>
              <a:t>a </a:t>
            </a:r>
            <a:r>
              <a:rPr sz="1800" b="1" spc="210" dirty="0">
                <a:solidFill>
                  <a:srgbClr val="274B41"/>
                </a:solidFill>
                <a:latin typeface="Trebuchet MS"/>
                <a:cs typeface="Trebuchet MS"/>
              </a:rPr>
              <a:t>statement </a:t>
            </a:r>
            <a:r>
              <a:rPr sz="1800" b="1" spc="190" dirty="0">
                <a:solidFill>
                  <a:srgbClr val="274B41"/>
                </a:solidFill>
                <a:latin typeface="Trebuchet MS"/>
                <a:cs typeface="Trebuchet MS"/>
              </a:rPr>
              <a:t>that </a:t>
            </a:r>
            <a:r>
              <a:rPr sz="1800" b="1" spc="195" dirty="0">
                <a:solidFill>
                  <a:srgbClr val="274B41"/>
                </a:solidFill>
                <a:latin typeface="Trebuchet MS"/>
                <a:cs typeface="Trebuchet MS"/>
              </a:rPr>
              <a:t>determines </a:t>
            </a:r>
            <a:r>
              <a:rPr sz="1800" b="1" spc="180" dirty="0">
                <a:solidFill>
                  <a:srgbClr val="274B41"/>
                </a:solidFill>
                <a:latin typeface="Trebuchet MS"/>
                <a:cs typeface="Trebuchet MS"/>
              </a:rPr>
              <a:t>the </a:t>
            </a:r>
            <a:r>
              <a:rPr sz="1800" b="1" spc="160" dirty="0">
                <a:solidFill>
                  <a:srgbClr val="274B41"/>
                </a:solidFill>
                <a:latin typeface="Trebuchet MS"/>
                <a:cs typeface="Trebuchet MS"/>
              </a:rPr>
              <a:t>control </a:t>
            </a:r>
            <a:r>
              <a:rPr sz="1800" b="1" spc="145" dirty="0">
                <a:solidFill>
                  <a:srgbClr val="274B41"/>
                </a:solidFill>
                <a:latin typeface="Trebuchet MS"/>
                <a:cs typeface="Trebuchet MS"/>
              </a:rPr>
              <a:t>flow </a:t>
            </a:r>
            <a:r>
              <a:rPr sz="1800" b="1" spc="165" dirty="0">
                <a:solidFill>
                  <a:srgbClr val="274B41"/>
                </a:solidFill>
                <a:latin typeface="Trebuchet MS"/>
                <a:cs typeface="Trebuchet MS"/>
              </a:rPr>
              <a:t>of </a:t>
            </a:r>
            <a:r>
              <a:rPr sz="1800" b="1" spc="254" dirty="0">
                <a:solidFill>
                  <a:srgbClr val="274B41"/>
                </a:solidFill>
                <a:latin typeface="Trebuchet MS"/>
                <a:cs typeface="Trebuchet MS"/>
              </a:rPr>
              <a:t>a </a:t>
            </a:r>
            <a:r>
              <a:rPr sz="1800" b="1" spc="204" dirty="0">
                <a:solidFill>
                  <a:srgbClr val="274B41"/>
                </a:solidFill>
                <a:latin typeface="Trebuchet MS"/>
                <a:cs typeface="Trebuchet MS"/>
              </a:rPr>
              <a:t>set </a:t>
            </a:r>
            <a:r>
              <a:rPr sz="1800" b="1" spc="165" dirty="0">
                <a:solidFill>
                  <a:srgbClr val="274B41"/>
                </a:solidFill>
                <a:latin typeface="Trebuchet MS"/>
                <a:cs typeface="Trebuchet MS"/>
              </a:rPr>
              <a:t>of </a:t>
            </a:r>
            <a:r>
              <a:rPr sz="1800" b="1" spc="170" dirty="0">
                <a:solidFill>
                  <a:srgbClr val="274B41"/>
                </a:solidFill>
                <a:latin typeface="Trebuchet MS"/>
                <a:cs typeface="Trebuchet MS"/>
              </a:rPr>
              <a:t> </a:t>
            </a:r>
            <a:r>
              <a:rPr sz="1800" b="1" spc="165" dirty="0">
                <a:solidFill>
                  <a:srgbClr val="274B41"/>
                </a:solidFill>
                <a:latin typeface="Trebuchet MS"/>
                <a:cs typeface="Trebuchet MS"/>
              </a:rPr>
              <a:t>instructions, </a:t>
            </a:r>
            <a:r>
              <a:rPr sz="1800" b="1" spc="65" dirty="0">
                <a:solidFill>
                  <a:srgbClr val="274B41"/>
                </a:solidFill>
                <a:latin typeface="Trebuchet MS"/>
                <a:cs typeface="Trebuchet MS"/>
              </a:rPr>
              <a:t>i.e., </a:t>
            </a:r>
            <a:r>
              <a:rPr sz="1800" b="1" spc="105" dirty="0">
                <a:solidFill>
                  <a:srgbClr val="274B41"/>
                </a:solidFill>
                <a:latin typeface="Trebuchet MS"/>
                <a:cs typeface="Trebuchet MS"/>
              </a:rPr>
              <a:t>it </a:t>
            </a:r>
            <a:r>
              <a:rPr sz="1800" b="1" spc="190" dirty="0">
                <a:solidFill>
                  <a:srgbClr val="274B41"/>
                </a:solidFill>
                <a:latin typeface="Trebuchet MS"/>
                <a:cs typeface="Trebuchet MS"/>
              </a:rPr>
              <a:t>decides </a:t>
            </a:r>
            <a:r>
              <a:rPr sz="1800" b="1" spc="180" dirty="0">
                <a:solidFill>
                  <a:srgbClr val="274B41"/>
                </a:solidFill>
                <a:latin typeface="Trebuchet MS"/>
                <a:cs typeface="Trebuchet MS"/>
              </a:rPr>
              <a:t>the </a:t>
            </a:r>
            <a:r>
              <a:rPr sz="1800" b="1" spc="204" dirty="0">
                <a:solidFill>
                  <a:srgbClr val="274B41"/>
                </a:solidFill>
                <a:latin typeface="Trebuchet MS"/>
                <a:cs typeface="Trebuchet MS"/>
              </a:rPr>
              <a:t>sequence </a:t>
            </a:r>
            <a:r>
              <a:rPr sz="1800" b="1" spc="145" dirty="0">
                <a:solidFill>
                  <a:srgbClr val="274B41"/>
                </a:solidFill>
                <a:latin typeface="Trebuchet MS"/>
                <a:cs typeface="Trebuchet MS"/>
              </a:rPr>
              <a:t>in </a:t>
            </a:r>
            <a:r>
              <a:rPr sz="1800" b="1" spc="175" dirty="0">
                <a:solidFill>
                  <a:srgbClr val="274B41"/>
                </a:solidFill>
                <a:latin typeface="Trebuchet MS"/>
                <a:cs typeface="Trebuchet MS"/>
              </a:rPr>
              <a:t>which </a:t>
            </a:r>
            <a:r>
              <a:rPr sz="1800" b="1" spc="180" dirty="0">
                <a:solidFill>
                  <a:srgbClr val="274B41"/>
                </a:solidFill>
                <a:latin typeface="Trebuchet MS"/>
                <a:cs typeface="Trebuchet MS"/>
              </a:rPr>
              <a:t>the </a:t>
            </a:r>
            <a:r>
              <a:rPr sz="1800" b="1" spc="175" dirty="0">
                <a:solidFill>
                  <a:srgbClr val="274B41"/>
                </a:solidFill>
                <a:latin typeface="Trebuchet MS"/>
                <a:cs typeface="Trebuchet MS"/>
              </a:rPr>
              <a:t>instructions </a:t>
            </a:r>
            <a:r>
              <a:rPr sz="1800" b="1" spc="140" dirty="0">
                <a:solidFill>
                  <a:srgbClr val="274B41"/>
                </a:solidFill>
                <a:latin typeface="Trebuchet MS"/>
                <a:cs typeface="Trebuchet MS"/>
              </a:rPr>
              <a:t>in </a:t>
            </a:r>
            <a:r>
              <a:rPr sz="1800" b="1" spc="254" dirty="0">
                <a:solidFill>
                  <a:srgbClr val="274B41"/>
                </a:solidFill>
                <a:latin typeface="Trebuchet MS"/>
                <a:cs typeface="Trebuchet MS"/>
              </a:rPr>
              <a:t>a </a:t>
            </a:r>
            <a:r>
              <a:rPr sz="1800" b="1" spc="229" dirty="0">
                <a:solidFill>
                  <a:srgbClr val="274B41"/>
                </a:solidFill>
                <a:latin typeface="Trebuchet MS"/>
                <a:cs typeface="Trebuchet MS"/>
              </a:rPr>
              <a:t>program </a:t>
            </a:r>
            <a:r>
              <a:rPr sz="1800" b="1" spc="180" dirty="0">
                <a:solidFill>
                  <a:srgbClr val="274B41"/>
                </a:solidFill>
                <a:latin typeface="Trebuchet MS"/>
                <a:cs typeface="Trebuchet MS"/>
              </a:rPr>
              <a:t>are to </a:t>
            </a:r>
            <a:r>
              <a:rPr sz="1800" b="1" spc="-530" dirty="0">
                <a:solidFill>
                  <a:srgbClr val="274B41"/>
                </a:solidFill>
                <a:latin typeface="Trebuchet MS"/>
                <a:cs typeface="Trebuchet MS"/>
              </a:rPr>
              <a:t> </a:t>
            </a:r>
            <a:r>
              <a:rPr sz="1800" b="1" spc="204" dirty="0">
                <a:solidFill>
                  <a:srgbClr val="274B41"/>
                </a:solidFill>
                <a:latin typeface="Trebuchet MS"/>
                <a:cs typeface="Trebuchet MS"/>
              </a:rPr>
              <a:t>be</a:t>
            </a:r>
            <a:r>
              <a:rPr sz="1800" b="1" spc="75" dirty="0">
                <a:solidFill>
                  <a:srgbClr val="274B41"/>
                </a:solidFill>
                <a:latin typeface="Trebuchet MS"/>
                <a:cs typeface="Trebuchet MS"/>
              </a:rPr>
              <a:t> </a:t>
            </a:r>
            <a:r>
              <a:rPr sz="1800" b="1" spc="160" dirty="0">
                <a:solidFill>
                  <a:srgbClr val="274B41"/>
                </a:solidFill>
                <a:latin typeface="Trebuchet MS"/>
                <a:cs typeface="Trebuchet MS"/>
              </a:rPr>
              <a:t>executed.</a:t>
            </a:r>
            <a:endParaRPr sz="1800">
              <a:latin typeface="Trebuchet MS"/>
              <a:cs typeface="Trebuchet MS"/>
            </a:endParaRPr>
          </a:p>
        </p:txBody>
      </p:sp>
      <p:sp>
        <p:nvSpPr>
          <p:cNvPr id="6" name="object 6"/>
          <p:cNvSpPr txBox="1"/>
          <p:nvPr/>
        </p:nvSpPr>
        <p:spPr>
          <a:xfrm>
            <a:off x="405129" y="3432809"/>
            <a:ext cx="1092200" cy="299720"/>
          </a:xfrm>
          <a:prstGeom prst="rect">
            <a:avLst/>
          </a:prstGeom>
        </p:spPr>
        <p:txBody>
          <a:bodyPr vert="horz" wrap="square" lIns="0" tIns="12700" rIns="0" bIns="0" rtlCol="0">
            <a:spAutoFit/>
          </a:bodyPr>
          <a:lstStyle/>
          <a:p>
            <a:pPr marL="12700">
              <a:lnSpc>
                <a:spcPct val="100000"/>
              </a:lnSpc>
              <a:spcBef>
                <a:spcPts val="100"/>
              </a:spcBef>
            </a:pPr>
            <a:r>
              <a:rPr sz="1800" b="1" spc="165" dirty="0">
                <a:solidFill>
                  <a:srgbClr val="274B41"/>
                </a:solidFill>
                <a:latin typeface="Trebuchet MS"/>
                <a:cs typeface="Trebuchet MS"/>
              </a:rPr>
              <a:t>Types</a:t>
            </a:r>
            <a:r>
              <a:rPr sz="1800" b="1" spc="-5" dirty="0">
                <a:solidFill>
                  <a:srgbClr val="274B41"/>
                </a:solidFill>
                <a:latin typeface="Trebuchet MS"/>
                <a:cs typeface="Trebuchet MS"/>
              </a:rPr>
              <a:t> </a:t>
            </a:r>
            <a:r>
              <a:rPr sz="1800" b="1" spc="165" dirty="0">
                <a:solidFill>
                  <a:srgbClr val="274B41"/>
                </a:solidFill>
                <a:latin typeface="Trebuchet MS"/>
                <a:cs typeface="Trebuchet MS"/>
              </a:rPr>
              <a:t>of</a:t>
            </a:r>
            <a:endParaRPr sz="1800">
              <a:latin typeface="Trebuchet MS"/>
              <a:cs typeface="Trebuchet MS"/>
            </a:endParaRPr>
          </a:p>
        </p:txBody>
      </p:sp>
      <p:sp>
        <p:nvSpPr>
          <p:cNvPr id="7" name="object 7"/>
          <p:cNvSpPr txBox="1"/>
          <p:nvPr/>
        </p:nvSpPr>
        <p:spPr>
          <a:xfrm>
            <a:off x="1629511" y="3432809"/>
            <a:ext cx="2849245" cy="299720"/>
          </a:xfrm>
          <a:prstGeom prst="rect">
            <a:avLst/>
          </a:prstGeom>
        </p:spPr>
        <p:txBody>
          <a:bodyPr vert="horz" wrap="square" lIns="0" tIns="12700" rIns="0" bIns="0" rtlCol="0">
            <a:spAutoFit/>
          </a:bodyPr>
          <a:lstStyle/>
          <a:p>
            <a:pPr marL="12700">
              <a:lnSpc>
                <a:spcPct val="100000"/>
              </a:lnSpc>
              <a:spcBef>
                <a:spcPts val="100"/>
              </a:spcBef>
            </a:pPr>
            <a:r>
              <a:rPr sz="1800" b="1" spc="170" dirty="0">
                <a:solidFill>
                  <a:srgbClr val="274B41"/>
                </a:solidFill>
                <a:latin typeface="Trebuchet MS"/>
                <a:cs typeface="Trebuchet MS"/>
              </a:rPr>
              <a:t>Control</a:t>
            </a:r>
            <a:r>
              <a:rPr sz="1800" b="1" spc="50" dirty="0">
                <a:solidFill>
                  <a:srgbClr val="274B41"/>
                </a:solidFill>
                <a:latin typeface="Trebuchet MS"/>
                <a:cs typeface="Trebuchet MS"/>
              </a:rPr>
              <a:t> </a:t>
            </a:r>
            <a:r>
              <a:rPr sz="1800" b="1" spc="225" dirty="0">
                <a:solidFill>
                  <a:srgbClr val="274B41"/>
                </a:solidFill>
                <a:latin typeface="Trebuchet MS"/>
                <a:cs typeface="Trebuchet MS"/>
              </a:rPr>
              <a:t>Statements</a:t>
            </a:r>
            <a:r>
              <a:rPr sz="1800" b="1" spc="45" dirty="0">
                <a:solidFill>
                  <a:srgbClr val="274B41"/>
                </a:solidFill>
                <a:latin typeface="Trebuchet MS"/>
                <a:cs typeface="Trebuchet MS"/>
              </a:rPr>
              <a:t> </a:t>
            </a:r>
            <a:r>
              <a:rPr sz="1800" b="1" spc="475" dirty="0">
                <a:solidFill>
                  <a:srgbClr val="274B41"/>
                </a:solidFill>
                <a:latin typeface="Trebuchet MS"/>
                <a:cs typeface="Trebuchet MS"/>
              </a:rPr>
              <a:t>—</a:t>
            </a:r>
            <a:endParaRPr sz="1800">
              <a:latin typeface="Trebuchet MS"/>
              <a:cs typeface="Trebuchet MS"/>
            </a:endParaRPr>
          </a:p>
        </p:txBody>
      </p:sp>
      <p:sp>
        <p:nvSpPr>
          <p:cNvPr id="8" name="object 8"/>
          <p:cNvSpPr txBox="1"/>
          <p:nvPr/>
        </p:nvSpPr>
        <p:spPr>
          <a:xfrm>
            <a:off x="405129" y="3844290"/>
            <a:ext cx="2818765" cy="299720"/>
          </a:xfrm>
          <a:prstGeom prst="rect">
            <a:avLst/>
          </a:prstGeom>
        </p:spPr>
        <p:txBody>
          <a:bodyPr vert="horz" wrap="square" lIns="0" tIns="12700" rIns="0" bIns="0" rtlCol="0">
            <a:spAutoFit/>
          </a:bodyPr>
          <a:lstStyle/>
          <a:p>
            <a:pPr marL="298450" indent="-285750">
              <a:lnSpc>
                <a:spcPct val="100000"/>
              </a:lnSpc>
              <a:spcBef>
                <a:spcPts val="100"/>
              </a:spcBef>
              <a:buFont typeface="Arial MT"/>
              <a:buChar char="•"/>
              <a:tabLst>
                <a:tab pos="297815" algn="l"/>
                <a:tab pos="298450" algn="l"/>
              </a:tabLst>
            </a:pPr>
            <a:r>
              <a:rPr sz="1800" b="1" spc="195" dirty="0">
                <a:solidFill>
                  <a:srgbClr val="274B41"/>
                </a:solidFill>
                <a:latin typeface="Trebuchet MS"/>
                <a:cs typeface="Trebuchet MS"/>
              </a:rPr>
              <a:t>Sequential</a:t>
            </a:r>
            <a:r>
              <a:rPr sz="1800" b="1" spc="95" dirty="0">
                <a:solidFill>
                  <a:srgbClr val="274B41"/>
                </a:solidFill>
                <a:latin typeface="Trebuchet MS"/>
                <a:cs typeface="Trebuchet MS"/>
              </a:rPr>
              <a:t> </a:t>
            </a:r>
            <a:r>
              <a:rPr sz="1800" b="1" spc="155" dirty="0">
                <a:solidFill>
                  <a:srgbClr val="274B41"/>
                </a:solidFill>
                <a:latin typeface="Trebuchet MS"/>
                <a:cs typeface="Trebuchet MS"/>
              </a:rPr>
              <a:t>Control:</a:t>
            </a:r>
            <a:endParaRPr sz="1800">
              <a:latin typeface="Trebuchet MS"/>
              <a:cs typeface="Trebuchet MS"/>
            </a:endParaRPr>
          </a:p>
        </p:txBody>
      </p:sp>
      <p:sp>
        <p:nvSpPr>
          <p:cNvPr id="9" name="object 9"/>
          <p:cNvSpPr txBox="1"/>
          <p:nvPr/>
        </p:nvSpPr>
        <p:spPr>
          <a:xfrm>
            <a:off x="3377529" y="3844290"/>
            <a:ext cx="8377555" cy="299720"/>
          </a:xfrm>
          <a:prstGeom prst="rect">
            <a:avLst/>
          </a:prstGeom>
        </p:spPr>
        <p:txBody>
          <a:bodyPr vert="horz" wrap="square" lIns="0" tIns="12700" rIns="0" bIns="0" rtlCol="0">
            <a:spAutoFit/>
          </a:bodyPr>
          <a:lstStyle/>
          <a:p>
            <a:pPr marL="12700">
              <a:lnSpc>
                <a:spcPct val="100000"/>
              </a:lnSpc>
              <a:spcBef>
                <a:spcPts val="100"/>
              </a:spcBef>
            </a:pPr>
            <a:r>
              <a:rPr sz="1800" b="1" spc="250" dirty="0">
                <a:solidFill>
                  <a:srgbClr val="274B41"/>
                </a:solidFill>
                <a:latin typeface="Trebuchet MS"/>
                <a:cs typeface="Trebuchet MS"/>
              </a:rPr>
              <a:t>A</a:t>
            </a:r>
            <a:r>
              <a:rPr sz="1800" b="1" spc="160" dirty="0">
                <a:solidFill>
                  <a:srgbClr val="274B41"/>
                </a:solidFill>
                <a:latin typeface="Trebuchet MS"/>
                <a:cs typeface="Trebuchet MS"/>
              </a:rPr>
              <a:t> </a:t>
            </a:r>
            <a:r>
              <a:rPr sz="1800" b="1" spc="210" dirty="0">
                <a:solidFill>
                  <a:srgbClr val="274B41"/>
                </a:solidFill>
                <a:latin typeface="Trebuchet MS"/>
                <a:cs typeface="Trebuchet MS"/>
              </a:rPr>
              <a:t>Python</a:t>
            </a:r>
            <a:r>
              <a:rPr sz="1800" b="1" spc="165" dirty="0">
                <a:solidFill>
                  <a:srgbClr val="274B41"/>
                </a:solidFill>
                <a:latin typeface="Trebuchet MS"/>
                <a:cs typeface="Trebuchet MS"/>
              </a:rPr>
              <a:t> </a:t>
            </a:r>
            <a:r>
              <a:rPr sz="1800" b="1" spc="229" dirty="0">
                <a:solidFill>
                  <a:srgbClr val="274B41"/>
                </a:solidFill>
                <a:latin typeface="Trebuchet MS"/>
                <a:cs typeface="Trebuchet MS"/>
              </a:rPr>
              <a:t>program</a:t>
            </a:r>
            <a:r>
              <a:rPr sz="1800" b="1" spc="160" dirty="0">
                <a:solidFill>
                  <a:srgbClr val="274B41"/>
                </a:solidFill>
                <a:latin typeface="Trebuchet MS"/>
                <a:cs typeface="Trebuchet MS"/>
              </a:rPr>
              <a:t> </a:t>
            </a:r>
            <a:r>
              <a:rPr sz="1800" b="1" spc="185" dirty="0">
                <a:solidFill>
                  <a:srgbClr val="274B41"/>
                </a:solidFill>
                <a:latin typeface="Trebuchet MS"/>
                <a:cs typeface="Trebuchet MS"/>
              </a:rPr>
              <a:t>is</a:t>
            </a:r>
            <a:r>
              <a:rPr sz="1800" b="1" spc="155" dirty="0">
                <a:solidFill>
                  <a:srgbClr val="274B41"/>
                </a:solidFill>
                <a:latin typeface="Trebuchet MS"/>
                <a:cs typeface="Trebuchet MS"/>
              </a:rPr>
              <a:t> </a:t>
            </a:r>
            <a:r>
              <a:rPr sz="1800" b="1" spc="180" dirty="0">
                <a:solidFill>
                  <a:srgbClr val="274B41"/>
                </a:solidFill>
                <a:latin typeface="Trebuchet MS"/>
                <a:cs typeface="Trebuchet MS"/>
              </a:rPr>
              <a:t>executed</a:t>
            </a:r>
            <a:r>
              <a:rPr sz="1800" b="1" spc="160" dirty="0">
                <a:solidFill>
                  <a:srgbClr val="274B41"/>
                </a:solidFill>
                <a:latin typeface="Trebuchet MS"/>
                <a:cs typeface="Trebuchet MS"/>
              </a:rPr>
              <a:t> </a:t>
            </a:r>
            <a:r>
              <a:rPr sz="1800" b="1" spc="180" dirty="0">
                <a:solidFill>
                  <a:srgbClr val="274B41"/>
                </a:solidFill>
                <a:latin typeface="Trebuchet MS"/>
                <a:cs typeface="Trebuchet MS"/>
              </a:rPr>
              <a:t>sequentially</a:t>
            </a:r>
            <a:r>
              <a:rPr sz="1800" b="1" spc="165" dirty="0">
                <a:solidFill>
                  <a:srgbClr val="274B41"/>
                </a:solidFill>
                <a:latin typeface="Trebuchet MS"/>
                <a:cs typeface="Trebuchet MS"/>
              </a:rPr>
              <a:t> </a:t>
            </a:r>
            <a:r>
              <a:rPr sz="1800" b="1" spc="190" dirty="0">
                <a:solidFill>
                  <a:srgbClr val="274B41"/>
                </a:solidFill>
                <a:latin typeface="Trebuchet MS"/>
                <a:cs typeface="Trebuchet MS"/>
              </a:rPr>
              <a:t>from</a:t>
            </a:r>
            <a:r>
              <a:rPr sz="1800" b="1" spc="15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165" dirty="0">
                <a:solidFill>
                  <a:srgbClr val="274B41"/>
                </a:solidFill>
                <a:latin typeface="Trebuchet MS"/>
                <a:cs typeface="Trebuchet MS"/>
              </a:rPr>
              <a:t> </a:t>
            </a:r>
            <a:r>
              <a:rPr sz="1800" b="1" spc="135" dirty="0">
                <a:solidFill>
                  <a:srgbClr val="274B41"/>
                </a:solidFill>
                <a:latin typeface="Trebuchet MS"/>
                <a:cs typeface="Trebuchet MS"/>
              </a:rPr>
              <a:t>first</a:t>
            </a:r>
            <a:r>
              <a:rPr sz="1800" b="1" spc="165" dirty="0">
                <a:solidFill>
                  <a:srgbClr val="274B41"/>
                </a:solidFill>
                <a:latin typeface="Trebuchet MS"/>
                <a:cs typeface="Trebuchet MS"/>
              </a:rPr>
              <a:t> </a:t>
            </a:r>
            <a:r>
              <a:rPr sz="1800" b="1" spc="135" dirty="0">
                <a:solidFill>
                  <a:srgbClr val="274B41"/>
                </a:solidFill>
                <a:latin typeface="Trebuchet MS"/>
                <a:cs typeface="Trebuchet MS"/>
              </a:rPr>
              <a:t>line</a:t>
            </a:r>
            <a:r>
              <a:rPr sz="1800" b="1" spc="165" dirty="0">
                <a:solidFill>
                  <a:srgbClr val="274B41"/>
                </a:solidFill>
                <a:latin typeface="Trebuchet MS"/>
                <a:cs typeface="Trebuchet MS"/>
              </a:rPr>
              <a:t> of</a:t>
            </a:r>
            <a:endParaRPr sz="1800">
              <a:latin typeface="Trebuchet MS"/>
              <a:cs typeface="Trebuchet MS"/>
            </a:endParaRPr>
          </a:p>
        </p:txBody>
      </p:sp>
      <p:sp>
        <p:nvSpPr>
          <p:cNvPr id="10" name="object 10"/>
          <p:cNvSpPr txBox="1"/>
          <p:nvPr/>
        </p:nvSpPr>
        <p:spPr>
          <a:xfrm>
            <a:off x="690880" y="4118610"/>
            <a:ext cx="8347709" cy="1259840"/>
          </a:xfrm>
          <a:prstGeom prst="rect">
            <a:avLst/>
          </a:prstGeom>
        </p:spPr>
        <p:txBody>
          <a:bodyPr vert="horz" wrap="square" lIns="0" tIns="149860" rIns="0" bIns="0" rtlCol="0">
            <a:spAutoFit/>
          </a:bodyPr>
          <a:lstStyle/>
          <a:p>
            <a:pPr marL="12700">
              <a:lnSpc>
                <a:spcPct val="100000"/>
              </a:lnSpc>
              <a:spcBef>
                <a:spcPts val="1180"/>
              </a:spcBef>
            </a:pPr>
            <a:r>
              <a:rPr sz="1800" b="1" spc="180" dirty="0">
                <a:solidFill>
                  <a:srgbClr val="274B41"/>
                </a:solidFill>
                <a:latin typeface="Trebuchet MS"/>
                <a:cs typeface="Trebuchet MS"/>
              </a:rPr>
              <a:t>the</a:t>
            </a:r>
            <a:r>
              <a:rPr sz="1800" b="1" spc="75" dirty="0">
                <a:solidFill>
                  <a:srgbClr val="274B41"/>
                </a:solidFill>
                <a:latin typeface="Trebuchet MS"/>
                <a:cs typeface="Trebuchet MS"/>
              </a:rPr>
              <a:t> </a:t>
            </a:r>
            <a:r>
              <a:rPr sz="1800" b="1" spc="229" dirty="0">
                <a:solidFill>
                  <a:srgbClr val="274B41"/>
                </a:solidFill>
                <a:latin typeface="Trebuchet MS"/>
                <a:cs typeface="Trebuchet MS"/>
              </a:rPr>
              <a:t>program</a:t>
            </a:r>
            <a:r>
              <a:rPr sz="1800" b="1" spc="65" dirty="0">
                <a:solidFill>
                  <a:srgbClr val="274B41"/>
                </a:solidFill>
                <a:latin typeface="Trebuchet MS"/>
                <a:cs typeface="Trebuchet MS"/>
              </a:rPr>
              <a:t> </a:t>
            </a:r>
            <a:r>
              <a:rPr sz="1800" b="1" spc="180" dirty="0">
                <a:solidFill>
                  <a:srgbClr val="274B41"/>
                </a:solidFill>
                <a:latin typeface="Trebuchet MS"/>
                <a:cs typeface="Trebuchet MS"/>
              </a:rPr>
              <a:t>to</a:t>
            </a:r>
            <a:r>
              <a:rPr sz="1800" b="1" spc="65" dirty="0">
                <a:solidFill>
                  <a:srgbClr val="274B41"/>
                </a:solidFill>
                <a:latin typeface="Trebuchet MS"/>
                <a:cs typeface="Trebuchet MS"/>
              </a:rPr>
              <a:t> </a:t>
            </a:r>
            <a:r>
              <a:rPr sz="1800" b="1" spc="170" dirty="0">
                <a:solidFill>
                  <a:srgbClr val="274B41"/>
                </a:solidFill>
                <a:latin typeface="Trebuchet MS"/>
                <a:cs typeface="Trebuchet MS"/>
              </a:rPr>
              <a:t>its</a:t>
            </a:r>
            <a:r>
              <a:rPr sz="1800" b="1" spc="75" dirty="0">
                <a:solidFill>
                  <a:srgbClr val="274B41"/>
                </a:solidFill>
                <a:latin typeface="Trebuchet MS"/>
                <a:cs typeface="Trebuchet MS"/>
              </a:rPr>
              <a:t> </a:t>
            </a:r>
            <a:r>
              <a:rPr sz="1800" b="1" spc="190" dirty="0">
                <a:solidFill>
                  <a:srgbClr val="274B41"/>
                </a:solidFill>
                <a:latin typeface="Trebuchet MS"/>
                <a:cs typeface="Trebuchet MS"/>
              </a:rPr>
              <a:t>last</a:t>
            </a:r>
            <a:r>
              <a:rPr sz="1800" b="1" spc="70" dirty="0">
                <a:solidFill>
                  <a:srgbClr val="274B41"/>
                </a:solidFill>
                <a:latin typeface="Trebuchet MS"/>
                <a:cs typeface="Trebuchet MS"/>
              </a:rPr>
              <a:t> </a:t>
            </a:r>
            <a:r>
              <a:rPr sz="1800" b="1" spc="114" dirty="0">
                <a:solidFill>
                  <a:srgbClr val="274B41"/>
                </a:solidFill>
                <a:latin typeface="Trebuchet MS"/>
                <a:cs typeface="Trebuchet MS"/>
              </a:rPr>
              <a:t>line.</a:t>
            </a:r>
            <a:endParaRPr sz="1800">
              <a:latin typeface="Trebuchet MS"/>
              <a:cs typeface="Trebuchet MS"/>
            </a:endParaRPr>
          </a:p>
          <a:p>
            <a:pPr marL="12700" marR="5080">
              <a:lnSpc>
                <a:spcPct val="150000"/>
              </a:lnSpc>
              <a:tabLst>
                <a:tab pos="2392680" algn="l"/>
                <a:tab pos="2479675" algn="l"/>
              </a:tabLst>
            </a:pPr>
            <a:r>
              <a:rPr sz="1800" b="1" spc="175" dirty="0">
                <a:solidFill>
                  <a:srgbClr val="274B41"/>
                </a:solidFill>
                <a:latin typeface="Trebuchet MS"/>
                <a:cs typeface="Trebuchet MS"/>
              </a:rPr>
              <a:t>Selection</a:t>
            </a:r>
            <a:r>
              <a:rPr sz="1800" b="1" spc="105" dirty="0">
                <a:solidFill>
                  <a:srgbClr val="274B41"/>
                </a:solidFill>
                <a:latin typeface="Trebuchet MS"/>
                <a:cs typeface="Trebuchet MS"/>
              </a:rPr>
              <a:t> </a:t>
            </a:r>
            <a:r>
              <a:rPr sz="1800" b="1" spc="155" dirty="0">
                <a:solidFill>
                  <a:srgbClr val="274B41"/>
                </a:solidFill>
                <a:latin typeface="Trebuchet MS"/>
                <a:cs typeface="Trebuchet MS"/>
              </a:rPr>
              <a:t>Control:		</a:t>
            </a:r>
            <a:r>
              <a:rPr sz="1800" b="1" spc="45" dirty="0">
                <a:solidFill>
                  <a:srgbClr val="274B41"/>
                </a:solidFill>
                <a:latin typeface="Trebuchet MS"/>
                <a:cs typeface="Trebuchet MS"/>
              </a:rPr>
              <a:t>To</a:t>
            </a:r>
            <a:r>
              <a:rPr sz="1800" b="1" spc="85" dirty="0">
                <a:solidFill>
                  <a:srgbClr val="274B41"/>
                </a:solidFill>
                <a:latin typeface="Trebuchet MS"/>
                <a:cs typeface="Trebuchet MS"/>
              </a:rPr>
              <a:t> </a:t>
            </a:r>
            <a:r>
              <a:rPr sz="1800" b="1" spc="170" dirty="0">
                <a:solidFill>
                  <a:srgbClr val="274B41"/>
                </a:solidFill>
                <a:latin typeface="Trebuchet MS"/>
                <a:cs typeface="Trebuchet MS"/>
              </a:rPr>
              <a:t>execute</a:t>
            </a:r>
            <a:r>
              <a:rPr sz="1800" b="1" spc="80" dirty="0">
                <a:solidFill>
                  <a:srgbClr val="274B41"/>
                </a:solidFill>
                <a:latin typeface="Trebuchet MS"/>
                <a:cs typeface="Trebuchet MS"/>
              </a:rPr>
              <a:t> </a:t>
            </a:r>
            <a:r>
              <a:rPr sz="1800" b="1" spc="180" dirty="0">
                <a:solidFill>
                  <a:srgbClr val="274B41"/>
                </a:solidFill>
                <a:latin typeface="Trebuchet MS"/>
                <a:cs typeface="Trebuchet MS"/>
              </a:rPr>
              <a:t>only</a:t>
            </a:r>
            <a:r>
              <a:rPr sz="1800" b="1" spc="75" dirty="0">
                <a:solidFill>
                  <a:srgbClr val="274B41"/>
                </a:solidFill>
                <a:latin typeface="Trebuchet MS"/>
                <a:cs typeface="Trebuchet MS"/>
              </a:rPr>
              <a:t> </a:t>
            </a:r>
            <a:r>
              <a:rPr sz="1800" b="1" spc="254" dirty="0">
                <a:solidFill>
                  <a:srgbClr val="274B41"/>
                </a:solidFill>
                <a:latin typeface="Trebuchet MS"/>
                <a:cs typeface="Trebuchet MS"/>
              </a:rPr>
              <a:t>a</a:t>
            </a:r>
            <a:r>
              <a:rPr sz="1800" b="1" spc="80" dirty="0">
                <a:solidFill>
                  <a:srgbClr val="274B41"/>
                </a:solidFill>
                <a:latin typeface="Trebuchet MS"/>
                <a:cs typeface="Trebuchet MS"/>
              </a:rPr>
              <a:t> </a:t>
            </a:r>
            <a:r>
              <a:rPr sz="1800" b="1" spc="180" dirty="0">
                <a:solidFill>
                  <a:srgbClr val="274B41"/>
                </a:solidFill>
                <a:latin typeface="Trebuchet MS"/>
                <a:cs typeface="Trebuchet MS"/>
              </a:rPr>
              <a:t>selected</a:t>
            </a:r>
            <a:r>
              <a:rPr sz="1800" b="1" spc="75" dirty="0">
                <a:solidFill>
                  <a:srgbClr val="274B41"/>
                </a:solidFill>
                <a:latin typeface="Trebuchet MS"/>
                <a:cs typeface="Trebuchet MS"/>
              </a:rPr>
              <a:t> </a:t>
            </a:r>
            <a:r>
              <a:rPr sz="1800" b="1" spc="204" dirty="0">
                <a:solidFill>
                  <a:srgbClr val="274B41"/>
                </a:solidFill>
                <a:latin typeface="Trebuchet MS"/>
                <a:cs typeface="Trebuchet MS"/>
              </a:rPr>
              <a:t>set</a:t>
            </a:r>
            <a:r>
              <a:rPr sz="1800" b="1" spc="80" dirty="0">
                <a:solidFill>
                  <a:srgbClr val="274B41"/>
                </a:solidFill>
                <a:latin typeface="Trebuchet MS"/>
                <a:cs typeface="Trebuchet MS"/>
              </a:rPr>
              <a:t> </a:t>
            </a:r>
            <a:r>
              <a:rPr sz="1800" b="1" spc="165" dirty="0">
                <a:solidFill>
                  <a:srgbClr val="274B41"/>
                </a:solidFill>
                <a:latin typeface="Trebuchet MS"/>
                <a:cs typeface="Trebuchet MS"/>
              </a:rPr>
              <a:t>of</a:t>
            </a:r>
            <a:r>
              <a:rPr sz="1800" b="1" spc="65" dirty="0">
                <a:solidFill>
                  <a:srgbClr val="274B41"/>
                </a:solidFill>
                <a:latin typeface="Trebuchet MS"/>
                <a:cs typeface="Trebuchet MS"/>
              </a:rPr>
              <a:t> </a:t>
            </a:r>
            <a:r>
              <a:rPr sz="1800" b="1" spc="200" dirty="0">
                <a:solidFill>
                  <a:srgbClr val="274B41"/>
                </a:solidFill>
                <a:latin typeface="Trebuchet MS"/>
                <a:cs typeface="Trebuchet MS"/>
              </a:rPr>
              <a:t>statements. </a:t>
            </a:r>
            <a:r>
              <a:rPr sz="1800" b="1" spc="-525" dirty="0">
                <a:solidFill>
                  <a:srgbClr val="274B41"/>
                </a:solidFill>
                <a:latin typeface="Trebuchet MS"/>
                <a:cs typeface="Trebuchet MS"/>
              </a:rPr>
              <a:t> </a:t>
            </a:r>
            <a:r>
              <a:rPr sz="1800" b="1" spc="165" dirty="0">
                <a:solidFill>
                  <a:srgbClr val="274B41"/>
                </a:solidFill>
                <a:latin typeface="Trebuchet MS"/>
                <a:cs typeface="Trebuchet MS"/>
              </a:rPr>
              <a:t>Iterative</a:t>
            </a:r>
            <a:r>
              <a:rPr sz="1800" b="1" spc="85" dirty="0">
                <a:solidFill>
                  <a:srgbClr val="274B41"/>
                </a:solidFill>
                <a:latin typeface="Trebuchet MS"/>
                <a:cs typeface="Trebuchet MS"/>
              </a:rPr>
              <a:t> </a:t>
            </a:r>
            <a:r>
              <a:rPr sz="1800" b="1" spc="155" dirty="0">
                <a:solidFill>
                  <a:srgbClr val="274B41"/>
                </a:solidFill>
                <a:latin typeface="Trebuchet MS"/>
                <a:cs typeface="Trebuchet MS"/>
              </a:rPr>
              <a:t>Control:	</a:t>
            </a:r>
            <a:r>
              <a:rPr sz="1800" b="1" spc="45" dirty="0">
                <a:solidFill>
                  <a:srgbClr val="274B41"/>
                </a:solidFill>
                <a:latin typeface="Trebuchet MS"/>
                <a:cs typeface="Trebuchet MS"/>
              </a:rPr>
              <a:t>To</a:t>
            </a:r>
            <a:r>
              <a:rPr sz="1800" b="1" spc="75" dirty="0">
                <a:solidFill>
                  <a:srgbClr val="274B41"/>
                </a:solidFill>
                <a:latin typeface="Trebuchet MS"/>
                <a:cs typeface="Trebuchet MS"/>
              </a:rPr>
              <a:t> </a:t>
            </a:r>
            <a:r>
              <a:rPr sz="1800" b="1" spc="175" dirty="0">
                <a:solidFill>
                  <a:srgbClr val="274B41"/>
                </a:solidFill>
                <a:latin typeface="Trebuchet MS"/>
                <a:cs typeface="Trebuchet MS"/>
              </a:rPr>
              <a:t>execute</a:t>
            </a:r>
            <a:r>
              <a:rPr sz="1800" b="1" spc="80" dirty="0">
                <a:solidFill>
                  <a:srgbClr val="274B41"/>
                </a:solidFill>
                <a:latin typeface="Trebuchet MS"/>
                <a:cs typeface="Trebuchet MS"/>
              </a:rPr>
              <a:t> </a:t>
            </a:r>
            <a:r>
              <a:rPr sz="1800" b="1" spc="254" dirty="0">
                <a:solidFill>
                  <a:srgbClr val="274B41"/>
                </a:solidFill>
                <a:latin typeface="Trebuchet MS"/>
                <a:cs typeface="Trebuchet MS"/>
              </a:rPr>
              <a:t>a</a:t>
            </a:r>
            <a:r>
              <a:rPr sz="1800" b="1" spc="65" dirty="0">
                <a:solidFill>
                  <a:srgbClr val="274B41"/>
                </a:solidFill>
                <a:latin typeface="Trebuchet MS"/>
                <a:cs typeface="Trebuchet MS"/>
              </a:rPr>
              <a:t> </a:t>
            </a:r>
            <a:r>
              <a:rPr sz="1800" b="1" spc="204" dirty="0">
                <a:solidFill>
                  <a:srgbClr val="274B41"/>
                </a:solidFill>
                <a:latin typeface="Trebuchet MS"/>
                <a:cs typeface="Trebuchet MS"/>
              </a:rPr>
              <a:t>set</a:t>
            </a:r>
            <a:r>
              <a:rPr sz="1800" b="1" spc="80" dirty="0">
                <a:solidFill>
                  <a:srgbClr val="274B41"/>
                </a:solidFill>
                <a:latin typeface="Trebuchet MS"/>
                <a:cs typeface="Trebuchet MS"/>
              </a:rPr>
              <a:t> </a:t>
            </a:r>
            <a:r>
              <a:rPr sz="1800" b="1" spc="165" dirty="0">
                <a:solidFill>
                  <a:srgbClr val="274B41"/>
                </a:solidFill>
                <a:latin typeface="Trebuchet MS"/>
                <a:cs typeface="Trebuchet MS"/>
              </a:rPr>
              <a:t>of</a:t>
            </a:r>
            <a:r>
              <a:rPr sz="1800" b="1" spc="65" dirty="0">
                <a:solidFill>
                  <a:srgbClr val="274B41"/>
                </a:solidFill>
                <a:latin typeface="Trebuchet MS"/>
                <a:cs typeface="Trebuchet MS"/>
              </a:rPr>
              <a:t> </a:t>
            </a:r>
            <a:r>
              <a:rPr sz="1800" b="1" spc="220" dirty="0">
                <a:solidFill>
                  <a:srgbClr val="274B41"/>
                </a:solidFill>
                <a:latin typeface="Trebuchet MS"/>
                <a:cs typeface="Trebuchet MS"/>
              </a:rPr>
              <a:t>statements</a:t>
            </a:r>
            <a:r>
              <a:rPr sz="1800" b="1" spc="70" dirty="0">
                <a:solidFill>
                  <a:srgbClr val="274B41"/>
                </a:solidFill>
                <a:latin typeface="Trebuchet MS"/>
                <a:cs typeface="Trebuchet MS"/>
              </a:rPr>
              <a:t> </a:t>
            </a:r>
            <a:r>
              <a:rPr sz="1800" b="1" spc="150" dirty="0">
                <a:solidFill>
                  <a:srgbClr val="274B41"/>
                </a:solidFill>
                <a:latin typeface="Trebuchet MS"/>
                <a:cs typeface="Trebuchet MS"/>
              </a:rPr>
              <a:t>repeatedly.</a:t>
            </a:r>
            <a:endParaRPr sz="1800">
              <a:latin typeface="Trebuchet MS"/>
              <a:cs typeface="Trebuchet MS"/>
            </a:endParaRPr>
          </a:p>
        </p:txBody>
      </p:sp>
      <p:sp>
        <p:nvSpPr>
          <p:cNvPr id="11" name="object 11"/>
          <p:cNvSpPr txBox="1"/>
          <p:nvPr/>
        </p:nvSpPr>
        <p:spPr>
          <a:xfrm>
            <a:off x="405129" y="4518660"/>
            <a:ext cx="106045" cy="848360"/>
          </a:xfrm>
          <a:prstGeom prst="rect">
            <a:avLst/>
          </a:prstGeom>
        </p:spPr>
        <p:txBody>
          <a:bodyPr vert="horz" wrap="square" lIns="0" tIns="149860" rIns="0" bIns="0" rtlCol="0">
            <a:spAutoFit/>
          </a:bodyPr>
          <a:lstStyle/>
          <a:p>
            <a:pPr marL="12700">
              <a:lnSpc>
                <a:spcPct val="100000"/>
              </a:lnSpc>
              <a:spcBef>
                <a:spcPts val="1180"/>
              </a:spcBef>
            </a:pPr>
            <a:r>
              <a:rPr sz="1800" dirty="0">
                <a:solidFill>
                  <a:srgbClr val="274B41"/>
                </a:solidFill>
                <a:latin typeface="Arial MT"/>
                <a:cs typeface="Arial MT"/>
              </a:rPr>
              <a:t>•</a:t>
            </a:r>
            <a:endParaRPr sz="1800">
              <a:latin typeface="Arial MT"/>
              <a:cs typeface="Arial MT"/>
            </a:endParaRPr>
          </a:p>
          <a:p>
            <a:pPr marL="12700">
              <a:lnSpc>
                <a:spcPct val="100000"/>
              </a:lnSpc>
              <a:spcBef>
                <a:spcPts val="1080"/>
              </a:spcBef>
            </a:pPr>
            <a:r>
              <a:rPr sz="1800" dirty="0">
                <a:solidFill>
                  <a:srgbClr val="274B41"/>
                </a:solidFill>
                <a:latin typeface="Arial MT"/>
                <a:cs typeface="Arial MT"/>
              </a:rPr>
              <a:t>•</a:t>
            </a:r>
            <a:endParaRPr sz="1800">
              <a:latin typeface="Arial MT"/>
              <a:cs typeface="Arial M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69459" y="889000"/>
            <a:ext cx="2908935" cy="513080"/>
          </a:xfrm>
          <a:prstGeom prst="rect">
            <a:avLst/>
          </a:prstGeom>
        </p:spPr>
        <p:txBody>
          <a:bodyPr vert="horz" wrap="square" lIns="0" tIns="12700" rIns="0" bIns="0" rtlCol="0">
            <a:spAutoFit/>
          </a:bodyPr>
          <a:lstStyle/>
          <a:p>
            <a:pPr marL="12700">
              <a:lnSpc>
                <a:spcPct val="100000"/>
              </a:lnSpc>
              <a:spcBef>
                <a:spcPts val="100"/>
              </a:spcBef>
            </a:pPr>
            <a:r>
              <a:rPr sz="3200" b="1" spc="250" dirty="0">
                <a:solidFill>
                  <a:srgbClr val="FFFFFF"/>
                </a:solidFill>
                <a:latin typeface="Trebuchet MS"/>
                <a:cs typeface="Trebuchet MS"/>
              </a:rPr>
              <a:t>If</a:t>
            </a:r>
            <a:r>
              <a:rPr sz="3200" b="1" spc="60" dirty="0">
                <a:solidFill>
                  <a:srgbClr val="FFFFFF"/>
                </a:solidFill>
                <a:latin typeface="Trebuchet MS"/>
                <a:cs typeface="Trebuchet MS"/>
              </a:rPr>
              <a:t> </a:t>
            </a:r>
            <a:r>
              <a:rPr sz="3200" b="1" spc="390" dirty="0">
                <a:solidFill>
                  <a:srgbClr val="FFFFFF"/>
                </a:solidFill>
                <a:latin typeface="Trebuchet MS"/>
                <a:cs typeface="Trebuchet MS"/>
              </a:rPr>
              <a:t>Statement</a:t>
            </a:r>
            <a:endParaRPr sz="3200">
              <a:latin typeface="Trebuchet MS"/>
              <a:cs typeface="Trebuchet MS"/>
            </a:endParaRPr>
          </a:p>
        </p:txBody>
      </p:sp>
      <p:pic>
        <p:nvPicPr>
          <p:cNvPr id="3" name="object 3"/>
          <p:cNvPicPr/>
          <p:nvPr/>
        </p:nvPicPr>
        <p:blipFill>
          <a:blip r:embed="rId2" cstate="print"/>
          <a:stretch>
            <a:fillRect/>
          </a:stretch>
        </p:blipFill>
        <p:spPr>
          <a:xfrm>
            <a:off x="421645" y="2655570"/>
            <a:ext cx="2710174" cy="1770379"/>
          </a:xfrm>
          <a:prstGeom prst="rect">
            <a:avLst/>
          </a:prstGeom>
        </p:spPr>
      </p:pic>
      <p:pic>
        <p:nvPicPr>
          <p:cNvPr id="4" name="object 4"/>
          <p:cNvPicPr/>
          <p:nvPr/>
        </p:nvPicPr>
        <p:blipFill>
          <a:blip r:embed="rId3" cstate="print"/>
          <a:stretch>
            <a:fillRect/>
          </a:stretch>
        </p:blipFill>
        <p:spPr>
          <a:xfrm>
            <a:off x="3479414" y="2374844"/>
            <a:ext cx="2696837" cy="2124979"/>
          </a:xfrm>
          <a:prstGeom prst="rect">
            <a:avLst/>
          </a:prstGeom>
        </p:spPr>
      </p:pic>
      <p:sp>
        <p:nvSpPr>
          <p:cNvPr id="5" name="object 5"/>
          <p:cNvSpPr txBox="1"/>
          <p:nvPr/>
        </p:nvSpPr>
        <p:spPr>
          <a:xfrm>
            <a:off x="6798309" y="2162809"/>
            <a:ext cx="109347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Example:</a:t>
            </a:r>
            <a:endParaRPr sz="1800">
              <a:latin typeface="Trebuchet MS"/>
              <a:cs typeface="Trebuchet MS"/>
            </a:endParaRPr>
          </a:p>
        </p:txBody>
      </p:sp>
      <p:pic>
        <p:nvPicPr>
          <p:cNvPr id="6" name="object 6"/>
          <p:cNvPicPr/>
          <p:nvPr/>
        </p:nvPicPr>
        <p:blipFill>
          <a:blip r:embed="rId4" cstate="print"/>
          <a:stretch>
            <a:fillRect/>
          </a:stretch>
        </p:blipFill>
        <p:spPr>
          <a:xfrm>
            <a:off x="6722109" y="2693038"/>
            <a:ext cx="4890770" cy="173291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1940" y="889000"/>
            <a:ext cx="4005579" cy="513080"/>
          </a:xfrm>
          <a:prstGeom prst="rect">
            <a:avLst/>
          </a:prstGeom>
        </p:spPr>
        <p:txBody>
          <a:bodyPr vert="horz" wrap="square" lIns="0" tIns="12700" rIns="0" bIns="0" rtlCol="0">
            <a:spAutoFit/>
          </a:bodyPr>
          <a:lstStyle/>
          <a:p>
            <a:pPr marL="12700">
              <a:lnSpc>
                <a:spcPct val="100000"/>
              </a:lnSpc>
              <a:spcBef>
                <a:spcPts val="100"/>
              </a:spcBef>
            </a:pPr>
            <a:r>
              <a:rPr sz="3200" b="1" spc="280" dirty="0">
                <a:solidFill>
                  <a:srgbClr val="FFFFFF"/>
                </a:solidFill>
                <a:latin typeface="Trebuchet MS"/>
                <a:cs typeface="Trebuchet MS"/>
              </a:rPr>
              <a:t>If-Else</a:t>
            </a:r>
            <a:r>
              <a:rPr sz="3200" b="1" spc="60" dirty="0">
                <a:solidFill>
                  <a:srgbClr val="FFFFFF"/>
                </a:solidFill>
                <a:latin typeface="Trebuchet MS"/>
                <a:cs typeface="Trebuchet MS"/>
              </a:rPr>
              <a:t> </a:t>
            </a:r>
            <a:r>
              <a:rPr sz="3200" b="1" spc="390" dirty="0">
                <a:solidFill>
                  <a:srgbClr val="FFFFFF"/>
                </a:solidFill>
                <a:latin typeface="Trebuchet MS"/>
                <a:cs typeface="Trebuchet MS"/>
              </a:rPr>
              <a:t>Statement</a:t>
            </a:r>
            <a:endParaRPr sz="3200">
              <a:latin typeface="Trebuchet MS"/>
              <a:cs typeface="Trebuchet MS"/>
            </a:endParaRPr>
          </a:p>
        </p:txBody>
      </p:sp>
      <p:pic>
        <p:nvPicPr>
          <p:cNvPr id="3" name="object 3"/>
          <p:cNvPicPr/>
          <p:nvPr/>
        </p:nvPicPr>
        <p:blipFill>
          <a:blip r:embed="rId2" cstate="print"/>
          <a:stretch>
            <a:fillRect/>
          </a:stretch>
        </p:blipFill>
        <p:spPr>
          <a:xfrm>
            <a:off x="125729" y="1877060"/>
            <a:ext cx="2501900" cy="1562100"/>
          </a:xfrm>
          <a:prstGeom prst="rect">
            <a:avLst/>
          </a:prstGeom>
        </p:spPr>
      </p:pic>
      <p:sp>
        <p:nvSpPr>
          <p:cNvPr id="4" name="object 4"/>
          <p:cNvSpPr txBox="1"/>
          <p:nvPr/>
        </p:nvSpPr>
        <p:spPr>
          <a:xfrm>
            <a:off x="6967219" y="1926590"/>
            <a:ext cx="109347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Example:</a:t>
            </a:r>
            <a:endParaRPr sz="1800">
              <a:latin typeface="Trebuchet MS"/>
              <a:cs typeface="Trebuchet MS"/>
            </a:endParaRPr>
          </a:p>
        </p:txBody>
      </p:sp>
      <p:pic>
        <p:nvPicPr>
          <p:cNvPr id="5" name="object 5"/>
          <p:cNvPicPr/>
          <p:nvPr/>
        </p:nvPicPr>
        <p:blipFill>
          <a:blip r:embed="rId3" cstate="print"/>
          <a:stretch>
            <a:fillRect/>
          </a:stretch>
        </p:blipFill>
        <p:spPr>
          <a:xfrm>
            <a:off x="2754629" y="1988820"/>
            <a:ext cx="4000892" cy="2857499"/>
          </a:xfrm>
          <a:prstGeom prst="rect">
            <a:avLst/>
          </a:prstGeom>
        </p:spPr>
      </p:pic>
      <p:pic>
        <p:nvPicPr>
          <p:cNvPr id="6" name="object 6"/>
          <p:cNvPicPr/>
          <p:nvPr/>
        </p:nvPicPr>
        <p:blipFill>
          <a:blip r:embed="rId4" cstate="print"/>
          <a:stretch>
            <a:fillRect/>
          </a:stretch>
        </p:blipFill>
        <p:spPr>
          <a:xfrm>
            <a:off x="7086600" y="2653628"/>
            <a:ext cx="4724400" cy="351857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41680"/>
            <a:ext cx="12192000" cy="808990"/>
          </a:xfrm>
          <a:custGeom>
            <a:avLst/>
            <a:gdLst/>
            <a:ahLst/>
            <a:cxnLst/>
            <a:rect l="l" t="t" r="r" b="b"/>
            <a:pathLst>
              <a:path w="12192000" h="808990">
                <a:moveTo>
                  <a:pt x="12192000" y="0"/>
                </a:moveTo>
                <a:lnTo>
                  <a:pt x="0" y="0"/>
                </a:lnTo>
                <a:lnTo>
                  <a:pt x="0" y="808990"/>
                </a:lnTo>
                <a:lnTo>
                  <a:pt x="12192000" y="808990"/>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3572509" y="889000"/>
            <a:ext cx="4902200" cy="513080"/>
          </a:xfrm>
          <a:prstGeom prst="rect">
            <a:avLst/>
          </a:prstGeom>
        </p:spPr>
        <p:txBody>
          <a:bodyPr vert="horz" wrap="square" lIns="0" tIns="12700" rIns="0" bIns="0" rtlCol="0">
            <a:spAutoFit/>
          </a:bodyPr>
          <a:lstStyle/>
          <a:p>
            <a:pPr marL="12700">
              <a:lnSpc>
                <a:spcPct val="100000"/>
              </a:lnSpc>
              <a:spcBef>
                <a:spcPts val="100"/>
              </a:spcBef>
            </a:pPr>
            <a:r>
              <a:rPr sz="3200" spc="400" dirty="0">
                <a:solidFill>
                  <a:srgbClr val="FFFFFF"/>
                </a:solidFill>
              </a:rPr>
              <a:t>Nested</a:t>
            </a:r>
            <a:r>
              <a:rPr sz="3200" spc="110" dirty="0">
                <a:solidFill>
                  <a:srgbClr val="FFFFFF"/>
                </a:solidFill>
              </a:rPr>
              <a:t> </a:t>
            </a:r>
            <a:r>
              <a:rPr sz="3200" spc="180" dirty="0">
                <a:solidFill>
                  <a:srgbClr val="FFFFFF"/>
                </a:solidFill>
              </a:rPr>
              <a:t>if</a:t>
            </a:r>
            <a:r>
              <a:rPr sz="3200" spc="105" dirty="0">
                <a:solidFill>
                  <a:srgbClr val="FFFFFF"/>
                </a:solidFill>
              </a:rPr>
              <a:t> </a:t>
            </a:r>
            <a:r>
              <a:rPr sz="3200" spc="405" dirty="0">
                <a:solidFill>
                  <a:srgbClr val="FFFFFF"/>
                </a:solidFill>
              </a:rPr>
              <a:t>Statements</a:t>
            </a:r>
            <a:endParaRPr sz="3200"/>
          </a:p>
        </p:txBody>
      </p:sp>
      <p:sp>
        <p:nvSpPr>
          <p:cNvPr id="4" name="object 4"/>
          <p:cNvSpPr txBox="1"/>
          <p:nvPr/>
        </p:nvSpPr>
        <p:spPr>
          <a:xfrm>
            <a:off x="337820" y="1488440"/>
            <a:ext cx="11460480" cy="1671320"/>
          </a:xfrm>
          <a:prstGeom prst="rect">
            <a:avLst/>
          </a:prstGeom>
        </p:spPr>
        <p:txBody>
          <a:bodyPr vert="horz" wrap="square" lIns="0" tIns="12700" rIns="0" bIns="0" rtlCol="0">
            <a:spAutoFit/>
          </a:bodyPr>
          <a:lstStyle/>
          <a:p>
            <a:pPr marL="12700" marR="5080" algn="just">
              <a:lnSpc>
                <a:spcPct val="150000"/>
              </a:lnSpc>
              <a:spcBef>
                <a:spcPts val="100"/>
              </a:spcBef>
            </a:pPr>
            <a:r>
              <a:rPr sz="1800" b="1" spc="250" dirty="0">
                <a:solidFill>
                  <a:srgbClr val="274B41"/>
                </a:solidFill>
                <a:latin typeface="Trebuchet MS"/>
                <a:cs typeface="Trebuchet MS"/>
              </a:rPr>
              <a:t>A </a:t>
            </a:r>
            <a:r>
              <a:rPr sz="1800" b="1" spc="210" dirty="0">
                <a:solidFill>
                  <a:srgbClr val="274B41"/>
                </a:solidFill>
                <a:latin typeface="Trebuchet MS"/>
                <a:cs typeface="Trebuchet MS"/>
              </a:rPr>
              <a:t>statement </a:t>
            </a:r>
            <a:r>
              <a:rPr sz="1800" b="1" spc="185" dirty="0">
                <a:solidFill>
                  <a:srgbClr val="274B41"/>
                </a:solidFill>
                <a:latin typeface="Trebuchet MS"/>
                <a:cs typeface="Trebuchet MS"/>
              </a:rPr>
              <a:t>that</a:t>
            </a:r>
            <a:r>
              <a:rPr sz="1800" b="1" spc="190" dirty="0">
                <a:solidFill>
                  <a:srgbClr val="274B41"/>
                </a:solidFill>
                <a:latin typeface="Trebuchet MS"/>
                <a:cs typeface="Trebuchet MS"/>
              </a:rPr>
              <a:t> contains </a:t>
            </a:r>
            <a:r>
              <a:rPr sz="1800" b="1" spc="170" dirty="0">
                <a:solidFill>
                  <a:srgbClr val="274B41"/>
                </a:solidFill>
                <a:latin typeface="Trebuchet MS"/>
                <a:cs typeface="Trebuchet MS"/>
              </a:rPr>
              <a:t>other</a:t>
            </a:r>
            <a:r>
              <a:rPr sz="1800" b="1" spc="175" dirty="0">
                <a:solidFill>
                  <a:srgbClr val="274B41"/>
                </a:solidFill>
                <a:latin typeface="Trebuchet MS"/>
                <a:cs typeface="Trebuchet MS"/>
              </a:rPr>
              <a:t> </a:t>
            </a:r>
            <a:r>
              <a:rPr sz="1800" b="1" spc="215" dirty="0">
                <a:solidFill>
                  <a:srgbClr val="274B41"/>
                </a:solidFill>
                <a:latin typeface="Trebuchet MS"/>
                <a:cs typeface="Trebuchet MS"/>
              </a:rPr>
              <a:t>statements </a:t>
            </a:r>
            <a:r>
              <a:rPr sz="1800" b="1" spc="185" dirty="0">
                <a:solidFill>
                  <a:srgbClr val="274B41"/>
                </a:solidFill>
                <a:latin typeface="Trebuchet MS"/>
                <a:cs typeface="Trebuchet MS"/>
              </a:rPr>
              <a:t>is </a:t>
            </a:r>
            <a:r>
              <a:rPr sz="1800" b="1" spc="160" dirty="0">
                <a:solidFill>
                  <a:srgbClr val="274B41"/>
                </a:solidFill>
                <a:latin typeface="Trebuchet MS"/>
                <a:cs typeface="Trebuchet MS"/>
              </a:rPr>
              <a:t>called</a:t>
            </a:r>
            <a:r>
              <a:rPr sz="1800" b="1" spc="165" dirty="0">
                <a:solidFill>
                  <a:srgbClr val="274B41"/>
                </a:solidFill>
                <a:latin typeface="Trebuchet MS"/>
                <a:cs typeface="Trebuchet MS"/>
              </a:rPr>
              <a:t> </a:t>
            </a:r>
            <a:r>
              <a:rPr sz="1800" b="1" spc="254" dirty="0">
                <a:solidFill>
                  <a:srgbClr val="274B41"/>
                </a:solidFill>
                <a:latin typeface="Trebuchet MS"/>
                <a:cs typeface="Trebuchet MS"/>
              </a:rPr>
              <a:t>a </a:t>
            </a:r>
            <a:r>
              <a:rPr sz="1800" b="1" i="1" spc="240" dirty="0">
                <a:solidFill>
                  <a:srgbClr val="BF0000"/>
                </a:solidFill>
                <a:latin typeface="Trebuchet MS"/>
                <a:cs typeface="Trebuchet MS"/>
              </a:rPr>
              <a:t>compound </a:t>
            </a:r>
            <a:r>
              <a:rPr sz="1800" b="1" i="1" spc="170" dirty="0">
                <a:solidFill>
                  <a:srgbClr val="BF0000"/>
                </a:solidFill>
                <a:latin typeface="Trebuchet MS"/>
                <a:cs typeface="Trebuchet MS"/>
              </a:rPr>
              <a:t>statement</a:t>
            </a:r>
            <a:r>
              <a:rPr sz="1800" b="1" i="1" spc="170" dirty="0">
                <a:solidFill>
                  <a:srgbClr val="274B41"/>
                </a:solidFill>
                <a:latin typeface="Trebuchet MS"/>
                <a:cs typeface="Trebuchet MS"/>
              </a:rPr>
              <a:t>.</a:t>
            </a:r>
            <a:r>
              <a:rPr sz="1800" b="1" i="1" spc="175" dirty="0">
                <a:solidFill>
                  <a:srgbClr val="274B41"/>
                </a:solidFill>
                <a:latin typeface="Trebuchet MS"/>
                <a:cs typeface="Trebuchet MS"/>
              </a:rPr>
              <a:t> </a:t>
            </a:r>
            <a:r>
              <a:rPr sz="1800" b="1" spc="45" dirty="0">
                <a:solidFill>
                  <a:srgbClr val="274B41"/>
                </a:solidFill>
                <a:latin typeface="Trebuchet MS"/>
                <a:cs typeface="Trebuchet MS"/>
              </a:rPr>
              <a:t>To </a:t>
            </a:r>
            <a:r>
              <a:rPr sz="1800" b="1" spc="50" dirty="0">
                <a:solidFill>
                  <a:srgbClr val="274B41"/>
                </a:solidFill>
                <a:latin typeface="Trebuchet MS"/>
                <a:cs typeface="Trebuchet MS"/>
              </a:rPr>
              <a:t> </a:t>
            </a:r>
            <a:r>
              <a:rPr sz="1800" b="1" spc="185" dirty="0">
                <a:solidFill>
                  <a:srgbClr val="274B41"/>
                </a:solidFill>
                <a:latin typeface="Trebuchet MS"/>
                <a:cs typeface="Trebuchet MS"/>
              </a:rPr>
              <a:t>perform </a:t>
            </a:r>
            <a:r>
              <a:rPr sz="1800" b="1" spc="204" dirty="0">
                <a:solidFill>
                  <a:srgbClr val="274B41"/>
                </a:solidFill>
                <a:latin typeface="Trebuchet MS"/>
                <a:cs typeface="Trebuchet MS"/>
              </a:rPr>
              <a:t>more </a:t>
            </a:r>
            <a:r>
              <a:rPr sz="1800" b="1" spc="190" dirty="0">
                <a:solidFill>
                  <a:srgbClr val="274B41"/>
                </a:solidFill>
                <a:latin typeface="Trebuchet MS"/>
                <a:cs typeface="Trebuchet MS"/>
              </a:rPr>
              <a:t>complex </a:t>
            </a:r>
            <a:r>
              <a:rPr sz="1800" b="1" spc="170" dirty="0">
                <a:solidFill>
                  <a:srgbClr val="274B41"/>
                </a:solidFill>
                <a:latin typeface="Trebuchet MS"/>
                <a:cs typeface="Trebuchet MS"/>
              </a:rPr>
              <a:t>checks, </a:t>
            </a:r>
            <a:r>
              <a:rPr sz="1800" b="1" spc="90" dirty="0">
                <a:solidFill>
                  <a:srgbClr val="274B41"/>
                </a:solidFill>
                <a:latin typeface="Trebuchet MS"/>
                <a:cs typeface="Trebuchet MS"/>
              </a:rPr>
              <a:t>if </a:t>
            </a:r>
            <a:r>
              <a:rPr sz="1800" b="1" spc="215" dirty="0">
                <a:solidFill>
                  <a:srgbClr val="274B41"/>
                </a:solidFill>
                <a:latin typeface="Trebuchet MS"/>
                <a:cs typeface="Trebuchet MS"/>
              </a:rPr>
              <a:t>statements </a:t>
            </a:r>
            <a:r>
              <a:rPr sz="1800" b="1" spc="204" dirty="0">
                <a:solidFill>
                  <a:srgbClr val="274B41"/>
                </a:solidFill>
                <a:latin typeface="Trebuchet MS"/>
                <a:cs typeface="Trebuchet MS"/>
              </a:rPr>
              <a:t>can be </a:t>
            </a:r>
            <a:r>
              <a:rPr sz="1800" b="1" spc="180" dirty="0">
                <a:solidFill>
                  <a:srgbClr val="274B41"/>
                </a:solidFill>
                <a:latin typeface="Trebuchet MS"/>
                <a:cs typeface="Trebuchet MS"/>
              </a:rPr>
              <a:t>nested, </a:t>
            </a:r>
            <a:r>
              <a:rPr sz="1800" b="1" spc="185" dirty="0">
                <a:solidFill>
                  <a:srgbClr val="274B41"/>
                </a:solidFill>
                <a:latin typeface="Trebuchet MS"/>
                <a:cs typeface="Trebuchet MS"/>
              </a:rPr>
              <a:t>that </a:t>
            </a:r>
            <a:r>
              <a:rPr sz="1800" b="1" spc="125" dirty="0">
                <a:solidFill>
                  <a:srgbClr val="274B41"/>
                </a:solidFill>
                <a:latin typeface="Trebuchet MS"/>
                <a:cs typeface="Trebuchet MS"/>
              </a:rPr>
              <a:t>is, </a:t>
            </a:r>
            <a:r>
              <a:rPr sz="1800" b="1" spc="204" dirty="0">
                <a:solidFill>
                  <a:srgbClr val="274B41"/>
                </a:solidFill>
                <a:latin typeface="Trebuchet MS"/>
                <a:cs typeface="Trebuchet MS"/>
              </a:rPr>
              <a:t>can be </a:t>
            </a:r>
            <a:r>
              <a:rPr sz="1800" b="1" spc="185" dirty="0">
                <a:solidFill>
                  <a:srgbClr val="274B41"/>
                </a:solidFill>
                <a:latin typeface="Trebuchet MS"/>
                <a:cs typeface="Trebuchet MS"/>
              </a:rPr>
              <a:t>placed </a:t>
            </a:r>
            <a:r>
              <a:rPr sz="1800" b="1" spc="204" dirty="0">
                <a:solidFill>
                  <a:srgbClr val="274B41"/>
                </a:solidFill>
                <a:latin typeface="Trebuchet MS"/>
                <a:cs typeface="Trebuchet MS"/>
              </a:rPr>
              <a:t>one </a:t>
            </a:r>
            <a:r>
              <a:rPr sz="1800" b="1" spc="210" dirty="0">
                <a:solidFill>
                  <a:srgbClr val="274B41"/>
                </a:solidFill>
                <a:latin typeface="Trebuchet MS"/>
                <a:cs typeface="Trebuchet MS"/>
              </a:rPr>
              <a:t> </a:t>
            </a:r>
            <a:r>
              <a:rPr sz="1800" b="1" spc="175" dirty="0">
                <a:solidFill>
                  <a:srgbClr val="274B41"/>
                </a:solidFill>
                <a:latin typeface="Trebuchet MS"/>
                <a:cs typeface="Trebuchet MS"/>
              </a:rPr>
              <a:t>inside </a:t>
            </a:r>
            <a:r>
              <a:rPr sz="1800" b="1" spc="180" dirty="0">
                <a:solidFill>
                  <a:srgbClr val="274B41"/>
                </a:solidFill>
                <a:latin typeface="Trebuchet MS"/>
                <a:cs typeface="Trebuchet MS"/>
              </a:rPr>
              <a:t>the </a:t>
            </a:r>
            <a:r>
              <a:rPr sz="1800" b="1" spc="105" dirty="0">
                <a:solidFill>
                  <a:srgbClr val="274B41"/>
                </a:solidFill>
                <a:latin typeface="Trebuchet MS"/>
                <a:cs typeface="Trebuchet MS"/>
              </a:rPr>
              <a:t>other. </a:t>
            </a:r>
            <a:r>
              <a:rPr sz="1800" b="1" spc="190" dirty="0">
                <a:solidFill>
                  <a:srgbClr val="274B41"/>
                </a:solidFill>
                <a:latin typeface="Trebuchet MS"/>
                <a:cs typeface="Trebuchet MS"/>
              </a:rPr>
              <a:t>In </a:t>
            </a:r>
            <a:r>
              <a:rPr sz="1800" b="1" spc="215" dirty="0">
                <a:solidFill>
                  <a:srgbClr val="274B41"/>
                </a:solidFill>
                <a:latin typeface="Trebuchet MS"/>
                <a:cs typeface="Trebuchet MS"/>
              </a:rPr>
              <a:t>such </a:t>
            </a:r>
            <a:r>
              <a:rPr sz="1800" b="1" spc="254" dirty="0">
                <a:solidFill>
                  <a:srgbClr val="274B41"/>
                </a:solidFill>
                <a:latin typeface="Trebuchet MS"/>
                <a:cs typeface="Trebuchet MS"/>
              </a:rPr>
              <a:t>a </a:t>
            </a:r>
            <a:r>
              <a:rPr sz="1800" b="1" spc="175" dirty="0">
                <a:solidFill>
                  <a:srgbClr val="274B41"/>
                </a:solidFill>
                <a:latin typeface="Trebuchet MS"/>
                <a:cs typeface="Trebuchet MS"/>
              </a:rPr>
              <a:t>case, </a:t>
            </a:r>
            <a:r>
              <a:rPr sz="1800" b="1" spc="180" dirty="0">
                <a:solidFill>
                  <a:srgbClr val="274B41"/>
                </a:solidFill>
                <a:latin typeface="Trebuchet MS"/>
                <a:cs typeface="Trebuchet MS"/>
              </a:rPr>
              <a:t>the </a:t>
            </a:r>
            <a:r>
              <a:rPr sz="1800" b="1" spc="160" dirty="0">
                <a:solidFill>
                  <a:srgbClr val="274B41"/>
                </a:solidFill>
                <a:latin typeface="Trebuchet MS"/>
                <a:cs typeface="Trebuchet MS"/>
              </a:rPr>
              <a:t>inner </a:t>
            </a:r>
            <a:r>
              <a:rPr sz="1800" b="1" spc="90" dirty="0">
                <a:solidFill>
                  <a:srgbClr val="274B41"/>
                </a:solidFill>
                <a:latin typeface="Trebuchet MS"/>
                <a:cs typeface="Trebuchet MS"/>
              </a:rPr>
              <a:t>if </a:t>
            </a:r>
            <a:r>
              <a:rPr sz="1800" b="1" spc="210" dirty="0">
                <a:solidFill>
                  <a:srgbClr val="274B41"/>
                </a:solidFill>
                <a:latin typeface="Trebuchet MS"/>
                <a:cs typeface="Trebuchet MS"/>
              </a:rPr>
              <a:t>statement </a:t>
            </a:r>
            <a:r>
              <a:rPr sz="1800" b="1" spc="180" dirty="0">
                <a:solidFill>
                  <a:srgbClr val="274B41"/>
                </a:solidFill>
                <a:latin typeface="Trebuchet MS"/>
                <a:cs typeface="Trebuchet MS"/>
              </a:rPr>
              <a:t>is the </a:t>
            </a:r>
            <a:r>
              <a:rPr sz="1800" b="1" spc="210" dirty="0">
                <a:solidFill>
                  <a:srgbClr val="274B41"/>
                </a:solidFill>
                <a:latin typeface="Trebuchet MS"/>
                <a:cs typeface="Trebuchet MS"/>
              </a:rPr>
              <a:t>statement </a:t>
            </a:r>
            <a:r>
              <a:rPr sz="1800" b="1" spc="185" dirty="0">
                <a:solidFill>
                  <a:srgbClr val="274B41"/>
                </a:solidFill>
                <a:latin typeface="Trebuchet MS"/>
                <a:cs typeface="Trebuchet MS"/>
              </a:rPr>
              <a:t>part </a:t>
            </a:r>
            <a:r>
              <a:rPr sz="1800" b="1" spc="165" dirty="0">
                <a:solidFill>
                  <a:srgbClr val="274B41"/>
                </a:solidFill>
                <a:latin typeface="Trebuchet MS"/>
                <a:cs typeface="Trebuchet MS"/>
              </a:rPr>
              <a:t>of </a:t>
            </a:r>
            <a:r>
              <a:rPr sz="1800" b="1" spc="180" dirty="0">
                <a:solidFill>
                  <a:srgbClr val="274B41"/>
                </a:solidFill>
                <a:latin typeface="Trebuchet MS"/>
                <a:cs typeface="Trebuchet MS"/>
              </a:rPr>
              <a:t>the </a:t>
            </a:r>
            <a:r>
              <a:rPr sz="1800" b="1" spc="185" dirty="0">
                <a:solidFill>
                  <a:srgbClr val="274B41"/>
                </a:solidFill>
                <a:latin typeface="Trebuchet MS"/>
                <a:cs typeface="Trebuchet MS"/>
              </a:rPr>
              <a:t> </a:t>
            </a:r>
            <a:r>
              <a:rPr sz="1800" b="1" spc="175" dirty="0">
                <a:solidFill>
                  <a:srgbClr val="274B41"/>
                </a:solidFill>
                <a:latin typeface="Trebuchet MS"/>
                <a:cs typeface="Trebuchet MS"/>
              </a:rPr>
              <a:t>outer</a:t>
            </a:r>
            <a:r>
              <a:rPr sz="1800" b="1" spc="525" dirty="0">
                <a:solidFill>
                  <a:srgbClr val="274B41"/>
                </a:solidFill>
                <a:latin typeface="Trebuchet MS"/>
                <a:cs typeface="Trebuchet MS"/>
              </a:rPr>
              <a:t> </a:t>
            </a:r>
            <a:r>
              <a:rPr sz="1800" b="1" spc="155" dirty="0">
                <a:solidFill>
                  <a:srgbClr val="274B41"/>
                </a:solidFill>
                <a:latin typeface="Trebuchet MS"/>
                <a:cs typeface="Trebuchet MS"/>
              </a:rPr>
              <a:t>one.</a:t>
            </a:r>
            <a:r>
              <a:rPr sz="1800" b="1" spc="535" dirty="0">
                <a:solidFill>
                  <a:srgbClr val="274B41"/>
                </a:solidFill>
                <a:latin typeface="Trebuchet MS"/>
                <a:cs typeface="Trebuchet MS"/>
              </a:rPr>
              <a:t> </a:t>
            </a:r>
            <a:r>
              <a:rPr sz="1800" b="1" spc="225" dirty="0">
                <a:solidFill>
                  <a:srgbClr val="274B41"/>
                </a:solidFill>
                <a:latin typeface="Trebuchet MS"/>
                <a:cs typeface="Trebuchet MS"/>
              </a:rPr>
              <a:t>Nested</a:t>
            </a:r>
            <a:r>
              <a:rPr sz="1800" b="1" spc="530" dirty="0">
                <a:solidFill>
                  <a:srgbClr val="274B41"/>
                </a:solidFill>
                <a:latin typeface="Trebuchet MS"/>
                <a:cs typeface="Trebuchet MS"/>
              </a:rPr>
              <a:t> </a:t>
            </a:r>
            <a:r>
              <a:rPr sz="1800" b="1" spc="90" dirty="0">
                <a:solidFill>
                  <a:srgbClr val="274B41"/>
                </a:solidFill>
                <a:latin typeface="Trebuchet MS"/>
                <a:cs typeface="Trebuchet MS"/>
              </a:rPr>
              <a:t>if</a:t>
            </a:r>
            <a:r>
              <a:rPr sz="1800" b="1" spc="525" dirty="0">
                <a:solidFill>
                  <a:srgbClr val="274B41"/>
                </a:solidFill>
                <a:latin typeface="Trebuchet MS"/>
                <a:cs typeface="Trebuchet MS"/>
              </a:rPr>
              <a:t> </a:t>
            </a:r>
            <a:r>
              <a:rPr sz="1800" b="1" spc="215" dirty="0">
                <a:solidFill>
                  <a:srgbClr val="274B41"/>
                </a:solidFill>
                <a:latin typeface="Trebuchet MS"/>
                <a:cs typeface="Trebuchet MS"/>
              </a:rPr>
              <a:t>statements</a:t>
            </a:r>
            <a:r>
              <a:rPr sz="1800" b="1" spc="530" dirty="0">
                <a:solidFill>
                  <a:srgbClr val="274B41"/>
                </a:solidFill>
                <a:latin typeface="Trebuchet MS"/>
                <a:cs typeface="Trebuchet MS"/>
              </a:rPr>
              <a:t> </a:t>
            </a:r>
            <a:r>
              <a:rPr sz="1800" b="1" spc="180" dirty="0">
                <a:solidFill>
                  <a:srgbClr val="274B41"/>
                </a:solidFill>
                <a:latin typeface="Trebuchet MS"/>
                <a:cs typeface="Trebuchet MS"/>
              </a:rPr>
              <a:t>are</a:t>
            </a:r>
            <a:r>
              <a:rPr sz="1800" b="1" spc="525" dirty="0">
                <a:solidFill>
                  <a:srgbClr val="274B41"/>
                </a:solidFill>
                <a:latin typeface="Trebuchet MS"/>
                <a:cs typeface="Trebuchet MS"/>
              </a:rPr>
              <a:t> </a:t>
            </a:r>
            <a:r>
              <a:rPr sz="1800" b="1" spc="229" dirty="0">
                <a:solidFill>
                  <a:srgbClr val="274B41"/>
                </a:solidFill>
                <a:latin typeface="Trebuchet MS"/>
                <a:cs typeface="Trebuchet MS"/>
              </a:rPr>
              <a:t>used</a:t>
            </a:r>
            <a:r>
              <a:rPr sz="1800" b="1" spc="520" dirty="0">
                <a:solidFill>
                  <a:srgbClr val="274B41"/>
                </a:solidFill>
                <a:latin typeface="Trebuchet MS"/>
                <a:cs typeface="Trebuchet MS"/>
              </a:rPr>
              <a:t> </a:t>
            </a:r>
            <a:r>
              <a:rPr sz="1800" b="1" spc="180" dirty="0">
                <a:solidFill>
                  <a:srgbClr val="274B41"/>
                </a:solidFill>
                <a:latin typeface="Trebuchet MS"/>
                <a:cs typeface="Trebuchet MS"/>
              </a:rPr>
              <a:t>to</a:t>
            </a:r>
            <a:r>
              <a:rPr sz="1800" b="1" spc="535" dirty="0">
                <a:solidFill>
                  <a:srgbClr val="274B41"/>
                </a:solidFill>
                <a:latin typeface="Trebuchet MS"/>
                <a:cs typeface="Trebuchet MS"/>
              </a:rPr>
              <a:t> </a:t>
            </a:r>
            <a:r>
              <a:rPr sz="1800" b="1" spc="175" dirty="0">
                <a:solidFill>
                  <a:srgbClr val="274B41"/>
                </a:solidFill>
                <a:latin typeface="Trebuchet MS"/>
                <a:cs typeface="Trebuchet MS"/>
              </a:rPr>
              <a:t>check</a:t>
            </a:r>
            <a:r>
              <a:rPr sz="1800" b="1" spc="530" dirty="0">
                <a:solidFill>
                  <a:srgbClr val="274B41"/>
                </a:solidFill>
                <a:latin typeface="Trebuchet MS"/>
                <a:cs typeface="Trebuchet MS"/>
              </a:rPr>
              <a:t> </a:t>
            </a:r>
            <a:r>
              <a:rPr sz="1800" b="1" spc="90" dirty="0">
                <a:solidFill>
                  <a:srgbClr val="274B41"/>
                </a:solidFill>
                <a:latin typeface="Trebuchet MS"/>
                <a:cs typeface="Trebuchet MS"/>
              </a:rPr>
              <a:t>if</a:t>
            </a:r>
            <a:r>
              <a:rPr sz="1800" b="1" spc="535" dirty="0">
                <a:solidFill>
                  <a:srgbClr val="274B41"/>
                </a:solidFill>
                <a:latin typeface="Trebuchet MS"/>
                <a:cs typeface="Trebuchet MS"/>
              </a:rPr>
              <a:t> </a:t>
            </a:r>
            <a:r>
              <a:rPr sz="1800" b="1" spc="204" dirty="0">
                <a:solidFill>
                  <a:srgbClr val="274B41"/>
                </a:solidFill>
                <a:latin typeface="Trebuchet MS"/>
                <a:cs typeface="Trebuchet MS"/>
              </a:rPr>
              <a:t>more</a:t>
            </a:r>
            <a:r>
              <a:rPr sz="1800" b="1" spc="535" dirty="0">
                <a:solidFill>
                  <a:srgbClr val="274B41"/>
                </a:solidFill>
                <a:latin typeface="Trebuchet MS"/>
                <a:cs typeface="Trebuchet MS"/>
              </a:rPr>
              <a:t> </a:t>
            </a:r>
            <a:r>
              <a:rPr sz="1800" b="1" spc="210" dirty="0">
                <a:solidFill>
                  <a:srgbClr val="274B41"/>
                </a:solidFill>
                <a:latin typeface="Trebuchet MS"/>
                <a:cs typeface="Trebuchet MS"/>
              </a:rPr>
              <a:t>than</a:t>
            </a:r>
            <a:r>
              <a:rPr sz="1800" b="1" spc="520" dirty="0">
                <a:solidFill>
                  <a:srgbClr val="274B41"/>
                </a:solidFill>
                <a:latin typeface="Trebuchet MS"/>
                <a:cs typeface="Trebuchet MS"/>
              </a:rPr>
              <a:t> </a:t>
            </a:r>
            <a:r>
              <a:rPr sz="1800" b="1" spc="204" dirty="0">
                <a:solidFill>
                  <a:srgbClr val="274B41"/>
                </a:solidFill>
                <a:latin typeface="Trebuchet MS"/>
                <a:cs typeface="Trebuchet MS"/>
              </a:rPr>
              <a:t>one</a:t>
            </a:r>
            <a:r>
              <a:rPr sz="1800" b="1" spc="535" dirty="0">
                <a:solidFill>
                  <a:srgbClr val="274B41"/>
                </a:solidFill>
                <a:latin typeface="Trebuchet MS"/>
                <a:cs typeface="Trebuchet MS"/>
              </a:rPr>
              <a:t> </a:t>
            </a:r>
            <a:r>
              <a:rPr sz="1800" b="1" spc="180" dirty="0">
                <a:solidFill>
                  <a:srgbClr val="274B41"/>
                </a:solidFill>
                <a:latin typeface="Trebuchet MS"/>
                <a:cs typeface="Trebuchet MS"/>
              </a:rPr>
              <a:t>conditions</a:t>
            </a:r>
            <a:r>
              <a:rPr sz="1800" b="1" spc="530" dirty="0">
                <a:solidFill>
                  <a:srgbClr val="274B41"/>
                </a:solidFill>
                <a:latin typeface="Trebuchet MS"/>
                <a:cs typeface="Trebuchet MS"/>
              </a:rPr>
              <a:t> </a:t>
            </a:r>
            <a:r>
              <a:rPr sz="1800" b="1" spc="180" dirty="0">
                <a:solidFill>
                  <a:srgbClr val="274B41"/>
                </a:solidFill>
                <a:latin typeface="Trebuchet MS"/>
                <a:cs typeface="Trebuchet MS"/>
              </a:rPr>
              <a:t>are</a:t>
            </a:r>
            <a:endParaRPr sz="1800">
              <a:latin typeface="Trebuchet MS"/>
              <a:cs typeface="Trebuchet MS"/>
            </a:endParaRPr>
          </a:p>
        </p:txBody>
      </p:sp>
      <p:sp>
        <p:nvSpPr>
          <p:cNvPr id="5" name="object 5"/>
          <p:cNvSpPr txBox="1"/>
          <p:nvPr/>
        </p:nvSpPr>
        <p:spPr>
          <a:xfrm>
            <a:off x="337820" y="3271520"/>
            <a:ext cx="1212215" cy="299720"/>
          </a:xfrm>
          <a:prstGeom prst="rect">
            <a:avLst/>
          </a:prstGeom>
        </p:spPr>
        <p:txBody>
          <a:bodyPr vert="horz" wrap="square" lIns="0" tIns="12700" rIns="0" bIns="0" rtlCol="0">
            <a:spAutoFit/>
          </a:bodyPr>
          <a:lstStyle/>
          <a:p>
            <a:pPr marL="12700">
              <a:lnSpc>
                <a:spcPct val="100000"/>
              </a:lnSpc>
              <a:spcBef>
                <a:spcPts val="100"/>
              </a:spcBef>
            </a:pPr>
            <a:r>
              <a:rPr sz="1800" b="1" spc="160" dirty="0">
                <a:solidFill>
                  <a:srgbClr val="274B41"/>
                </a:solidFill>
                <a:latin typeface="Trebuchet MS"/>
                <a:cs typeface="Trebuchet MS"/>
              </a:rPr>
              <a:t>satisfied.</a:t>
            </a:r>
            <a:endParaRPr sz="1800" dirty="0">
              <a:latin typeface="Trebuchet MS"/>
              <a:cs typeface="Trebuchet MS"/>
            </a:endParaRPr>
          </a:p>
        </p:txBody>
      </p:sp>
      <p:sp>
        <p:nvSpPr>
          <p:cNvPr id="6" name="object 6"/>
          <p:cNvSpPr txBox="1"/>
          <p:nvPr/>
        </p:nvSpPr>
        <p:spPr>
          <a:xfrm>
            <a:off x="337820" y="3962400"/>
            <a:ext cx="109347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Example:</a:t>
            </a:r>
            <a:endParaRPr sz="1800" dirty="0">
              <a:latin typeface="Trebuchet MS"/>
              <a:cs typeface="Trebuchet MS"/>
            </a:endParaRPr>
          </a:p>
        </p:txBody>
      </p:sp>
      <p:pic>
        <p:nvPicPr>
          <p:cNvPr id="7" name="object 7"/>
          <p:cNvPicPr/>
          <p:nvPr/>
        </p:nvPicPr>
        <p:blipFill>
          <a:blip r:embed="rId2" cstate="print"/>
          <a:stretch>
            <a:fillRect/>
          </a:stretch>
        </p:blipFill>
        <p:spPr>
          <a:xfrm>
            <a:off x="5029200" y="3443194"/>
            <a:ext cx="6535420" cy="3044190"/>
          </a:xfrm>
          <a:prstGeom prst="rect">
            <a:avLst/>
          </a:prstGeom>
        </p:spPr>
      </p:pic>
      <p:sp>
        <p:nvSpPr>
          <p:cNvPr id="8" name="TextBox 7"/>
          <p:cNvSpPr txBox="1"/>
          <p:nvPr/>
        </p:nvSpPr>
        <p:spPr>
          <a:xfrm>
            <a:off x="1913965" y="3995719"/>
            <a:ext cx="2133600" cy="369332"/>
          </a:xfrm>
          <a:prstGeom prst="rect">
            <a:avLst/>
          </a:prstGeom>
          <a:noFill/>
        </p:spPr>
        <p:txBody>
          <a:bodyPr wrap="square" rtlCol="0">
            <a:spAutoFit/>
          </a:bodyPr>
          <a:lstStyle/>
          <a:p>
            <a:r>
              <a:rPr lang="en-US" dirty="0" smtClean="0"/>
              <a:t>Ladder if</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41680"/>
            <a:ext cx="12192000" cy="808990"/>
          </a:xfrm>
          <a:custGeom>
            <a:avLst/>
            <a:gdLst/>
            <a:ahLst/>
            <a:cxnLst/>
            <a:rect l="l" t="t" r="r" b="b"/>
            <a:pathLst>
              <a:path w="12192000" h="808990">
                <a:moveTo>
                  <a:pt x="12192000" y="0"/>
                </a:moveTo>
                <a:lnTo>
                  <a:pt x="0" y="0"/>
                </a:lnTo>
                <a:lnTo>
                  <a:pt x="0" y="808990"/>
                </a:lnTo>
                <a:lnTo>
                  <a:pt x="12192000" y="808990"/>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3573779" y="889000"/>
            <a:ext cx="4900295" cy="513080"/>
          </a:xfrm>
          <a:prstGeom prst="rect">
            <a:avLst/>
          </a:prstGeom>
        </p:spPr>
        <p:txBody>
          <a:bodyPr vert="horz" wrap="square" lIns="0" tIns="12700" rIns="0" bIns="0" rtlCol="0">
            <a:spAutoFit/>
          </a:bodyPr>
          <a:lstStyle/>
          <a:p>
            <a:pPr marL="12700">
              <a:lnSpc>
                <a:spcPct val="100000"/>
              </a:lnSpc>
              <a:spcBef>
                <a:spcPts val="100"/>
              </a:spcBef>
            </a:pPr>
            <a:r>
              <a:rPr sz="3200" spc="235" dirty="0">
                <a:solidFill>
                  <a:srgbClr val="FFFFFF"/>
                </a:solidFill>
              </a:rPr>
              <a:t>If-elif-else</a:t>
            </a:r>
            <a:r>
              <a:rPr sz="3200" spc="110" dirty="0">
                <a:solidFill>
                  <a:srgbClr val="FFFFFF"/>
                </a:solidFill>
              </a:rPr>
              <a:t> </a:t>
            </a:r>
            <a:r>
              <a:rPr sz="3200" spc="390" dirty="0">
                <a:solidFill>
                  <a:srgbClr val="FFFFFF"/>
                </a:solidFill>
              </a:rPr>
              <a:t>Statement</a:t>
            </a:r>
            <a:endParaRPr sz="3200"/>
          </a:p>
        </p:txBody>
      </p:sp>
      <p:sp>
        <p:nvSpPr>
          <p:cNvPr id="4" name="object 4"/>
          <p:cNvSpPr txBox="1"/>
          <p:nvPr/>
        </p:nvSpPr>
        <p:spPr>
          <a:xfrm>
            <a:off x="4995869" y="2548788"/>
            <a:ext cx="4925060" cy="266700"/>
          </a:xfrm>
          <a:prstGeom prst="rect">
            <a:avLst/>
          </a:prstGeom>
        </p:spPr>
        <p:txBody>
          <a:bodyPr vert="horz" wrap="square" lIns="0" tIns="0" rIns="0" bIns="0" rtlCol="0">
            <a:spAutoFit/>
          </a:bodyPr>
          <a:lstStyle/>
          <a:p>
            <a:pPr>
              <a:lnSpc>
                <a:spcPts val="2030"/>
              </a:lnSpc>
            </a:pPr>
            <a:r>
              <a:rPr sz="1800" b="1" spc="145" dirty="0">
                <a:solidFill>
                  <a:srgbClr val="274B41"/>
                </a:solidFill>
                <a:latin typeface="Trebuchet MS"/>
                <a:cs typeface="Trebuchet MS"/>
              </a:rPr>
              <a:t>t</a:t>
            </a:r>
            <a:r>
              <a:rPr sz="1800" b="1" spc="75" dirty="0">
                <a:solidFill>
                  <a:srgbClr val="274B41"/>
                </a:solidFill>
                <a:latin typeface="Trebuchet MS"/>
                <a:cs typeface="Trebuchet MS"/>
              </a:rPr>
              <a:t> </a:t>
            </a:r>
            <a:r>
              <a:rPr sz="1800" b="1" spc="180" dirty="0">
                <a:solidFill>
                  <a:srgbClr val="274B41"/>
                </a:solidFill>
                <a:latin typeface="Trebuchet MS"/>
                <a:cs typeface="Trebuchet MS"/>
              </a:rPr>
              <a:t>is</a:t>
            </a:r>
            <a:r>
              <a:rPr sz="1800" b="1" spc="65" dirty="0">
                <a:solidFill>
                  <a:srgbClr val="274B41"/>
                </a:solidFill>
                <a:latin typeface="Trebuchet MS"/>
                <a:cs typeface="Trebuchet MS"/>
              </a:rPr>
              <a:t> </a:t>
            </a:r>
            <a:r>
              <a:rPr sz="1800" b="1" spc="210" dirty="0">
                <a:solidFill>
                  <a:srgbClr val="274B41"/>
                </a:solidFill>
                <a:latin typeface="Trebuchet MS"/>
                <a:cs typeface="Trebuchet MS"/>
              </a:rPr>
              <a:t>also</a:t>
            </a:r>
            <a:r>
              <a:rPr sz="1800" b="1" spc="70" dirty="0">
                <a:solidFill>
                  <a:srgbClr val="274B41"/>
                </a:solidFill>
                <a:latin typeface="Trebuchet MS"/>
                <a:cs typeface="Trebuchet MS"/>
              </a:rPr>
              <a:t> </a:t>
            </a:r>
            <a:r>
              <a:rPr sz="1800" b="1" spc="220" dirty="0">
                <a:solidFill>
                  <a:srgbClr val="274B41"/>
                </a:solidFill>
                <a:latin typeface="Trebuchet MS"/>
                <a:cs typeface="Trebuchet MS"/>
              </a:rPr>
              <a:t>known</a:t>
            </a:r>
            <a:r>
              <a:rPr sz="1800" b="1" spc="75" dirty="0">
                <a:solidFill>
                  <a:srgbClr val="274B41"/>
                </a:solidFill>
                <a:latin typeface="Trebuchet MS"/>
                <a:cs typeface="Trebuchet MS"/>
              </a:rPr>
              <a:t> </a:t>
            </a:r>
            <a:r>
              <a:rPr sz="1800" b="1" spc="270" dirty="0">
                <a:solidFill>
                  <a:srgbClr val="274B41"/>
                </a:solidFill>
                <a:latin typeface="Trebuchet MS"/>
                <a:cs typeface="Trebuchet MS"/>
              </a:rPr>
              <a:t>as</a:t>
            </a:r>
            <a:r>
              <a:rPr sz="1800" b="1" spc="100" dirty="0">
                <a:solidFill>
                  <a:srgbClr val="274B41"/>
                </a:solidFill>
                <a:latin typeface="Trebuchet MS"/>
                <a:cs typeface="Trebuchet MS"/>
              </a:rPr>
              <a:t> </a:t>
            </a:r>
            <a:r>
              <a:rPr sz="1800" b="1" spc="170" dirty="0">
                <a:solidFill>
                  <a:srgbClr val="BF0000"/>
                </a:solidFill>
                <a:latin typeface="Trebuchet MS"/>
                <a:cs typeface="Trebuchet MS"/>
              </a:rPr>
              <a:t>nested-if</a:t>
            </a:r>
            <a:r>
              <a:rPr sz="1800" b="1" spc="75" dirty="0">
                <a:solidFill>
                  <a:srgbClr val="BF0000"/>
                </a:solidFill>
                <a:latin typeface="Trebuchet MS"/>
                <a:cs typeface="Trebuchet MS"/>
              </a:rPr>
              <a:t> </a:t>
            </a:r>
            <a:r>
              <a:rPr sz="1800" b="1" spc="165" dirty="0">
                <a:solidFill>
                  <a:srgbClr val="274B41"/>
                </a:solidFill>
                <a:latin typeface="Trebuchet MS"/>
                <a:cs typeface="Trebuchet MS"/>
              </a:rPr>
              <a:t>construct.</a:t>
            </a:r>
            <a:endParaRPr sz="1800">
              <a:latin typeface="Trebuchet MS"/>
              <a:cs typeface="Trebuchet MS"/>
            </a:endParaRPr>
          </a:p>
        </p:txBody>
      </p:sp>
      <p:pic>
        <p:nvPicPr>
          <p:cNvPr id="5" name="object 5"/>
          <p:cNvPicPr/>
          <p:nvPr/>
        </p:nvPicPr>
        <p:blipFill>
          <a:blip r:embed="rId2" cstate="print"/>
          <a:stretch>
            <a:fillRect/>
          </a:stretch>
        </p:blipFill>
        <p:spPr>
          <a:xfrm>
            <a:off x="5119473" y="3124199"/>
            <a:ext cx="6629992" cy="2732305"/>
          </a:xfrm>
          <a:prstGeom prst="rect">
            <a:avLst/>
          </a:prstGeom>
        </p:spPr>
      </p:pic>
      <p:sp>
        <p:nvSpPr>
          <p:cNvPr id="6" name="object 6"/>
          <p:cNvSpPr txBox="1">
            <a:spLocks noGrp="1"/>
          </p:cNvSpPr>
          <p:nvPr>
            <p:ph type="body" idx="1"/>
          </p:nvPr>
        </p:nvSpPr>
        <p:spPr>
          <a:prstGeom prst="rect">
            <a:avLst/>
          </a:prstGeom>
        </p:spPr>
        <p:txBody>
          <a:bodyPr vert="horz" wrap="square" lIns="0" tIns="12700" rIns="0" bIns="0" rtlCol="0">
            <a:spAutoFit/>
          </a:bodyPr>
          <a:lstStyle/>
          <a:p>
            <a:pPr marL="12700" marR="5080" algn="just">
              <a:lnSpc>
                <a:spcPct val="150000"/>
              </a:lnSpc>
              <a:spcBef>
                <a:spcPts val="100"/>
              </a:spcBef>
            </a:pPr>
            <a:r>
              <a:rPr spc="210" dirty="0"/>
              <a:t>Python </a:t>
            </a:r>
            <a:r>
              <a:rPr spc="215" dirty="0"/>
              <a:t>supports </a:t>
            </a:r>
            <a:r>
              <a:rPr spc="120" dirty="0"/>
              <a:t>if-elif-else </a:t>
            </a:r>
            <a:r>
              <a:rPr spc="215" dirty="0"/>
              <a:t>statements </a:t>
            </a:r>
            <a:r>
              <a:rPr spc="180" dirty="0"/>
              <a:t>to </a:t>
            </a:r>
            <a:r>
              <a:rPr spc="190" dirty="0"/>
              <a:t>test </a:t>
            </a:r>
            <a:r>
              <a:rPr spc="175" dirty="0"/>
              <a:t>additional </a:t>
            </a:r>
            <a:r>
              <a:rPr spc="180" dirty="0"/>
              <a:t>conditions </a:t>
            </a:r>
            <a:r>
              <a:rPr spc="200" dirty="0"/>
              <a:t>apart </a:t>
            </a:r>
            <a:r>
              <a:rPr spc="190" dirty="0"/>
              <a:t>from </a:t>
            </a:r>
            <a:r>
              <a:rPr spc="180" dirty="0"/>
              <a:t>the </a:t>
            </a:r>
            <a:r>
              <a:rPr spc="185" dirty="0"/>
              <a:t> </a:t>
            </a:r>
            <a:r>
              <a:rPr spc="130" dirty="0"/>
              <a:t>initial </a:t>
            </a:r>
            <a:r>
              <a:rPr spc="190" dirty="0"/>
              <a:t>test </a:t>
            </a:r>
            <a:r>
              <a:rPr spc="180" dirty="0"/>
              <a:t>expression. </a:t>
            </a:r>
            <a:r>
              <a:rPr spc="170" dirty="0"/>
              <a:t>The </a:t>
            </a:r>
            <a:r>
              <a:rPr spc="120" dirty="0"/>
              <a:t>if-elif-else </a:t>
            </a:r>
            <a:r>
              <a:rPr spc="180" dirty="0"/>
              <a:t>construct </a:t>
            </a:r>
            <a:r>
              <a:rPr spc="220" dirty="0"/>
              <a:t>works </a:t>
            </a:r>
            <a:r>
              <a:rPr spc="140" dirty="0"/>
              <a:t>in </a:t>
            </a:r>
            <a:r>
              <a:rPr spc="180" dirty="0"/>
              <a:t>the </a:t>
            </a:r>
            <a:r>
              <a:rPr spc="260" dirty="0"/>
              <a:t>same </a:t>
            </a:r>
            <a:r>
              <a:rPr spc="220" dirty="0"/>
              <a:t>way </a:t>
            </a:r>
            <a:r>
              <a:rPr spc="270" dirty="0"/>
              <a:t>as </a:t>
            </a:r>
            <a:r>
              <a:rPr spc="254" dirty="0"/>
              <a:t>a </a:t>
            </a:r>
            <a:r>
              <a:rPr spc="210" dirty="0"/>
              <a:t>usual </a:t>
            </a:r>
            <a:r>
              <a:rPr spc="75" dirty="0"/>
              <a:t>if- </a:t>
            </a:r>
            <a:r>
              <a:rPr spc="80" dirty="0"/>
              <a:t> </a:t>
            </a:r>
            <a:r>
              <a:rPr spc="180" dirty="0"/>
              <a:t>else</a:t>
            </a:r>
            <a:r>
              <a:rPr spc="85" dirty="0"/>
              <a:t> </a:t>
            </a:r>
            <a:r>
              <a:rPr spc="190" dirty="0"/>
              <a:t>statement.</a:t>
            </a:r>
            <a:r>
              <a:rPr spc="70" dirty="0"/>
              <a:t> </a:t>
            </a:r>
            <a:r>
              <a:rPr spc="125" dirty="0"/>
              <a:t>If-elif-else</a:t>
            </a:r>
            <a:r>
              <a:rPr spc="80" dirty="0"/>
              <a:t> </a:t>
            </a:r>
            <a:r>
              <a:rPr spc="185" dirty="0"/>
              <a:t>construc</a:t>
            </a:r>
          </a:p>
          <a:p>
            <a:pPr>
              <a:lnSpc>
                <a:spcPct val="100000"/>
              </a:lnSpc>
              <a:spcBef>
                <a:spcPts val="10"/>
              </a:spcBef>
            </a:pPr>
            <a:endParaRPr sz="2400" dirty="0"/>
          </a:p>
          <a:p>
            <a:pPr marL="12700">
              <a:lnSpc>
                <a:spcPct val="100000"/>
              </a:lnSpc>
            </a:pPr>
            <a:r>
              <a:rPr b="0" spc="110" dirty="0">
                <a:solidFill>
                  <a:srgbClr val="000000"/>
                </a:solidFill>
                <a:latin typeface="Trebuchet MS"/>
                <a:cs typeface="Trebuchet MS"/>
              </a:rPr>
              <a:t>Example:</a:t>
            </a:r>
          </a:p>
        </p:txBody>
      </p:sp>
      <p:pic>
        <p:nvPicPr>
          <p:cNvPr id="7" name="object 7"/>
          <p:cNvPicPr/>
          <p:nvPr/>
        </p:nvPicPr>
        <p:blipFill>
          <a:blip r:embed="rId3" cstate="print"/>
          <a:stretch>
            <a:fillRect/>
          </a:stretch>
        </p:blipFill>
        <p:spPr>
          <a:xfrm>
            <a:off x="326390" y="3563620"/>
            <a:ext cx="4559300" cy="27584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39640" y="889000"/>
            <a:ext cx="2568575" cy="513080"/>
          </a:xfrm>
          <a:prstGeom prst="rect">
            <a:avLst/>
          </a:prstGeom>
        </p:spPr>
        <p:txBody>
          <a:bodyPr vert="horz" wrap="square" lIns="0" tIns="12700" rIns="0" bIns="0" rtlCol="0">
            <a:spAutoFit/>
          </a:bodyPr>
          <a:lstStyle/>
          <a:p>
            <a:pPr marL="12700">
              <a:lnSpc>
                <a:spcPct val="100000"/>
              </a:lnSpc>
              <a:spcBef>
                <a:spcPts val="100"/>
              </a:spcBef>
            </a:pPr>
            <a:r>
              <a:rPr sz="3200" b="1" spc="340" dirty="0">
                <a:solidFill>
                  <a:srgbClr val="FFFFFF"/>
                </a:solidFill>
                <a:latin typeface="Trebuchet MS"/>
                <a:cs typeface="Trebuchet MS"/>
              </a:rPr>
              <a:t>While</a:t>
            </a:r>
            <a:r>
              <a:rPr sz="3200" b="1" spc="75" dirty="0">
                <a:solidFill>
                  <a:srgbClr val="FFFFFF"/>
                </a:solidFill>
                <a:latin typeface="Trebuchet MS"/>
                <a:cs typeface="Trebuchet MS"/>
              </a:rPr>
              <a:t> </a:t>
            </a:r>
            <a:r>
              <a:rPr sz="3200" b="1" spc="360" dirty="0">
                <a:solidFill>
                  <a:srgbClr val="FFFFFF"/>
                </a:solidFill>
                <a:latin typeface="Trebuchet MS"/>
                <a:cs typeface="Trebuchet MS"/>
              </a:rPr>
              <a:t>Loop</a:t>
            </a:r>
            <a:endParaRPr sz="3200">
              <a:latin typeface="Trebuchet MS"/>
              <a:cs typeface="Trebuchet MS"/>
            </a:endParaRPr>
          </a:p>
        </p:txBody>
      </p:sp>
      <p:pic>
        <p:nvPicPr>
          <p:cNvPr id="4" name="object 4"/>
          <p:cNvPicPr/>
          <p:nvPr/>
        </p:nvPicPr>
        <p:blipFill>
          <a:blip r:embed="rId2" cstate="print"/>
          <a:stretch>
            <a:fillRect/>
          </a:stretch>
        </p:blipFill>
        <p:spPr>
          <a:xfrm>
            <a:off x="3750855" y="1836064"/>
            <a:ext cx="4536429" cy="2858878"/>
          </a:xfrm>
          <a:prstGeom prst="rect">
            <a:avLst/>
          </a:prstGeom>
        </p:spPr>
      </p:pic>
      <p:pic>
        <p:nvPicPr>
          <p:cNvPr id="5" name="object 5"/>
          <p:cNvPicPr/>
          <p:nvPr/>
        </p:nvPicPr>
        <p:blipFill>
          <a:blip r:embed="rId3" cstate="print"/>
          <a:stretch>
            <a:fillRect/>
          </a:stretch>
        </p:blipFill>
        <p:spPr>
          <a:xfrm>
            <a:off x="401320" y="1868170"/>
            <a:ext cx="3149600" cy="1605279"/>
          </a:xfrm>
          <a:prstGeom prst="rect">
            <a:avLst/>
          </a:prstGeom>
        </p:spPr>
      </p:pic>
      <p:pic>
        <p:nvPicPr>
          <p:cNvPr id="6" name="object 6"/>
          <p:cNvPicPr/>
          <p:nvPr/>
        </p:nvPicPr>
        <p:blipFill>
          <a:blip r:embed="rId4" cstate="print"/>
          <a:stretch>
            <a:fillRect/>
          </a:stretch>
        </p:blipFill>
        <p:spPr>
          <a:xfrm>
            <a:off x="8755380" y="2343150"/>
            <a:ext cx="3402329" cy="2260600"/>
          </a:xfrm>
          <a:prstGeom prst="rect">
            <a:avLst/>
          </a:prstGeom>
        </p:spPr>
      </p:pic>
      <p:sp>
        <p:nvSpPr>
          <p:cNvPr id="7" name="object 7"/>
          <p:cNvSpPr txBox="1"/>
          <p:nvPr/>
        </p:nvSpPr>
        <p:spPr>
          <a:xfrm>
            <a:off x="8747759" y="2005329"/>
            <a:ext cx="109347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rebuchet MS"/>
                <a:cs typeface="Trebuchet MS"/>
              </a:rPr>
              <a:t>Example:</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41680"/>
            <a:ext cx="12192000" cy="808990"/>
          </a:xfrm>
          <a:custGeom>
            <a:avLst/>
            <a:gdLst/>
            <a:ahLst/>
            <a:cxnLst/>
            <a:rect l="l" t="t" r="r" b="b"/>
            <a:pathLst>
              <a:path w="12192000" h="808990">
                <a:moveTo>
                  <a:pt x="12192000" y="0"/>
                </a:moveTo>
                <a:lnTo>
                  <a:pt x="0" y="0"/>
                </a:lnTo>
                <a:lnTo>
                  <a:pt x="0" y="808990"/>
                </a:lnTo>
                <a:lnTo>
                  <a:pt x="12192000" y="808990"/>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5017770" y="889000"/>
            <a:ext cx="2014220" cy="513080"/>
          </a:xfrm>
          <a:prstGeom prst="rect">
            <a:avLst/>
          </a:prstGeom>
        </p:spPr>
        <p:txBody>
          <a:bodyPr vert="horz" wrap="square" lIns="0" tIns="12700" rIns="0" bIns="0" rtlCol="0">
            <a:spAutoFit/>
          </a:bodyPr>
          <a:lstStyle/>
          <a:p>
            <a:pPr marL="12700">
              <a:lnSpc>
                <a:spcPct val="100000"/>
              </a:lnSpc>
              <a:spcBef>
                <a:spcPts val="100"/>
              </a:spcBef>
            </a:pPr>
            <a:r>
              <a:rPr sz="3200" spc="254" dirty="0">
                <a:solidFill>
                  <a:srgbClr val="FFFFFF"/>
                </a:solidFill>
              </a:rPr>
              <a:t>For</a:t>
            </a:r>
            <a:r>
              <a:rPr sz="3200" spc="60" dirty="0">
                <a:solidFill>
                  <a:srgbClr val="FFFFFF"/>
                </a:solidFill>
              </a:rPr>
              <a:t> </a:t>
            </a:r>
            <a:r>
              <a:rPr sz="3200" spc="360" dirty="0">
                <a:solidFill>
                  <a:srgbClr val="FFFFFF"/>
                </a:solidFill>
              </a:rPr>
              <a:t>Loop</a:t>
            </a:r>
            <a:endParaRPr sz="3200"/>
          </a:p>
        </p:txBody>
      </p:sp>
      <p:sp>
        <p:nvSpPr>
          <p:cNvPr id="4" name="object 4"/>
          <p:cNvSpPr txBox="1"/>
          <p:nvPr/>
        </p:nvSpPr>
        <p:spPr>
          <a:xfrm>
            <a:off x="233679" y="1562099"/>
            <a:ext cx="11628120" cy="2082800"/>
          </a:xfrm>
          <a:prstGeom prst="rect">
            <a:avLst/>
          </a:prstGeom>
        </p:spPr>
        <p:txBody>
          <a:bodyPr vert="horz" wrap="square" lIns="0" tIns="12700" rIns="0" bIns="0" rtlCol="0">
            <a:spAutoFit/>
          </a:bodyPr>
          <a:lstStyle/>
          <a:p>
            <a:pPr marL="12700" marR="180975">
              <a:lnSpc>
                <a:spcPct val="150000"/>
              </a:lnSpc>
              <a:spcBef>
                <a:spcPts val="100"/>
              </a:spcBef>
              <a:tabLst>
                <a:tab pos="10862945" algn="l"/>
              </a:tabLst>
            </a:pPr>
            <a:r>
              <a:rPr sz="1800" b="1" spc="140" dirty="0">
                <a:solidFill>
                  <a:srgbClr val="274B41"/>
                </a:solidFill>
                <a:latin typeface="Trebuchet MS"/>
                <a:cs typeface="Trebuchet MS"/>
              </a:rPr>
              <a:t>For</a:t>
            </a:r>
            <a:r>
              <a:rPr sz="1800" b="1" spc="80" dirty="0">
                <a:solidFill>
                  <a:srgbClr val="274B41"/>
                </a:solidFill>
                <a:latin typeface="Trebuchet MS"/>
                <a:cs typeface="Trebuchet MS"/>
              </a:rPr>
              <a:t> </a:t>
            </a:r>
            <a:r>
              <a:rPr sz="1800" b="1" spc="185" dirty="0">
                <a:solidFill>
                  <a:srgbClr val="274B41"/>
                </a:solidFill>
                <a:latin typeface="Trebuchet MS"/>
                <a:cs typeface="Trebuchet MS"/>
              </a:rPr>
              <a:t>loop</a:t>
            </a:r>
            <a:r>
              <a:rPr sz="1800" b="1" spc="85" dirty="0">
                <a:solidFill>
                  <a:srgbClr val="274B41"/>
                </a:solidFill>
                <a:latin typeface="Trebuchet MS"/>
                <a:cs typeface="Trebuchet MS"/>
              </a:rPr>
              <a:t> </a:t>
            </a:r>
            <a:r>
              <a:rPr sz="1800" b="1" spc="195" dirty="0">
                <a:solidFill>
                  <a:srgbClr val="274B41"/>
                </a:solidFill>
                <a:latin typeface="Trebuchet MS"/>
                <a:cs typeface="Trebuchet MS"/>
              </a:rPr>
              <a:t>provides</a:t>
            </a:r>
            <a:r>
              <a:rPr sz="1800" b="1" spc="80" dirty="0">
                <a:solidFill>
                  <a:srgbClr val="274B41"/>
                </a:solidFill>
                <a:latin typeface="Trebuchet MS"/>
                <a:cs typeface="Trebuchet MS"/>
              </a:rPr>
              <a:t> </a:t>
            </a:r>
            <a:r>
              <a:rPr sz="1800" b="1" spc="254" dirty="0">
                <a:solidFill>
                  <a:srgbClr val="274B41"/>
                </a:solidFill>
                <a:latin typeface="Trebuchet MS"/>
                <a:cs typeface="Trebuchet MS"/>
              </a:rPr>
              <a:t>a</a:t>
            </a:r>
            <a:r>
              <a:rPr sz="1800" b="1" spc="90" dirty="0">
                <a:solidFill>
                  <a:srgbClr val="274B41"/>
                </a:solidFill>
                <a:latin typeface="Trebuchet MS"/>
                <a:cs typeface="Trebuchet MS"/>
              </a:rPr>
              <a:t> </a:t>
            </a:r>
            <a:r>
              <a:rPr sz="1800" b="1" spc="220" dirty="0">
                <a:solidFill>
                  <a:srgbClr val="274B41"/>
                </a:solidFill>
                <a:latin typeface="Trebuchet MS"/>
                <a:cs typeface="Trebuchet MS"/>
              </a:rPr>
              <a:t>mechanism</a:t>
            </a:r>
            <a:r>
              <a:rPr sz="1800" b="1" spc="90" dirty="0">
                <a:solidFill>
                  <a:srgbClr val="274B41"/>
                </a:solidFill>
                <a:latin typeface="Trebuchet MS"/>
                <a:cs typeface="Trebuchet MS"/>
              </a:rPr>
              <a:t> </a:t>
            </a:r>
            <a:r>
              <a:rPr sz="1800" b="1" spc="180" dirty="0">
                <a:solidFill>
                  <a:srgbClr val="274B41"/>
                </a:solidFill>
                <a:latin typeface="Trebuchet MS"/>
                <a:cs typeface="Trebuchet MS"/>
              </a:rPr>
              <a:t>to</a:t>
            </a:r>
            <a:r>
              <a:rPr sz="1800" b="1" spc="85" dirty="0">
                <a:solidFill>
                  <a:srgbClr val="274B41"/>
                </a:solidFill>
                <a:latin typeface="Trebuchet MS"/>
                <a:cs typeface="Trebuchet MS"/>
              </a:rPr>
              <a:t> </a:t>
            </a:r>
            <a:r>
              <a:rPr sz="1800" b="1" spc="185" dirty="0">
                <a:solidFill>
                  <a:srgbClr val="274B41"/>
                </a:solidFill>
                <a:latin typeface="Trebuchet MS"/>
                <a:cs typeface="Trebuchet MS"/>
              </a:rPr>
              <a:t>repeat</a:t>
            </a:r>
            <a:r>
              <a:rPr sz="1800" b="1" spc="90" dirty="0">
                <a:solidFill>
                  <a:srgbClr val="274B41"/>
                </a:solidFill>
                <a:latin typeface="Trebuchet MS"/>
                <a:cs typeface="Trebuchet MS"/>
              </a:rPr>
              <a:t> </a:t>
            </a:r>
            <a:r>
              <a:rPr sz="1800" b="1" spc="254" dirty="0">
                <a:solidFill>
                  <a:srgbClr val="274B41"/>
                </a:solidFill>
                <a:latin typeface="Trebuchet MS"/>
                <a:cs typeface="Trebuchet MS"/>
              </a:rPr>
              <a:t>a</a:t>
            </a:r>
            <a:r>
              <a:rPr sz="1800" b="1" spc="90" dirty="0">
                <a:solidFill>
                  <a:srgbClr val="274B41"/>
                </a:solidFill>
                <a:latin typeface="Trebuchet MS"/>
                <a:cs typeface="Trebuchet MS"/>
              </a:rPr>
              <a:t> </a:t>
            </a:r>
            <a:r>
              <a:rPr sz="1800" b="1" spc="220" dirty="0">
                <a:solidFill>
                  <a:srgbClr val="274B41"/>
                </a:solidFill>
                <a:latin typeface="Trebuchet MS"/>
                <a:cs typeface="Trebuchet MS"/>
              </a:rPr>
              <a:t>task</a:t>
            </a:r>
            <a:r>
              <a:rPr sz="1800" b="1" spc="85" dirty="0">
                <a:solidFill>
                  <a:srgbClr val="274B41"/>
                </a:solidFill>
                <a:latin typeface="Trebuchet MS"/>
                <a:cs typeface="Trebuchet MS"/>
              </a:rPr>
              <a:t> </a:t>
            </a:r>
            <a:r>
              <a:rPr sz="1800" b="1" spc="145" dirty="0">
                <a:solidFill>
                  <a:srgbClr val="274B41"/>
                </a:solidFill>
                <a:latin typeface="Trebuchet MS"/>
                <a:cs typeface="Trebuchet MS"/>
              </a:rPr>
              <a:t>until</a:t>
            </a:r>
            <a:r>
              <a:rPr sz="1800" b="1" spc="75" dirty="0">
                <a:solidFill>
                  <a:srgbClr val="274B41"/>
                </a:solidFill>
                <a:latin typeface="Trebuchet MS"/>
                <a:cs typeface="Trebuchet MS"/>
              </a:rPr>
              <a:t> </a:t>
            </a:r>
            <a:r>
              <a:rPr sz="1800" b="1" spc="254" dirty="0">
                <a:solidFill>
                  <a:srgbClr val="274B41"/>
                </a:solidFill>
                <a:latin typeface="Trebuchet MS"/>
                <a:cs typeface="Trebuchet MS"/>
              </a:rPr>
              <a:t>a</a:t>
            </a:r>
            <a:r>
              <a:rPr sz="1800" b="1" spc="90" dirty="0">
                <a:solidFill>
                  <a:srgbClr val="274B41"/>
                </a:solidFill>
                <a:latin typeface="Trebuchet MS"/>
                <a:cs typeface="Trebuchet MS"/>
              </a:rPr>
              <a:t> </a:t>
            </a:r>
            <a:r>
              <a:rPr sz="1800" b="1" spc="160" dirty="0">
                <a:solidFill>
                  <a:srgbClr val="274B41"/>
                </a:solidFill>
                <a:latin typeface="Trebuchet MS"/>
                <a:cs typeface="Trebuchet MS"/>
              </a:rPr>
              <a:t>particular</a:t>
            </a:r>
            <a:r>
              <a:rPr sz="1800" b="1" spc="85" dirty="0">
                <a:solidFill>
                  <a:srgbClr val="274B41"/>
                </a:solidFill>
                <a:latin typeface="Trebuchet MS"/>
                <a:cs typeface="Trebuchet MS"/>
              </a:rPr>
              <a:t> </a:t>
            </a:r>
            <a:r>
              <a:rPr sz="1800" b="1" spc="170" dirty="0">
                <a:solidFill>
                  <a:srgbClr val="274B41"/>
                </a:solidFill>
                <a:latin typeface="Trebuchet MS"/>
                <a:cs typeface="Trebuchet MS"/>
              </a:rPr>
              <a:t>condition</a:t>
            </a:r>
            <a:r>
              <a:rPr sz="1800" b="1" spc="90" dirty="0">
                <a:solidFill>
                  <a:srgbClr val="274B41"/>
                </a:solidFill>
                <a:latin typeface="Trebuchet MS"/>
                <a:cs typeface="Trebuchet MS"/>
              </a:rPr>
              <a:t> </a:t>
            </a:r>
            <a:r>
              <a:rPr sz="1800" b="1" spc="180" dirty="0">
                <a:solidFill>
                  <a:srgbClr val="274B41"/>
                </a:solidFill>
                <a:latin typeface="Trebuchet MS"/>
                <a:cs typeface="Trebuchet MS"/>
              </a:rPr>
              <a:t>is</a:t>
            </a:r>
            <a:r>
              <a:rPr sz="1800" b="1" spc="90" dirty="0">
                <a:solidFill>
                  <a:srgbClr val="274B41"/>
                </a:solidFill>
                <a:latin typeface="Trebuchet MS"/>
                <a:cs typeface="Trebuchet MS"/>
              </a:rPr>
              <a:t> True.	</a:t>
            </a:r>
            <a:r>
              <a:rPr sz="1800" b="1" spc="155" dirty="0">
                <a:solidFill>
                  <a:srgbClr val="274B41"/>
                </a:solidFill>
                <a:latin typeface="Trebuchet MS"/>
                <a:cs typeface="Trebuchet MS"/>
              </a:rPr>
              <a:t>It </a:t>
            </a:r>
            <a:r>
              <a:rPr sz="1800" b="1" spc="180" dirty="0">
                <a:solidFill>
                  <a:srgbClr val="274B41"/>
                </a:solidFill>
                <a:latin typeface="Trebuchet MS"/>
                <a:cs typeface="Trebuchet MS"/>
              </a:rPr>
              <a:t>is </a:t>
            </a:r>
            <a:r>
              <a:rPr sz="1800" b="1" spc="-525" dirty="0">
                <a:solidFill>
                  <a:srgbClr val="274B41"/>
                </a:solidFill>
                <a:latin typeface="Trebuchet MS"/>
                <a:cs typeface="Trebuchet MS"/>
              </a:rPr>
              <a:t> </a:t>
            </a:r>
            <a:r>
              <a:rPr sz="1800" b="1" spc="190" dirty="0">
                <a:solidFill>
                  <a:srgbClr val="274B41"/>
                </a:solidFill>
                <a:latin typeface="Trebuchet MS"/>
                <a:cs typeface="Trebuchet MS"/>
              </a:rPr>
              <a:t>usually</a:t>
            </a:r>
            <a:r>
              <a:rPr sz="1800" b="1" spc="85" dirty="0">
                <a:solidFill>
                  <a:srgbClr val="274B41"/>
                </a:solidFill>
                <a:latin typeface="Trebuchet MS"/>
                <a:cs typeface="Trebuchet MS"/>
              </a:rPr>
              <a:t> </a:t>
            </a:r>
            <a:r>
              <a:rPr sz="1800" b="1" spc="220" dirty="0">
                <a:solidFill>
                  <a:srgbClr val="274B41"/>
                </a:solidFill>
                <a:latin typeface="Trebuchet MS"/>
                <a:cs typeface="Trebuchet MS"/>
              </a:rPr>
              <a:t>known</a:t>
            </a:r>
            <a:r>
              <a:rPr sz="1800" b="1" spc="75" dirty="0">
                <a:solidFill>
                  <a:srgbClr val="274B41"/>
                </a:solidFill>
                <a:latin typeface="Trebuchet MS"/>
                <a:cs typeface="Trebuchet MS"/>
              </a:rPr>
              <a:t> </a:t>
            </a:r>
            <a:r>
              <a:rPr sz="1800" b="1" spc="275" dirty="0">
                <a:solidFill>
                  <a:srgbClr val="274B41"/>
                </a:solidFill>
                <a:latin typeface="Trebuchet MS"/>
                <a:cs typeface="Trebuchet MS"/>
              </a:rPr>
              <a:t>as</a:t>
            </a:r>
            <a:r>
              <a:rPr sz="1800" b="1" spc="75" dirty="0">
                <a:solidFill>
                  <a:srgbClr val="274B41"/>
                </a:solidFill>
                <a:latin typeface="Trebuchet MS"/>
                <a:cs typeface="Trebuchet MS"/>
              </a:rPr>
              <a:t> </a:t>
            </a:r>
            <a:r>
              <a:rPr sz="1800" b="1" spc="254" dirty="0">
                <a:solidFill>
                  <a:srgbClr val="274B41"/>
                </a:solidFill>
                <a:latin typeface="Trebuchet MS"/>
                <a:cs typeface="Trebuchet MS"/>
              </a:rPr>
              <a:t>a</a:t>
            </a:r>
            <a:r>
              <a:rPr sz="1800" b="1" spc="95" dirty="0">
                <a:solidFill>
                  <a:srgbClr val="274B41"/>
                </a:solidFill>
                <a:latin typeface="Trebuchet MS"/>
                <a:cs typeface="Trebuchet MS"/>
              </a:rPr>
              <a:t> </a:t>
            </a:r>
            <a:r>
              <a:rPr sz="1800" b="1" i="1" spc="170" dirty="0">
                <a:solidFill>
                  <a:srgbClr val="274B41"/>
                </a:solidFill>
                <a:latin typeface="Trebuchet MS"/>
                <a:cs typeface="Trebuchet MS"/>
              </a:rPr>
              <a:t>determinate</a:t>
            </a:r>
            <a:r>
              <a:rPr sz="1800" b="1" i="1" spc="90" dirty="0">
                <a:solidFill>
                  <a:srgbClr val="274B41"/>
                </a:solidFill>
                <a:latin typeface="Trebuchet MS"/>
                <a:cs typeface="Trebuchet MS"/>
              </a:rPr>
              <a:t> </a:t>
            </a:r>
            <a:r>
              <a:rPr sz="1800" b="1" i="1" spc="140" dirty="0">
                <a:solidFill>
                  <a:srgbClr val="274B41"/>
                </a:solidFill>
                <a:latin typeface="Trebuchet MS"/>
                <a:cs typeface="Trebuchet MS"/>
              </a:rPr>
              <a:t>or</a:t>
            </a:r>
            <a:r>
              <a:rPr sz="1800" b="1" i="1" spc="90" dirty="0">
                <a:solidFill>
                  <a:srgbClr val="274B41"/>
                </a:solidFill>
                <a:latin typeface="Trebuchet MS"/>
                <a:cs typeface="Trebuchet MS"/>
              </a:rPr>
              <a:t> </a:t>
            </a:r>
            <a:r>
              <a:rPr sz="1800" b="1" i="1" spc="135" dirty="0">
                <a:solidFill>
                  <a:srgbClr val="274B41"/>
                </a:solidFill>
                <a:latin typeface="Trebuchet MS"/>
                <a:cs typeface="Trebuchet MS"/>
              </a:rPr>
              <a:t>definite</a:t>
            </a:r>
            <a:r>
              <a:rPr sz="1800" b="1" i="1" spc="90" dirty="0">
                <a:solidFill>
                  <a:srgbClr val="274B41"/>
                </a:solidFill>
                <a:latin typeface="Trebuchet MS"/>
                <a:cs typeface="Trebuchet MS"/>
              </a:rPr>
              <a:t> </a:t>
            </a:r>
            <a:r>
              <a:rPr sz="1800" b="1" i="1" spc="160" dirty="0">
                <a:solidFill>
                  <a:srgbClr val="274B41"/>
                </a:solidFill>
                <a:latin typeface="Trebuchet MS"/>
                <a:cs typeface="Trebuchet MS"/>
              </a:rPr>
              <a:t>loop</a:t>
            </a:r>
            <a:r>
              <a:rPr sz="1800" b="1" i="1" spc="100" dirty="0">
                <a:solidFill>
                  <a:srgbClr val="274B41"/>
                </a:solidFill>
                <a:latin typeface="Trebuchet MS"/>
                <a:cs typeface="Trebuchet MS"/>
              </a:rPr>
              <a:t> </a:t>
            </a:r>
            <a:r>
              <a:rPr sz="1800" b="1" spc="215" dirty="0">
                <a:solidFill>
                  <a:srgbClr val="274B41"/>
                </a:solidFill>
                <a:latin typeface="Trebuchet MS"/>
                <a:cs typeface="Trebuchet MS"/>
              </a:rPr>
              <a:t>because</a:t>
            </a:r>
            <a:r>
              <a:rPr sz="1800" b="1" spc="9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85" dirty="0">
                <a:solidFill>
                  <a:srgbClr val="274B41"/>
                </a:solidFill>
                <a:latin typeface="Trebuchet MS"/>
                <a:cs typeface="Trebuchet MS"/>
              </a:rPr>
              <a:t> </a:t>
            </a:r>
            <a:r>
              <a:rPr sz="1800" b="1" spc="225" dirty="0">
                <a:solidFill>
                  <a:srgbClr val="274B41"/>
                </a:solidFill>
                <a:latin typeface="Trebuchet MS"/>
                <a:cs typeface="Trebuchet MS"/>
              </a:rPr>
              <a:t>programmer</a:t>
            </a:r>
            <a:r>
              <a:rPr sz="1800" b="1" spc="85" dirty="0">
                <a:solidFill>
                  <a:srgbClr val="274B41"/>
                </a:solidFill>
                <a:latin typeface="Trebuchet MS"/>
                <a:cs typeface="Trebuchet MS"/>
              </a:rPr>
              <a:t> </a:t>
            </a:r>
            <a:r>
              <a:rPr sz="1800" b="1" spc="235" dirty="0">
                <a:solidFill>
                  <a:srgbClr val="274B41"/>
                </a:solidFill>
                <a:latin typeface="Trebuchet MS"/>
                <a:cs typeface="Trebuchet MS"/>
              </a:rPr>
              <a:t>knows</a:t>
            </a:r>
            <a:r>
              <a:rPr sz="1800" b="1" spc="75" dirty="0">
                <a:solidFill>
                  <a:srgbClr val="274B41"/>
                </a:solidFill>
                <a:latin typeface="Trebuchet MS"/>
                <a:cs typeface="Trebuchet MS"/>
              </a:rPr>
              <a:t> </a:t>
            </a:r>
            <a:r>
              <a:rPr sz="1800" b="1" spc="170" dirty="0">
                <a:solidFill>
                  <a:srgbClr val="274B41"/>
                </a:solidFill>
                <a:latin typeface="Trebuchet MS"/>
                <a:cs typeface="Trebuchet MS"/>
              </a:rPr>
              <a:t>exactly </a:t>
            </a:r>
            <a:r>
              <a:rPr sz="1800" b="1" spc="-530" dirty="0">
                <a:solidFill>
                  <a:srgbClr val="274B41"/>
                </a:solidFill>
                <a:latin typeface="Trebuchet MS"/>
                <a:cs typeface="Trebuchet MS"/>
              </a:rPr>
              <a:t> </a:t>
            </a:r>
            <a:r>
              <a:rPr sz="1800" b="1" spc="225" dirty="0">
                <a:solidFill>
                  <a:srgbClr val="274B41"/>
                </a:solidFill>
                <a:latin typeface="Trebuchet MS"/>
                <a:cs typeface="Trebuchet MS"/>
              </a:rPr>
              <a:t>how</a:t>
            </a:r>
            <a:r>
              <a:rPr sz="1800" b="1" spc="85" dirty="0">
                <a:solidFill>
                  <a:srgbClr val="274B41"/>
                </a:solidFill>
                <a:latin typeface="Trebuchet MS"/>
                <a:cs typeface="Trebuchet MS"/>
              </a:rPr>
              <a:t> </a:t>
            </a:r>
            <a:r>
              <a:rPr sz="1800" b="1" spc="250" dirty="0">
                <a:solidFill>
                  <a:srgbClr val="274B41"/>
                </a:solidFill>
                <a:latin typeface="Trebuchet MS"/>
                <a:cs typeface="Trebuchet MS"/>
              </a:rPr>
              <a:t>many</a:t>
            </a:r>
            <a:r>
              <a:rPr sz="1800" b="1" spc="80" dirty="0">
                <a:solidFill>
                  <a:srgbClr val="274B41"/>
                </a:solidFill>
                <a:latin typeface="Trebuchet MS"/>
                <a:cs typeface="Trebuchet MS"/>
              </a:rPr>
              <a:t> </a:t>
            </a:r>
            <a:r>
              <a:rPr sz="1800" b="1" spc="200" dirty="0">
                <a:solidFill>
                  <a:srgbClr val="274B41"/>
                </a:solidFill>
                <a:latin typeface="Trebuchet MS"/>
                <a:cs typeface="Trebuchet MS"/>
              </a:rPr>
              <a:t>times</a:t>
            </a:r>
            <a:r>
              <a:rPr sz="1800" b="1" spc="70" dirty="0">
                <a:solidFill>
                  <a:srgbClr val="274B41"/>
                </a:solidFill>
                <a:latin typeface="Trebuchet MS"/>
                <a:cs typeface="Trebuchet MS"/>
              </a:rPr>
              <a:t> </a:t>
            </a:r>
            <a:r>
              <a:rPr sz="1800" b="1" spc="180" dirty="0">
                <a:solidFill>
                  <a:srgbClr val="274B41"/>
                </a:solidFill>
                <a:latin typeface="Trebuchet MS"/>
                <a:cs typeface="Trebuchet MS"/>
              </a:rPr>
              <a:t>the</a:t>
            </a:r>
            <a:r>
              <a:rPr sz="1800" b="1" spc="75" dirty="0">
                <a:solidFill>
                  <a:srgbClr val="274B41"/>
                </a:solidFill>
                <a:latin typeface="Trebuchet MS"/>
                <a:cs typeface="Trebuchet MS"/>
              </a:rPr>
              <a:t> </a:t>
            </a:r>
            <a:r>
              <a:rPr sz="1800" b="1" spc="185" dirty="0">
                <a:solidFill>
                  <a:srgbClr val="274B41"/>
                </a:solidFill>
                <a:latin typeface="Trebuchet MS"/>
                <a:cs typeface="Trebuchet MS"/>
              </a:rPr>
              <a:t>loop</a:t>
            </a:r>
            <a:r>
              <a:rPr sz="1800" b="1" spc="75" dirty="0">
                <a:solidFill>
                  <a:srgbClr val="274B41"/>
                </a:solidFill>
                <a:latin typeface="Trebuchet MS"/>
                <a:cs typeface="Trebuchet MS"/>
              </a:rPr>
              <a:t> </a:t>
            </a:r>
            <a:r>
              <a:rPr sz="1800" b="1" spc="120" dirty="0">
                <a:solidFill>
                  <a:srgbClr val="274B41"/>
                </a:solidFill>
                <a:latin typeface="Trebuchet MS"/>
                <a:cs typeface="Trebuchet MS"/>
              </a:rPr>
              <a:t>will</a:t>
            </a:r>
            <a:r>
              <a:rPr sz="1800" b="1" spc="70" dirty="0">
                <a:solidFill>
                  <a:srgbClr val="274B41"/>
                </a:solidFill>
                <a:latin typeface="Trebuchet MS"/>
                <a:cs typeface="Trebuchet MS"/>
              </a:rPr>
              <a:t> </a:t>
            </a:r>
            <a:r>
              <a:rPr sz="1800" b="1" spc="160" dirty="0">
                <a:solidFill>
                  <a:srgbClr val="274B41"/>
                </a:solidFill>
                <a:latin typeface="Trebuchet MS"/>
                <a:cs typeface="Trebuchet MS"/>
              </a:rPr>
              <a:t>repeat.</a:t>
            </a:r>
            <a:endParaRPr sz="1800">
              <a:latin typeface="Trebuchet MS"/>
              <a:cs typeface="Trebuchet MS"/>
            </a:endParaRPr>
          </a:p>
          <a:p>
            <a:pPr marL="12700" marR="5080">
              <a:lnSpc>
                <a:spcPct val="150000"/>
              </a:lnSpc>
            </a:pPr>
            <a:r>
              <a:rPr sz="1800" b="1" spc="170" dirty="0">
                <a:solidFill>
                  <a:srgbClr val="274B41"/>
                </a:solidFill>
                <a:latin typeface="Trebuchet MS"/>
                <a:cs typeface="Trebuchet MS"/>
              </a:rPr>
              <a:t>The</a:t>
            </a:r>
            <a:r>
              <a:rPr sz="1800" b="1" spc="85" dirty="0">
                <a:solidFill>
                  <a:srgbClr val="274B41"/>
                </a:solidFill>
                <a:latin typeface="Trebuchet MS"/>
                <a:cs typeface="Trebuchet MS"/>
              </a:rPr>
              <a:t> </a:t>
            </a:r>
            <a:r>
              <a:rPr sz="1800" b="1" spc="65" dirty="0">
                <a:solidFill>
                  <a:srgbClr val="274B41"/>
                </a:solidFill>
                <a:latin typeface="Trebuchet MS"/>
                <a:cs typeface="Trebuchet MS"/>
              </a:rPr>
              <a:t>for...in</a:t>
            </a:r>
            <a:r>
              <a:rPr sz="1800" b="1" spc="75" dirty="0">
                <a:solidFill>
                  <a:srgbClr val="274B41"/>
                </a:solidFill>
                <a:latin typeface="Trebuchet MS"/>
                <a:cs typeface="Trebuchet MS"/>
              </a:rPr>
              <a:t> </a:t>
            </a:r>
            <a:r>
              <a:rPr sz="1800" b="1" spc="210" dirty="0">
                <a:solidFill>
                  <a:srgbClr val="274B41"/>
                </a:solidFill>
                <a:latin typeface="Trebuchet MS"/>
                <a:cs typeface="Trebuchet MS"/>
              </a:rPr>
              <a:t>statement</a:t>
            </a:r>
            <a:r>
              <a:rPr sz="1800" b="1" spc="85" dirty="0">
                <a:solidFill>
                  <a:srgbClr val="274B41"/>
                </a:solidFill>
                <a:latin typeface="Trebuchet MS"/>
                <a:cs typeface="Trebuchet MS"/>
              </a:rPr>
              <a:t> </a:t>
            </a:r>
            <a:r>
              <a:rPr sz="1800" b="1" spc="185" dirty="0">
                <a:solidFill>
                  <a:srgbClr val="274B41"/>
                </a:solidFill>
                <a:latin typeface="Trebuchet MS"/>
                <a:cs typeface="Trebuchet MS"/>
              </a:rPr>
              <a:t>is</a:t>
            </a:r>
            <a:r>
              <a:rPr sz="1800" b="1" spc="75" dirty="0">
                <a:solidFill>
                  <a:srgbClr val="274B41"/>
                </a:solidFill>
                <a:latin typeface="Trebuchet MS"/>
                <a:cs typeface="Trebuchet MS"/>
              </a:rPr>
              <a:t> </a:t>
            </a:r>
            <a:r>
              <a:rPr sz="1800" b="1" spc="254" dirty="0">
                <a:solidFill>
                  <a:srgbClr val="274B41"/>
                </a:solidFill>
                <a:latin typeface="Trebuchet MS"/>
                <a:cs typeface="Trebuchet MS"/>
              </a:rPr>
              <a:t>a</a:t>
            </a:r>
            <a:r>
              <a:rPr sz="1800" b="1" spc="75" dirty="0">
                <a:solidFill>
                  <a:srgbClr val="274B41"/>
                </a:solidFill>
                <a:latin typeface="Trebuchet MS"/>
                <a:cs typeface="Trebuchet MS"/>
              </a:rPr>
              <a:t> </a:t>
            </a:r>
            <a:r>
              <a:rPr sz="1800" b="1" spc="200" dirty="0">
                <a:solidFill>
                  <a:srgbClr val="274B41"/>
                </a:solidFill>
                <a:latin typeface="Trebuchet MS"/>
                <a:cs typeface="Trebuchet MS"/>
              </a:rPr>
              <a:t>looping</a:t>
            </a:r>
            <a:r>
              <a:rPr sz="1800" b="1" spc="75" dirty="0">
                <a:solidFill>
                  <a:srgbClr val="274B41"/>
                </a:solidFill>
                <a:latin typeface="Trebuchet MS"/>
                <a:cs typeface="Trebuchet MS"/>
              </a:rPr>
              <a:t> </a:t>
            </a:r>
            <a:r>
              <a:rPr sz="1800" b="1" spc="210" dirty="0">
                <a:solidFill>
                  <a:srgbClr val="274B41"/>
                </a:solidFill>
                <a:latin typeface="Trebuchet MS"/>
                <a:cs typeface="Trebuchet MS"/>
              </a:rPr>
              <a:t>statement</a:t>
            </a:r>
            <a:r>
              <a:rPr sz="1800" b="1" spc="80" dirty="0">
                <a:solidFill>
                  <a:srgbClr val="274B41"/>
                </a:solidFill>
                <a:latin typeface="Trebuchet MS"/>
                <a:cs typeface="Trebuchet MS"/>
              </a:rPr>
              <a:t> </a:t>
            </a:r>
            <a:r>
              <a:rPr sz="1800" b="1" spc="229" dirty="0">
                <a:solidFill>
                  <a:srgbClr val="274B41"/>
                </a:solidFill>
                <a:latin typeface="Trebuchet MS"/>
                <a:cs typeface="Trebuchet MS"/>
              </a:rPr>
              <a:t>used</a:t>
            </a:r>
            <a:r>
              <a:rPr sz="1800" b="1" spc="85" dirty="0">
                <a:solidFill>
                  <a:srgbClr val="274B41"/>
                </a:solidFill>
                <a:latin typeface="Trebuchet MS"/>
                <a:cs typeface="Trebuchet MS"/>
              </a:rPr>
              <a:t> </a:t>
            </a:r>
            <a:r>
              <a:rPr sz="1800" b="1" spc="140" dirty="0">
                <a:solidFill>
                  <a:srgbClr val="274B41"/>
                </a:solidFill>
                <a:latin typeface="Trebuchet MS"/>
                <a:cs typeface="Trebuchet MS"/>
              </a:rPr>
              <a:t>in</a:t>
            </a:r>
            <a:r>
              <a:rPr sz="1800" b="1" spc="85" dirty="0">
                <a:solidFill>
                  <a:srgbClr val="274B41"/>
                </a:solidFill>
                <a:latin typeface="Trebuchet MS"/>
                <a:cs typeface="Trebuchet MS"/>
              </a:rPr>
              <a:t> </a:t>
            </a:r>
            <a:r>
              <a:rPr sz="1800" b="1" spc="210" dirty="0">
                <a:solidFill>
                  <a:srgbClr val="274B41"/>
                </a:solidFill>
                <a:latin typeface="Trebuchet MS"/>
                <a:cs typeface="Trebuchet MS"/>
              </a:rPr>
              <a:t>Python</a:t>
            </a:r>
            <a:r>
              <a:rPr sz="1800" b="1" spc="85" dirty="0">
                <a:solidFill>
                  <a:srgbClr val="274B41"/>
                </a:solidFill>
                <a:latin typeface="Trebuchet MS"/>
                <a:cs typeface="Trebuchet MS"/>
              </a:rPr>
              <a:t> </a:t>
            </a:r>
            <a:r>
              <a:rPr sz="1800" b="1" spc="180" dirty="0">
                <a:solidFill>
                  <a:srgbClr val="274B41"/>
                </a:solidFill>
                <a:latin typeface="Trebuchet MS"/>
                <a:cs typeface="Trebuchet MS"/>
              </a:rPr>
              <a:t>to</a:t>
            </a:r>
            <a:r>
              <a:rPr sz="1800" b="1" spc="95" dirty="0">
                <a:solidFill>
                  <a:srgbClr val="274B41"/>
                </a:solidFill>
                <a:latin typeface="Trebuchet MS"/>
                <a:cs typeface="Trebuchet MS"/>
              </a:rPr>
              <a:t> </a:t>
            </a:r>
            <a:r>
              <a:rPr sz="1800" b="1" spc="155" dirty="0">
                <a:solidFill>
                  <a:srgbClr val="274B41"/>
                </a:solidFill>
                <a:latin typeface="Trebuchet MS"/>
                <a:cs typeface="Trebuchet MS"/>
              </a:rPr>
              <a:t>iterate</a:t>
            </a:r>
            <a:r>
              <a:rPr sz="1800" b="1" spc="90" dirty="0">
                <a:solidFill>
                  <a:srgbClr val="274B41"/>
                </a:solidFill>
                <a:latin typeface="Trebuchet MS"/>
                <a:cs typeface="Trebuchet MS"/>
              </a:rPr>
              <a:t> </a:t>
            </a:r>
            <a:r>
              <a:rPr sz="1800" b="1" spc="180" dirty="0">
                <a:solidFill>
                  <a:srgbClr val="274B41"/>
                </a:solidFill>
                <a:latin typeface="Trebuchet MS"/>
                <a:cs typeface="Trebuchet MS"/>
              </a:rPr>
              <a:t>over</a:t>
            </a:r>
            <a:r>
              <a:rPr sz="1800" b="1" spc="95" dirty="0">
                <a:solidFill>
                  <a:srgbClr val="274B41"/>
                </a:solidFill>
                <a:latin typeface="Trebuchet MS"/>
                <a:cs typeface="Trebuchet MS"/>
              </a:rPr>
              <a:t> </a:t>
            </a:r>
            <a:r>
              <a:rPr sz="1800" b="1" spc="254" dirty="0">
                <a:solidFill>
                  <a:srgbClr val="274B41"/>
                </a:solidFill>
                <a:latin typeface="Trebuchet MS"/>
                <a:cs typeface="Trebuchet MS"/>
              </a:rPr>
              <a:t>a</a:t>
            </a:r>
            <a:r>
              <a:rPr sz="1800" b="1" spc="75" dirty="0">
                <a:solidFill>
                  <a:srgbClr val="274B41"/>
                </a:solidFill>
                <a:latin typeface="Trebuchet MS"/>
                <a:cs typeface="Trebuchet MS"/>
              </a:rPr>
              <a:t> </a:t>
            </a:r>
            <a:r>
              <a:rPr sz="1800" b="1" spc="204" dirty="0">
                <a:solidFill>
                  <a:srgbClr val="274B41"/>
                </a:solidFill>
                <a:latin typeface="Trebuchet MS"/>
                <a:cs typeface="Trebuchet MS"/>
              </a:rPr>
              <a:t>sequence</a:t>
            </a:r>
            <a:r>
              <a:rPr sz="1800" b="1" spc="85" dirty="0">
                <a:solidFill>
                  <a:srgbClr val="274B41"/>
                </a:solidFill>
                <a:latin typeface="Trebuchet MS"/>
                <a:cs typeface="Trebuchet MS"/>
              </a:rPr>
              <a:t> </a:t>
            </a:r>
            <a:r>
              <a:rPr sz="1800" b="1" spc="165" dirty="0">
                <a:solidFill>
                  <a:srgbClr val="274B41"/>
                </a:solidFill>
                <a:latin typeface="Trebuchet MS"/>
                <a:cs typeface="Trebuchet MS"/>
              </a:rPr>
              <a:t>of </a:t>
            </a:r>
            <a:r>
              <a:rPr sz="1800" b="1" spc="-530" dirty="0">
                <a:solidFill>
                  <a:srgbClr val="274B41"/>
                </a:solidFill>
                <a:latin typeface="Trebuchet MS"/>
                <a:cs typeface="Trebuchet MS"/>
              </a:rPr>
              <a:t> </a:t>
            </a:r>
            <a:r>
              <a:rPr sz="1800" b="1" spc="145" dirty="0">
                <a:solidFill>
                  <a:srgbClr val="274B41"/>
                </a:solidFill>
                <a:latin typeface="Trebuchet MS"/>
                <a:cs typeface="Trebuchet MS"/>
              </a:rPr>
              <a:t>objects.</a:t>
            </a:r>
            <a:endParaRPr sz="1800">
              <a:latin typeface="Trebuchet MS"/>
              <a:cs typeface="Trebuchet MS"/>
            </a:endParaRPr>
          </a:p>
        </p:txBody>
      </p:sp>
      <p:pic>
        <p:nvPicPr>
          <p:cNvPr id="5" name="object 5"/>
          <p:cNvPicPr/>
          <p:nvPr/>
        </p:nvPicPr>
        <p:blipFill>
          <a:blip r:embed="rId2" cstate="print"/>
          <a:stretch>
            <a:fillRect/>
          </a:stretch>
        </p:blipFill>
        <p:spPr>
          <a:xfrm>
            <a:off x="533400" y="3644899"/>
            <a:ext cx="4800600" cy="2532154"/>
          </a:xfrm>
          <a:prstGeom prst="rect">
            <a:avLst/>
          </a:prstGeom>
        </p:spPr>
      </p:pic>
      <p:pic>
        <p:nvPicPr>
          <p:cNvPr id="9" name="image4.jpg" descr="for loop in Python"/>
          <p:cNvPicPr/>
          <p:nvPr/>
        </p:nvPicPr>
        <p:blipFill>
          <a:blip r:embed="rId3"/>
          <a:srcRect/>
          <a:stretch>
            <a:fillRect/>
          </a:stretch>
        </p:blipFill>
        <p:spPr>
          <a:xfrm>
            <a:off x="6172200" y="3380440"/>
            <a:ext cx="3695700" cy="3343910"/>
          </a:xfrm>
          <a:prstGeom prst="rect">
            <a:avLst/>
          </a:prstGeo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41680"/>
            <a:ext cx="12192000" cy="808990"/>
          </a:xfrm>
          <a:custGeom>
            <a:avLst/>
            <a:gdLst/>
            <a:ahLst/>
            <a:cxnLst/>
            <a:rect l="l" t="t" r="r" b="b"/>
            <a:pathLst>
              <a:path w="12192000" h="808990">
                <a:moveTo>
                  <a:pt x="12192000" y="0"/>
                </a:moveTo>
                <a:lnTo>
                  <a:pt x="0" y="0"/>
                </a:lnTo>
                <a:lnTo>
                  <a:pt x="0" y="808990"/>
                </a:lnTo>
                <a:lnTo>
                  <a:pt x="12192000" y="808990"/>
                </a:lnTo>
                <a:lnTo>
                  <a:pt x="12192000" y="0"/>
                </a:lnTo>
                <a:close/>
              </a:path>
            </a:pathLst>
          </a:custGeom>
          <a:solidFill>
            <a:srgbClr val="356657"/>
          </a:solidFill>
        </p:spPr>
        <p:txBody>
          <a:bodyPr wrap="square" lIns="0" tIns="0" rIns="0" bIns="0" rtlCol="0"/>
          <a:lstStyle/>
          <a:p>
            <a:endParaRPr/>
          </a:p>
        </p:txBody>
      </p:sp>
      <p:sp>
        <p:nvSpPr>
          <p:cNvPr id="3" name="object 3"/>
          <p:cNvSpPr txBox="1">
            <a:spLocks noGrp="1"/>
          </p:cNvSpPr>
          <p:nvPr>
            <p:ph type="title"/>
          </p:nvPr>
        </p:nvSpPr>
        <p:spPr>
          <a:xfrm>
            <a:off x="2550160" y="889000"/>
            <a:ext cx="7084695" cy="513080"/>
          </a:xfrm>
          <a:prstGeom prst="rect">
            <a:avLst/>
          </a:prstGeom>
        </p:spPr>
        <p:txBody>
          <a:bodyPr vert="horz" wrap="square" lIns="0" tIns="12700" rIns="0" bIns="0" rtlCol="0">
            <a:spAutoFit/>
          </a:bodyPr>
          <a:lstStyle/>
          <a:p>
            <a:pPr marL="12700">
              <a:lnSpc>
                <a:spcPct val="100000"/>
              </a:lnSpc>
              <a:spcBef>
                <a:spcPts val="100"/>
              </a:spcBef>
            </a:pPr>
            <a:r>
              <a:rPr sz="3200" spc="254" dirty="0">
                <a:solidFill>
                  <a:srgbClr val="FFFFFF"/>
                </a:solidFill>
              </a:rPr>
              <a:t>For</a:t>
            </a:r>
            <a:r>
              <a:rPr sz="3200" spc="145" dirty="0">
                <a:solidFill>
                  <a:srgbClr val="FFFFFF"/>
                </a:solidFill>
              </a:rPr>
              <a:t> </a:t>
            </a:r>
            <a:r>
              <a:rPr sz="3200" spc="360" dirty="0">
                <a:solidFill>
                  <a:srgbClr val="FFFFFF"/>
                </a:solidFill>
              </a:rPr>
              <a:t>Loop</a:t>
            </a:r>
            <a:r>
              <a:rPr sz="3200" spc="145" dirty="0">
                <a:solidFill>
                  <a:srgbClr val="FFFFFF"/>
                </a:solidFill>
              </a:rPr>
              <a:t> </a:t>
            </a:r>
            <a:r>
              <a:rPr sz="3200" spc="420" dirty="0">
                <a:solidFill>
                  <a:srgbClr val="FFFFFF"/>
                </a:solidFill>
              </a:rPr>
              <a:t>and</a:t>
            </a:r>
            <a:r>
              <a:rPr sz="3200" spc="140" dirty="0">
                <a:solidFill>
                  <a:srgbClr val="FFFFFF"/>
                </a:solidFill>
              </a:rPr>
              <a:t> </a:t>
            </a:r>
            <a:r>
              <a:rPr sz="3200" spc="415" dirty="0">
                <a:solidFill>
                  <a:srgbClr val="FFFFFF"/>
                </a:solidFill>
              </a:rPr>
              <a:t>Range()</a:t>
            </a:r>
            <a:r>
              <a:rPr sz="3200" spc="140" dirty="0">
                <a:solidFill>
                  <a:srgbClr val="FFFFFF"/>
                </a:solidFill>
              </a:rPr>
              <a:t> </a:t>
            </a:r>
            <a:r>
              <a:rPr sz="3200" spc="290" dirty="0">
                <a:solidFill>
                  <a:srgbClr val="FFFFFF"/>
                </a:solidFill>
              </a:rPr>
              <a:t>Function</a:t>
            </a:r>
            <a:endParaRPr sz="3200"/>
          </a:p>
        </p:txBody>
      </p:sp>
      <p:sp>
        <p:nvSpPr>
          <p:cNvPr id="4" name="object 4"/>
          <p:cNvSpPr txBox="1"/>
          <p:nvPr/>
        </p:nvSpPr>
        <p:spPr>
          <a:xfrm>
            <a:off x="233679" y="1562099"/>
            <a:ext cx="11659870" cy="3206750"/>
          </a:xfrm>
          <a:prstGeom prst="rect">
            <a:avLst/>
          </a:prstGeom>
        </p:spPr>
        <p:txBody>
          <a:bodyPr vert="horz" wrap="square" lIns="0" tIns="12700" rIns="0" bIns="0" rtlCol="0">
            <a:spAutoFit/>
          </a:bodyPr>
          <a:lstStyle/>
          <a:p>
            <a:pPr marL="12700" marR="1202690" algn="just">
              <a:lnSpc>
                <a:spcPct val="150000"/>
              </a:lnSpc>
              <a:spcBef>
                <a:spcPts val="100"/>
              </a:spcBef>
            </a:pPr>
            <a:r>
              <a:rPr sz="1800" b="1" spc="170" dirty="0">
                <a:solidFill>
                  <a:srgbClr val="274B41"/>
                </a:solidFill>
                <a:latin typeface="Trebuchet MS"/>
                <a:cs typeface="Trebuchet MS"/>
              </a:rPr>
              <a:t>The</a:t>
            </a:r>
            <a:r>
              <a:rPr sz="1800" b="1" spc="85" dirty="0">
                <a:solidFill>
                  <a:srgbClr val="274B41"/>
                </a:solidFill>
                <a:latin typeface="Trebuchet MS"/>
                <a:cs typeface="Trebuchet MS"/>
              </a:rPr>
              <a:t> </a:t>
            </a:r>
            <a:r>
              <a:rPr sz="1800" b="1" spc="210" dirty="0">
                <a:solidFill>
                  <a:srgbClr val="BF0000"/>
                </a:solidFill>
                <a:latin typeface="Trebuchet MS"/>
                <a:cs typeface="Trebuchet MS"/>
              </a:rPr>
              <a:t>range()</a:t>
            </a:r>
            <a:r>
              <a:rPr sz="1800" b="1" spc="95" dirty="0">
                <a:solidFill>
                  <a:srgbClr val="BF0000"/>
                </a:solidFill>
                <a:latin typeface="Trebuchet MS"/>
                <a:cs typeface="Trebuchet MS"/>
              </a:rPr>
              <a:t> </a:t>
            </a:r>
            <a:r>
              <a:rPr sz="1800" b="1" spc="165" dirty="0">
                <a:solidFill>
                  <a:srgbClr val="274B41"/>
                </a:solidFill>
                <a:latin typeface="Trebuchet MS"/>
                <a:cs typeface="Trebuchet MS"/>
              </a:rPr>
              <a:t>function</a:t>
            </a:r>
            <a:r>
              <a:rPr sz="1800" b="1" spc="85" dirty="0">
                <a:solidFill>
                  <a:srgbClr val="274B41"/>
                </a:solidFill>
                <a:latin typeface="Trebuchet MS"/>
                <a:cs typeface="Trebuchet MS"/>
              </a:rPr>
              <a:t> </a:t>
            </a:r>
            <a:r>
              <a:rPr sz="1800" b="1" spc="180" dirty="0">
                <a:solidFill>
                  <a:srgbClr val="274B41"/>
                </a:solidFill>
                <a:latin typeface="Trebuchet MS"/>
                <a:cs typeface="Trebuchet MS"/>
              </a:rPr>
              <a:t>is</a:t>
            </a:r>
            <a:r>
              <a:rPr sz="1800" b="1" spc="85" dirty="0">
                <a:solidFill>
                  <a:srgbClr val="274B41"/>
                </a:solidFill>
                <a:latin typeface="Trebuchet MS"/>
                <a:cs typeface="Trebuchet MS"/>
              </a:rPr>
              <a:t> </a:t>
            </a:r>
            <a:r>
              <a:rPr sz="1800" b="1" spc="254" dirty="0">
                <a:solidFill>
                  <a:srgbClr val="274B41"/>
                </a:solidFill>
                <a:latin typeface="Trebuchet MS"/>
                <a:cs typeface="Trebuchet MS"/>
              </a:rPr>
              <a:t>a</a:t>
            </a:r>
            <a:r>
              <a:rPr sz="1800" b="1" spc="75" dirty="0">
                <a:solidFill>
                  <a:srgbClr val="274B41"/>
                </a:solidFill>
                <a:latin typeface="Trebuchet MS"/>
                <a:cs typeface="Trebuchet MS"/>
              </a:rPr>
              <a:t> </a:t>
            </a:r>
            <a:r>
              <a:rPr sz="1800" b="1" spc="135" dirty="0">
                <a:solidFill>
                  <a:srgbClr val="274B41"/>
                </a:solidFill>
                <a:latin typeface="Trebuchet MS"/>
                <a:cs typeface="Trebuchet MS"/>
              </a:rPr>
              <a:t>built-in</a:t>
            </a:r>
            <a:r>
              <a:rPr sz="1800" b="1" spc="85" dirty="0">
                <a:solidFill>
                  <a:srgbClr val="274B41"/>
                </a:solidFill>
                <a:latin typeface="Trebuchet MS"/>
                <a:cs typeface="Trebuchet MS"/>
              </a:rPr>
              <a:t> </a:t>
            </a:r>
            <a:r>
              <a:rPr sz="1800" b="1" spc="165" dirty="0">
                <a:solidFill>
                  <a:srgbClr val="274B41"/>
                </a:solidFill>
                <a:latin typeface="Trebuchet MS"/>
                <a:cs typeface="Trebuchet MS"/>
              </a:rPr>
              <a:t>function</a:t>
            </a:r>
            <a:r>
              <a:rPr sz="1800" b="1" spc="85" dirty="0">
                <a:solidFill>
                  <a:srgbClr val="274B41"/>
                </a:solidFill>
                <a:latin typeface="Trebuchet MS"/>
                <a:cs typeface="Trebuchet MS"/>
              </a:rPr>
              <a:t> </a:t>
            </a:r>
            <a:r>
              <a:rPr sz="1800" b="1" spc="140" dirty="0">
                <a:solidFill>
                  <a:srgbClr val="274B41"/>
                </a:solidFill>
                <a:latin typeface="Trebuchet MS"/>
                <a:cs typeface="Trebuchet MS"/>
              </a:rPr>
              <a:t>in</a:t>
            </a:r>
            <a:r>
              <a:rPr sz="1800" b="1" spc="85" dirty="0">
                <a:solidFill>
                  <a:srgbClr val="274B41"/>
                </a:solidFill>
                <a:latin typeface="Trebuchet MS"/>
                <a:cs typeface="Trebuchet MS"/>
              </a:rPr>
              <a:t> </a:t>
            </a:r>
            <a:r>
              <a:rPr sz="1800" b="1" spc="215" dirty="0">
                <a:solidFill>
                  <a:srgbClr val="274B41"/>
                </a:solidFill>
                <a:latin typeface="Trebuchet MS"/>
                <a:cs typeface="Trebuchet MS"/>
              </a:rPr>
              <a:t>Python</a:t>
            </a:r>
            <a:r>
              <a:rPr sz="1800" b="1" spc="85" dirty="0">
                <a:solidFill>
                  <a:srgbClr val="274B41"/>
                </a:solidFill>
                <a:latin typeface="Trebuchet MS"/>
                <a:cs typeface="Trebuchet MS"/>
              </a:rPr>
              <a:t> </a:t>
            </a:r>
            <a:r>
              <a:rPr sz="1800" b="1" spc="190" dirty="0">
                <a:solidFill>
                  <a:srgbClr val="274B41"/>
                </a:solidFill>
                <a:latin typeface="Trebuchet MS"/>
                <a:cs typeface="Trebuchet MS"/>
              </a:rPr>
              <a:t>that</a:t>
            </a:r>
            <a:r>
              <a:rPr sz="1800" b="1" spc="90" dirty="0">
                <a:solidFill>
                  <a:srgbClr val="274B41"/>
                </a:solidFill>
                <a:latin typeface="Trebuchet MS"/>
                <a:cs typeface="Trebuchet MS"/>
              </a:rPr>
              <a:t> </a:t>
            </a:r>
            <a:r>
              <a:rPr sz="1800" b="1" spc="180" dirty="0">
                <a:solidFill>
                  <a:srgbClr val="274B41"/>
                </a:solidFill>
                <a:latin typeface="Trebuchet MS"/>
                <a:cs typeface="Trebuchet MS"/>
              </a:rPr>
              <a:t>is</a:t>
            </a:r>
            <a:r>
              <a:rPr sz="1800" b="1" spc="75" dirty="0">
                <a:solidFill>
                  <a:srgbClr val="274B41"/>
                </a:solidFill>
                <a:latin typeface="Trebuchet MS"/>
                <a:cs typeface="Trebuchet MS"/>
              </a:rPr>
              <a:t> </a:t>
            </a:r>
            <a:r>
              <a:rPr sz="1800" b="1" spc="229" dirty="0">
                <a:solidFill>
                  <a:srgbClr val="274B41"/>
                </a:solidFill>
                <a:latin typeface="Trebuchet MS"/>
                <a:cs typeface="Trebuchet MS"/>
              </a:rPr>
              <a:t>used</a:t>
            </a:r>
            <a:r>
              <a:rPr sz="1800" b="1" spc="90" dirty="0">
                <a:solidFill>
                  <a:srgbClr val="274B41"/>
                </a:solidFill>
                <a:latin typeface="Trebuchet MS"/>
                <a:cs typeface="Trebuchet MS"/>
              </a:rPr>
              <a:t> </a:t>
            </a:r>
            <a:r>
              <a:rPr sz="1800" b="1" spc="180" dirty="0">
                <a:solidFill>
                  <a:srgbClr val="274B41"/>
                </a:solidFill>
                <a:latin typeface="Trebuchet MS"/>
                <a:cs typeface="Trebuchet MS"/>
              </a:rPr>
              <a:t>to</a:t>
            </a:r>
            <a:r>
              <a:rPr sz="1800" b="1" spc="80" dirty="0">
                <a:solidFill>
                  <a:srgbClr val="274B41"/>
                </a:solidFill>
                <a:latin typeface="Trebuchet MS"/>
                <a:cs typeface="Trebuchet MS"/>
              </a:rPr>
              <a:t> </a:t>
            </a:r>
            <a:r>
              <a:rPr sz="1800" b="1" spc="155" dirty="0">
                <a:solidFill>
                  <a:srgbClr val="274B41"/>
                </a:solidFill>
                <a:latin typeface="Trebuchet MS"/>
                <a:cs typeface="Trebuchet MS"/>
              </a:rPr>
              <a:t>iterate</a:t>
            </a:r>
            <a:r>
              <a:rPr sz="1800" b="1" spc="90" dirty="0">
                <a:solidFill>
                  <a:srgbClr val="274B41"/>
                </a:solidFill>
                <a:latin typeface="Trebuchet MS"/>
                <a:cs typeface="Trebuchet MS"/>
              </a:rPr>
              <a:t> </a:t>
            </a:r>
            <a:r>
              <a:rPr sz="1800" b="1" spc="185" dirty="0">
                <a:solidFill>
                  <a:srgbClr val="274B41"/>
                </a:solidFill>
                <a:latin typeface="Trebuchet MS"/>
                <a:cs typeface="Trebuchet MS"/>
              </a:rPr>
              <a:t>over</a:t>
            </a:r>
            <a:r>
              <a:rPr sz="1800" b="1" spc="80" dirty="0">
                <a:solidFill>
                  <a:srgbClr val="274B41"/>
                </a:solidFill>
                <a:latin typeface="Trebuchet MS"/>
                <a:cs typeface="Trebuchet MS"/>
              </a:rPr>
              <a:t> </a:t>
            </a:r>
            <a:r>
              <a:rPr sz="1800" b="1" spc="254" dirty="0">
                <a:solidFill>
                  <a:srgbClr val="274B41"/>
                </a:solidFill>
                <a:latin typeface="Trebuchet MS"/>
                <a:cs typeface="Trebuchet MS"/>
              </a:rPr>
              <a:t>a </a:t>
            </a:r>
            <a:r>
              <a:rPr sz="1800" b="1" spc="-530" dirty="0">
                <a:solidFill>
                  <a:srgbClr val="274B41"/>
                </a:solidFill>
                <a:latin typeface="Trebuchet MS"/>
                <a:cs typeface="Trebuchet MS"/>
              </a:rPr>
              <a:t> </a:t>
            </a:r>
            <a:r>
              <a:rPr sz="1800" b="1" spc="204" dirty="0">
                <a:solidFill>
                  <a:srgbClr val="274B41"/>
                </a:solidFill>
                <a:latin typeface="Trebuchet MS"/>
                <a:cs typeface="Trebuchet MS"/>
              </a:rPr>
              <a:t>sequence</a:t>
            </a:r>
            <a:r>
              <a:rPr sz="1800" b="1" spc="80" dirty="0">
                <a:solidFill>
                  <a:srgbClr val="274B41"/>
                </a:solidFill>
                <a:latin typeface="Trebuchet MS"/>
                <a:cs typeface="Trebuchet MS"/>
              </a:rPr>
              <a:t> </a:t>
            </a:r>
            <a:r>
              <a:rPr sz="1800" b="1" spc="160" dirty="0">
                <a:solidFill>
                  <a:srgbClr val="274B41"/>
                </a:solidFill>
                <a:latin typeface="Trebuchet MS"/>
                <a:cs typeface="Trebuchet MS"/>
              </a:rPr>
              <a:t>of</a:t>
            </a:r>
            <a:r>
              <a:rPr sz="1800" b="1" spc="80" dirty="0">
                <a:solidFill>
                  <a:srgbClr val="274B41"/>
                </a:solidFill>
                <a:latin typeface="Trebuchet MS"/>
                <a:cs typeface="Trebuchet MS"/>
              </a:rPr>
              <a:t> </a:t>
            </a:r>
            <a:r>
              <a:rPr sz="1800" b="1" spc="195" dirty="0">
                <a:solidFill>
                  <a:srgbClr val="274B41"/>
                </a:solidFill>
                <a:latin typeface="Trebuchet MS"/>
                <a:cs typeface="Trebuchet MS"/>
              </a:rPr>
              <a:t>numbers.</a:t>
            </a:r>
            <a:r>
              <a:rPr sz="1800" b="1" spc="85" dirty="0">
                <a:solidFill>
                  <a:srgbClr val="274B41"/>
                </a:solidFill>
                <a:latin typeface="Trebuchet MS"/>
                <a:cs typeface="Trebuchet MS"/>
              </a:rPr>
              <a:t> </a:t>
            </a:r>
            <a:r>
              <a:rPr sz="1800" b="1" spc="170" dirty="0">
                <a:solidFill>
                  <a:srgbClr val="274B41"/>
                </a:solidFill>
                <a:latin typeface="Trebuchet MS"/>
                <a:cs typeface="Trebuchet MS"/>
              </a:rPr>
              <a:t>The</a:t>
            </a:r>
            <a:r>
              <a:rPr sz="1800" b="1" spc="85" dirty="0">
                <a:solidFill>
                  <a:srgbClr val="274B41"/>
                </a:solidFill>
                <a:latin typeface="Trebuchet MS"/>
                <a:cs typeface="Trebuchet MS"/>
              </a:rPr>
              <a:t> </a:t>
            </a:r>
            <a:r>
              <a:rPr sz="1800" b="1" spc="210" dirty="0">
                <a:solidFill>
                  <a:srgbClr val="274B41"/>
                </a:solidFill>
                <a:latin typeface="Trebuchet MS"/>
                <a:cs typeface="Trebuchet MS"/>
              </a:rPr>
              <a:t>syntax</a:t>
            </a:r>
            <a:r>
              <a:rPr sz="1800" b="1" spc="85" dirty="0">
                <a:solidFill>
                  <a:srgbClr val="274B41"/>
                </a:solidFill>
                <a:latin typeface="Trebuchet MS"/>
                <a:cs typeface="Trebuchet MS"/>
              </a:rPr>
              <a:t> </a:t>
            </a:r>
            <a:r>
              <a:rPr sz="1800" b="1" spc="160" dirty="0">
                <a:solidFill>
                  <a:srgbClr val="274B41"/>
                </a:solidFill>
                <a:latin typeface="Trebuchet MS"/>
                <a:cs typeface="Trebuchet MS"/>
              </a:rPr>
              <a:t>of</a:t>
            </a:r>
            <a:r>
              <a:rPr sz="1800" b="1" spc="80" dirty="0">
                <a:solidFill>
                  <a:srgbClr val="274B41"/>
                </a:solidFill>
                <a:latin typeface="Trebuchet MS"/>
                <a:cs typeface="Trebuchet MS"/>
              </a:rPr>
              <a:t> </a:t>
            </a:r>
            <a:r>
              <a:rPr sz="1800" b="1" spc="210" dirty="0">
                <a:solidFill>
                  <a:srgbClr val="274B41"/>
                </a:solidFill>
                <a:latin typeface="Trebuchet MS"/>
                <a:cs typeface="Trebuchet MS"/>
              </a:rPr>
              <a:t>range()</a:t>
            </a:r>
            <a:r>
              <a:rPr sz="1800" b="1" spc="85" dirty="0">
                <a:solidFill>
                  <a:srgbClr val="274B41"/>
                </a:solidFill>
                <a:latin typeface="Trebuchet MS"/>
                <a:cs typeface="Trebuchet MS"/>
              </a:rPr>
              <a:t> </a:t>
            </a:r>
            <a:r>
              <a:rPr sz="1800" b="1" spc="180" dirty="0">
                <a:solidFill>
                  <a:srgbClr val="274B41"/>
                </a:solidFill>
                <a:latin typeface="Trebuchet MS"/>
                <a:cs typeface="Trebuchet MS"/>
              </a:rPr>
              <a:t>is</a:t>
            </a:r>
            <a:r>
              <a:rPr sz="1800" b="1" spc="750" dirty="0">
                <a:solidFill>
                  <a:srgbClr val="274B41"/>
                </a:solidFill>
                <a:latin typeface="Trebuchet MS"/>
                <a:cs typeface="Trebuchet MS"/>
              </a:rPr>
              <a:t> </a:t>
            </a:r>
            <a:r>
              <a:rPr sz="1800" b="1" spc="210" dirty="0">
                <a:solidFill>
                  <a:srgbClr val="BF0000"/>
                </a:solidFill>
                <a:latin typeface="Trebuchet MS"/>
                <a:cs typeface="Trebuchet MS"/>
              </a:rPr>
              <a:t>range(beg,</a:t>
            </a:r>
            <a:r>
              <a:rPr sz="1800" b="1" spc="85" dirty="0">
                <a:solidFill>
                  <a:srgbClr val="BF0000"/>
                </a:solidFill>
                <a:latin typeface="Trebuchet MS"/>
                <a:cs typeface="Trebuchet MS"/>
              </a:rPr>
              <a:t> </a:t>
            </a:r>
            <a:r>
              <a:rPr sz="1800" b="1" spc="165" dirty="0">
                <a:solidFill>
                  <a:srgbClr val="BF0000"/>
                </a:solidFill>
                <a:latin typeface="Trebuchet MS"/>
                <a:cs typeface="Trebuchet MS"/>
              </a:rPr>
              <a:t>end,</a:t>
            </a:r>
            <a:r>
              <a:rPr sz="1800" b="1" spc="80" dirty="0">
                <a:solidFill>
                  <a:srgbClr val="BF0000"/>
                </a:solidFill>
                <a:latin typeface="Trebuchet MS"/>
                <a:cs typeface="Trebuchet MS"/>
              </a:rPr>
              <a:t> </a:t>
            </a:r>
            <a:r>
              <a:rPr sz="1800" b="1" spc="170" dirty="0">
                <a:solidFill>
                  <a:srgbClr val="BF0000"/>
                </a:solidFill>
                <a:latin typeface="Trebuchet MS"/>
                <a:cs typeface="Trebuchet MS"/>
              </a:rPr>
              <a:t>[step])</a:t>
            </a:r>
            <a:endParaRPr sz="1800">
              <a:latin typeface="Trebuchet MS"/>
              <a:cs typeface="Trebuchet MS"/>
            </a:endParaRPr>
          </a:p>
          <a:p>
            <a:pPr marL="12700" marR="5080" algn="just">
              <a:lnSpc>
                <a:spcPct val="150000"/>
              </a:lnSpc>
            </a:pPr>
            <a:r>
              <a:rPr sz="1800" b="1" spc="170" dirty="0">
                <a:solidFill>
                  <a:srgbClr val="274B41"/>
                </a:solidFill>
                <a:latin typeface="Trebuchet MS"/>
                <a:cs typeface="Trebuchet MS"/>
              </a:rPr>
              <a:t>The </a:t>
            </a:r>
            <a:r>
              <a:rPr sz="1800" b="1" spc="210" dirty="0">
                <a:solidFill>
                  <a:srgbClr val="274B41"/>
                </a:solidFill>
                <a:latin typeface="Trebuchet MS"/>
                <a:cs typeface="Trebuchet MS"/>
              </a:rPr>
              <a:t>range() </a:t>
            </a:r>
            <a:r>
              <a:rPr sz="1800" b="1" spc="200" dirty="0">
                <a:solidFill>
                  <a:srgbClr val="274B41"/>
                </a:solidFill>
                <a:latin typeface="Trebuchet MS"/>
                <a:cs typeface="Trebuchet MS"/>
              </a:rPr>
              <a:t>produces </a:t>
            </a:r>
            <a:r>
              <a:rPr sz="1800" b="1" spc="254" dirty="0">
                <a:solidFill>
                  <a:srgbClr val="274B41"/>
                </a:solidFill>
                <a:latin typeface="Trebuchet MS"/>
                <a:cs typeface="Trebuchet MS"/>
              </a:rPr>
              <a:t>a </a:t>
            </a:r>
            <a:r>
              <a:rPr sz="1800" b="1" spc="204" dirty="0">
                <a:solidFill>
                  <a:srgbClr val="274B41"/>
                </a:solidFill>
                <a:latin typeface="Trebuchet MS"/>
                <a:cs typeface="Trebuchet MS"/>
              </a:rPr>
              <a:t>sequence </a:t>
            </a:r>
            <a:r>
              <a:rPr sz="1800" b="1" spc="160" dirty="0">
                <a:solidFill>
                  <a:srgbClr val="274B41"/>
                </a:solidFill>
                <a:latin typeface="Trebuchet MS"/>
                <a:cs typeface="Trebuchet MS"/>
              </a:rPr>
              <a:t>of </a:t>
            </a:r>
            <a:r>
              <a:rPr sz="1800" b="1" spc="225" dirty="0">
                <a:solidFill>
                  <a:srgbClr val="274B41"/>
                </a:solidFill>
                <a:latin typeface="Trebuchet MS"/>
                <a:cs typeface="Trebuchet MS"/>
              </a:rPr>
              <a:t>numbers </a:t>
            </a:r>
            <a:r>
              <a:rPr sz="1800" b="1" spc="200" dirty="0">
                <a:solidFill>
                  <a:srgbClr val="274B41"/>
                </a:solidFill>
                <a:latin typeface="Trebuchet MS"/>
                <a:cs typeface="Trebuchet MS"/>
              </a:rPr>
              <a:t>starting </a:t>
            </a:r>
            <a:r>
              <a:rPr sz="1800" b="1" spc="170" dirty="0">
                <a:solidFill>
                  <a:srgbClr val="274B41"/>
                </a:solidFill>
                <a:latin typeface="Trebuchet MS"/>
                <a:cs typeface="Trebuchet MS"/>
              </a:rPr>
              <a:t>with </a:t>
            </a:r>
            <a:r>
              <a:rPr sz="1800" b="1" spc="265" dirty="0">
                <a:solidFill>
                  <a:srgbClr val="274B41"/>
                </a:solidFill>
                <a:latin typeface="Trebuchet MS"/>
                <a:cs typeface="Trebuchet MS"/>
              </a:rPr>
              <a:t>beg </a:t>
            </a:r>
            <a:r>
              <a:rPr sz="1800" b="1" spc="165" dirty="0">
                <a:solidFill>
                  <a:srgbClr val="274B41"/>
                </a:solidFill>
                <a:latin typeface="Trebuchet MS"/>
                <a:cs typeface="Trebuchet MS"/>
              </a:rPr>
              <a:t>(inclusive) </a:t>
            </a:r>
            <a:r>
              <a:rPr sz="1800" b="1" spc="235" dirty="0">
                <a:solidFill>
                  <a:srgbClr val="274B41"/>
                </a:solidFill>
                <a:latin typeface="Trebuchet MS"/>
                <a:cs typeface="Trebuchet MS"/>
              </a:rPr>
              <a:t>and </a:t>
            </a:r>
            <a:r>
              <a:rPr sz="1800" b="1" spc="215" dirty="0">
                <a:solidFill>
                  <a:srgbClr val="274B41"/>
                </a:solidFill>
                <a:latin typeface="Trebuchet MS"/>
                <a:cs typeface="Trebuchet MS"/>
              </a:rPr>
              <a:t>ending </a:t>
            </a:r>
            <a:r>
              <a:rPr sz="1800" b="1" spc="220" dirty="0">
                <a:solidFill>
                  <a:srgbClr val="274B41"/>
                </a:solidFill>
                <a:latin typeface="Trebuchet MS"/>
                <a:cs typeface="Trebuchet MS"/>
              </a:rPr>
              <a:t> </a:t>
            </a:r>
            <a:r>
              <a:rPr sz="1800" b="1" spc="170" dirty="0">
                <a:solidFill>
                  <a:srgbClr val="274B41"/>
                </a:solidFill>
                <a:latin typeface="Trebuchet MS"/>
                <a:cs typeface="Trebuchet MS"/>
              </a:rPr>
              <a:t>with </a:t>
            </a:r>
            <a:r>
              <a:rPr sz="1800" b="1" spc="204" dirty="0">
                <a:solidFill>
                  <a:srgbClr val="274B41"/>
                </a:solidFill>
                <a:latin typeface="Trebuchet MS"/>
                <a:cs typeface="Trebuchet MS"/>
              </a:rPr>
              <a:t>one </a:t>
            </a:r>
            <a:r>
              <a:rPr sz="1800" b="1" spc="210" dirty="0">
                <a:solidFill>
                  <a:srgbClr val="274B41"/>
                </a:solidFill>
                <a:latin typeface="Trebuchet MS"/>
                <a:cs typeface="Trebuchet MS"/>
              </a:rPr>
              <a:t>less </a:t>
            </a:r>
            <a:r>
              <a:rPr sz="1800" b="1" spc="204" dirty="0">
                <a:solidFill>
                  <a:srgbClr val="274B41"/>
                </a:solidFill>
                <a:latin typeface="Trebuchet MS"/>
                <a:cs typeface="Trebuchet MS"/>
              </a:rPr>
              <a:t>than </a:t>
            </a:r>
            <a:r>
              <a:rPr sz="1800" b="1" spc="180" dirty="0">
                <a:solidFill>
                  <a:srgbClr val="274B41"/>
                </a:solidFill>
                <a:latin typeface="Trebuchet MS"/>
                <a:cs typeface="Trebuchet MS"/>
              </a:rPr>
              <a:t>the </a:t>
            </a:r>
            <a:r>
              <a:rPr sz="1800" b="1" spc="215" dirty="0">
                <a:solidFill>
                  <a:srgbClr val="274B41"/>
                </a:solidFill>
                <a:latin typeface="Trebuchet MS"/>
                <a:cs typeface="Trebuchet MS"/>
              </a:rPr>
              <a:t>number </a:t>
            </a:r>
            <a:r>
              <a:rPr sz="1800" b="1" spc="165" dirty="0">
                <a:solidFill>
                  <a:srgbClr val="274B41"/>
                </a:solidFill>
                <a:latin typeface="Trebuchet MS"/>
                <a:cs typeface="Trebuchet MS"/>
              </a:rPr>
              <a:t>end. </a:t>
            </a:r>
            <a:r>
              <a:rPr sz="1800" b="1" spc="170" dirty="0">
                <a:solidFill>
                  <a:srgbClr val="274B41"/>
                </a:solidFill>
                <a:latin typeface="Trebuchet MS"/>
                <a:cs typeface="Trebuchet MS"/>
              </a:rPr>
              <a:t>The </a:t>
            </a:r>
            <a:r>
              <a:rPr sz="1800" b="1" spc="215" dirty="0">
                <a:solidFill>
                  <a:srgbClr val="274B41"/>
                </a:solidFill>
                <a:latin typeface="Trebuchet MS"/>
                <a:cs typeface="Trebuchet MS"/>
              </a:rPr>
              <a:t>step </a:t>
            </a:r>
            <a:r>
              <a:rPr sz="1800" b="1" spc="225" dirty="0">
                <a:solidFill>
                  <a:srgbClr val="274B41"/>
                </a:solidFill>
                <a:latin typeface="Trebuchet MS"/>
                <a:cs typeface="Trebuchet MS"/>
              </a:rPr>
              <a:t>argument </a:t>
            </a:r>
            <a:r>
              <a:rPr sz="1800" b="1" spc="180" dirty="0">
                <a:solidFill>
                  <a:srgbClr val="274B41"/>
                </a:solidFill>
                <a:latin typeface="Trebuchet MS"/>
                <a:cs typeface="Trebuchet MS"/>
              </a:rPr>
              <a:t>is option (that is </a:t>
            </a:r>
            <a:r>
              <a:rPr sz="1800" b="1" spc="225" dirty="0">
                <a:solidFill>
                  <a:srgbClr val="274B41"/>
                </a:solidFill>
                <a:latin typeface="Trebuchet MS"/>
                <a:cs typeface="Trebuchet MS"/>
              </a:rPr>
              <a:t>why </a:t>
            </a:r>
            <a:r>
              <a:rPr sz="1800" b="1" spc="105" dirty="0">
                <a:solidFill>
                  <a:srgbClr val="274B41"/>
                </a:solidFill>
                <a:latin typeface="Trebuchet MS"/>
                <a:cs typeface="Trebuchet MS"/>
              </a:rPr>
              <a:t>it </a:t>
            </a:r>
            <a:r>
              <a:rPr sz="1800" b="1" spc="180" dirty="0">
                <a:solidFill>
                  <a:srgbClr val="274B41"/>
                </a:solidFill>
                <a:latin typeface="Trebuchet MS"/>
                <a:cs typeface="Trebuchet MS"/>
              </a:rPr>
              <a:t>is </a:t>
            </a:r>
            <a:r>
              <a:rPr sz="1800" b="1" spc="185" dirty="0">
                <a:solidFill>
                  <a:srgbClr val="274B41"/>
                </a:solidFill>
                <a:latin typeface="Trebuchet MS"/>
                <a:cs typeface="Trebuchet MS"/>
              </a:rPr>
              <a:t>placed </a:t>
            </a:r>
            <a:r>
              <a:rPr sz="1800" b="1" spc="-530" dirty="0">
                <a:solidFill>
                  <a:srgbClr val="274B41"/>
                </a:solidFill>
                <a:latin typeface="Trebuchet MS"/>
                <a:cs typeface="Trebuchet MS"/>
              </a:rPr>
              <a:t> </a:t>
            </a:r>
            <a:r>
              <a:rPr sz="1800" b="1" spc="145" dirty="0">
                <a:solidFill>
                  <a:srgbClr val="274B41"/>
                </a:solidFill>
                <a:latin typeface="Trebuchet MS"/>
                <a:cs typeface="Trebuchet MS"/>
              </a:rPr>
              <a:t>in </a:t>
            </a:r>
            <a:r>
              <a:rPr sz="1800" b="1" spc="170" dirty="0">
                <a:solidFill>
                  <a:srgbClr val="274B41"/>
                </a:solidFill>
                <a:latin typeface="Trebuchet MS"/>
                <a:cs typeface="Trebuchet MS"/>
              </a:rPr>
              <a:t>brackets). </a:t>
            </a:r>
            <a:r>
              <a:rPr sz="1800" b="1" spc="245" dirty="0">
                <a:solidFill>
                  <a:srgbClr val="274B41"/>
                </a:solidFill>
                <a:latin typeface="Trebuchet MS"/>
                <a:cs typeface="Trebuchet MS"/>
              </a:rPr>
              <a:t>By </a:t>
            </a:r>
            <a:r>
              <a:rPr sz="1800" b="1" spc="155" dirty="0">
                <a:solidFill>
                  <a:srgbClr val="274B41"/>
                </a:solidFill>
                <a:latin typeface="Trebuchet MS"/>
                <a:cs typeface="Trebuchet MS"/>
              </a:rPr>
              <a:t>default, </a:t>
            </a:r>
            <a:r>
              <a:rPr sz="1800" b="1" spc="180" dirty="0">
                <a:solidFill>
                  <a:srgbClr val="274B41"/>
                </a:solidFill>
                <a:latin typeface="Trebuchet MS"/>
                <a:cs typeface="Trebuchet MS"/>
              </a:rPr>
              <a:t>every </a:t>
            </a:r>
            <a:r>
              <a:rPr sz="1800" b="1" spc="215" dirty="0">
                <a:solidFill>
                  <a:srgbClr val="274B41"/>
                </a:solidFill>
                <a:latin typeface="Trebuchet MS"/>
                <a:cs typeface="Trebuchet MS"/>
              </a:rPr>
              <a:t>number </a:t>
            </a:r>
            <a:r>
              <a:rPr sz="1800" b="1" spc="140" dirty="0">
                <a:solidFill>
                  <a:srgbClr val="274B41"/>
                </a:solidFill>
                <a:latin typeface="Trebuchet MS"/>
                <a:cs typeface="Trebuchet MS"/>
              </a:rPr>
              <a:t>in </a:t>
            </a:r>
            <a:r>
              <a:rPr sz="1800" b="1" spc="180" dirty="0">
                <a:solidFill>
                  <a:srgbClr val="274B41"/>
                </a:solidFill>
                <a:latin typeface="Trebuchet MS"/>
                <a:cs typeface="Trebuchet MS"/>
              </a:rPr>
              <a:t>the </a:t>
            </a:r>
            <a:r>
              <a:rPr sz="1800" b="1" spc="225" dirty="0">
                <a:solidFill>
                  <a:srgbClr val="274B41"/>
                </a:solidFill>
                <a:latin typeface="Trebuchet MS"/>
                <a:cs typeface="Trebuchet MS"/>
              </a:rPr>
              <a:t>range </a:t>
            </a:r>
            <a:r>
              <a:rPr sz="1800" b="1" spc="180" dirty="0">
                <a:solidFill>
                  <a:srgbClr val="274B41"/>
                </a:solidFill>
                <a:latin typeface="Trebuchet MS"/>
                <a:cs typeface="Trebuchet MS"/>
              </a:rPr>
              <a:t>is </a:t>
            </a:r>
            <a:r>
              <a:rPr sz="1800" b="1" spc="185" dirty="0">
                <a:solidFill>
                  <a:srgbClr val="274B41"/>
                </a:solidFill>
                <a:latin typeface="Trebuchet MS"/>
                <a:cs typeface="Trebuchet MS"/>
              </a:rPr>
              <a:t>incremented </a:t>
            </a:r>
            <a:r>
              <a:rPr sz="1800" b="1" spc="225" dirty="0">
                <a:solidFill>
                  <a:srgbClr val="274B41"/>
                </a:solidFill>
                <a:latin typeface="Trebuchet MS"/>
                <a:cs typeface="Trebuchet MS"/>
              </a:rPr>
              <a:t>by </a:t>
            </a:r>
            <a:r>
              <a:rPr sz="1800" b="1" dirty="0">
                <a:solidFill>
                  <a:srgbClr val="274B41"/>
                </a:solidFill>
                <a:latin typeface="Times New Roman"/>
                <a:cs typeface="Times New Roman"/>
              </a:rPr>
              <a:t>1</a:t>
            </a:r>
            <a:r>
              <a:rPr sz="1800" b="1" spc="5" dirty="0">
                <a:solidFill>
                  <a:srgbClr val="274B41"/>
                </a:solidFill>
                <a:latin typeface="Times New Roman"/>
                <a:cs typeface="Times New Roman"/>
              </a:rPr>
              <a:t> </a:t>
            </a:r>
            <a:r>
              <a:rPr sz="1800" b="1" spc="200" dirty="0">
                <a:solidFill>
                  <a:srgbClr val="274B41"/>
                </a:solidFill>
                <a:latin typeface="Trebuchet MS"/>
                <a:cs typeface="Trebuchet MS"/>
              </a:rPr>
              <a:t>but </a:t>
            </a:r>
            <a:r>
              <a:rPr sz="1800" b="1" spc="220" dirty="0">
                <a:solidFill>
                  <a:srgbClr val="274B41"/>
                </a:solidFill>
                <a:latin typeface="Trebuchet MS"/>
                <a:cs typeface="Trebuchet MS"/>
              </a:rPr>
              <a:t>we </a:t>
            </a:r>
            <a:r>
              <a:rPr sz="1800" b="1" spc="204" dirty="0">
                <a:solidFill>
                  <a:srgbClr val="274B41"/>
                </a:solidFill>
                <a:latin typeface="Trebuchet MS"/>
                <a:cs typeface="Trebuchet MS"/>
              </a:rPr>
              <a:t>can </a:t>
            </a:r>
            <a:r>
              <a:rPr sz="1800" b="1" spc="210" dirty="0">
                <a:solidFill>
                  <a:srgbClr val="274B41"/>
                </a:solidFill>
                <a:latin typeface="Trebuchet MS"/>
                <a:cs typeface="Trebuchet MS"/>
              </a:rPr>
              <a:t> </a:t>
            </a:r>
            <a:r>
              <a:rPr sz="1800" b="1" spc="175" dirty="0">
                <a:solidFill>
                  <a:srgbClr val="274B41"/>
                </a:solidFill>
                <a:latin typeface="Trebuchet MS"/>
                <a:cs typeface="Trebuchet MS"/>
              </a:rPr>
              <a:t>specify </a:t>
            </a:r>
            <a:r>
              <a:rPr sz="1800" b="1" spc="254" dirty="0">
                <a:solidFill>
                  <a:srgbClr val="274B41"/>
                </a:solidFill>
                <a:latin typeface="Trebuchet MS"/>
                <a:cs typeface="Trebuchet MS"/>
              </a:rPr>
              <a:t>a </a:t>
            </a:r>
            <a:r>
              <a:rPr sz="1800" b="1" spc="140" dirty="0">
                <a:solidFill>
                  <a:srgbClr val="274B41"/>
                </a:solidFill>
                <a:latin typeface="Trebuchet MS"/>
                <a:cs typeface="Trebuchet MS"/>
              </a:rPr>
              <a:t>different </a:t>
            </a:r>
            <a:r>
              <a:rPr sz="1800" b="1" spc="175" dirty="0">
                <a:solidFill>
                  <a:srgbClr val="274B41"/>
                </a:solidFill>
                <a:latin typeface="Trebuchet MS"/>
                <a:cs typeface="Trebuchet MS"/>
              </a:rPr>
              <a:t>increment </a:t>
            </a:r>
            <a:r>
              <a:rPr sz="1800" b="1" spc="229" dirty="0">
                <a:solidFill>
                  <a:srgbClr val="274B41"/>
                </a:solidFill>
                <a:latin typeface="Trebuchet MS"/>
                <a:cs typeface="Trebuchet MS"/>
              </a:rPr>
              <a:t>using </a:t>
            </a:r>
            <a:r>
              <a:rPr sz="1800" b="1" spc="175" dirty="0">
                <a:solidFill>
                  <a:srgbClr val="274B41"/>
                </a:solidFill>
                <a:latin typeface="Trebuchet MS"/>
                <a:cs typeface="Trebuchet MS"/>
              </a:rPr>
              <a:t>step. </a:t>
            </a:r>
            <a:r>
              <a:rPr sz="1800" b="1" spc="155" dirty="0">
                <a:solidFill>
                  <a:srgbClr val="274B41"/>
                </a:solidFill>
                <a:latin typeface="Trebuchet MS"/>
                <a:cs typeface="Trebuchet MS"/>
              </a:rPr>
              <a:t>It </a:t>
            </a:r>
            <a:r>
              <a:rPr sz="1800" b="1" spc="204" dirty="0">
                <a:solidFill>
                  <a:srgbClr val="274B41"/>
                </a:solidFill>
                <a:latin typeface="Trebuchet MS"/>
                <a:cs typeface="Trebuchet MS"/>
              </a:rPr>
              <a:t>can be </a:t>
            </a:r>
            <a:r>
              <a:rPr sz="1800" b="1" spc="200" dirty="0">
                <a:solidFill>
                  <a:srgbClr val="274B41"/>
                </a:solidFill>
                <a:latin typeface="Trebuchet MS"/>
                <a:cs typeface="Trebuchet MS"/>
              </a:rPr>
              <a:t>both </a:t>
            </a:r>
            <a:r>
              <a:rPr sz="1800" b="1" spc="204" dirty="0">
                <a:solidFill>
                  <a:srgbClr val="274B41"/>
                </a:solidFill>
                <a:latin typeface="Trebuchet MS"/>
                <a:cs typeface="Trebuchet MS"/>
              </a:rPr>
              <a:t>negative </a:t>
            </a:r>
            <a:r>
              <a:rPr sz="1800" b="1" spc="235" dirty="0">
                <a:solidFill>
                  <a:srgbClr val="274B41"/>
                </a:solidFill>
                <a:latin typeface="Trebuchet MS"/>
                <a:cs typeface="Trebuchet MS"/>
              </a:rPr>
              <a:t>and </a:t>
            </a:r>
            <a:r>
              <a:rPr sz="1800" b="1" spc="160" dirty="0">
                <a:solidFill>
                  <a:srgbClr val="274B41"/>
                </a:solidFill>
                <a:latin typeface="Trebuchet MS"/>
                <a:cs typeface="Trebuchet MS"/>
              </a:rPr>
              <a:t>positive, </a:t>
            </a:r>
            <a:r>
              <a:rPr sz="1800" b="1" spc="200" dirty="0">
                <a:solidFill>
                  <a:srgbClr val="274B41"/>
                </a:solidFill>
                <a:latin typeface="Trebuchet MS"/>
                <a:cs typeface="Trebuchet MS"/>
              </a:rPr>
              <a:t>but </a:t>
            </a:r>
            <a:r>
              <a:rPr sz="1800" b="1" spc="190" dirty="0">
                <a:solidFill>
                  <a:srgbClr val="274B41"/>
                </a:solidFill>
                <a:latin typeface="Trebuchet MS"/>
                <a:cs typeface="Trebuchet MS"/>
              </a:rPr>
              <a:t>not </a:t>
            </a:r>
            <a:r>
              <a:rPr sz="1800" b="1" spc="195" dirty="0">
                <a:solidFill>
                  <a:srgbClr val="274B41"/>
                </a:solidFill>
                <a:latin typeface="Trebuchet MS"/>
                <a:cs typeface="Trebuchet MS"/>
              </a:rPr>
              <a:t> </a:t>
            </a:r>
            <a:r>
              <a:rPr sz="1800" b="1" spc="125" dirty="0">
                <a:solidFill>
                  <a:srgbClr val="274B41"/>
                </a:solidFill>
                <a:latin typeface="Trebuchet MS"/>
                <a:cs typeface="Trebuchet MS"/>
              </a:rPr>
              <a:t>zero.</a:t>
            </a:r>
            <a:endParaRPr sz="1800">
              <a:latin typeface="Trebuchet MS"/>
              <a:cs typeface="Trebuchet MS"/>
            </a:endParaRPr>
          </a:p>
          <a:p>
            <a:pPr marL="12700">
              <a:lnSpc>
                <a:spcPct val="100000"/>
              </a:lnSpc>
              <a:spcBef>
                <a:spcPts val="210"/>
              </a:spcBef>
            </a:pPr>
            <a:r>
              <a:rPr sz="1800" spc="120" dirty="0">
                <a:latin typeface="Trebuchet MS"/>
                <a:cs typeface="Trebuchet MS"/>
              </a:rPr>
              <a:t>Examples:</a:t>
            </a:r>
            <a:endParaRPr sz="1800">
              <a:latin typeface="Trebuchet MS"/>
              <a:cs typeface="Trebuchet MS"/>
            </a:endParaRPr>
          </a:p>
        </p:txBody>
      </p:sp>
      <p:pic>
        <p:nvPicPr>
          <p:cNvPr id="5" name="object 5"/>
          <p:cNvPicPr/>
          <p:nvPr/>
        </p:nvPicPr>
        <p:blipFill>
          <a:blip r:embed="rId2" cstate="print"/>
          <a:stretch>
            <a:fillRect/>
          </a:stretch>
        </p:blipFill>
        <p:spPr>
          <a:xfrm>
            <a:off x="1794510" y="4251959"/>
            <a:ext cx="7533640" cy="21234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494</TotalTime>
  <Words>955</Words>
  <Application>Microsoft Office PowerPoint</Application>
  <PresentationFormat>Custom</PresentationFormat>
  <Paragraphs>97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CHAPTER 3 Decision Control  Statements</vt:lpstr>
      <vt:lpstr>Control Statements</vt:lpstr>
      <vt:lpstr>PowerPoint Presentation</vt:lpstr>
      <vt:lpstr>PowerPoint Presentation</vt:lpstr>
      <vt:lpstr>Nested if Statements</vt:lpstr>
      <vt:lpstr>If-elif-else Statement</vt:lpstr>
      <vt:lpstr>PowerPoint Presentation</vt:lpstr>
      <vt:lpstr>For Loop</vt:lpstr>
      <vt:lpstr>For Loop and Range() Function</vt:lpstr>
      <vt:lpstr>Range() Function</vt:lpstr>
      <vt:lpstr>PowerPoint Presentation</vt:lpstr>
      <vt:lpstr>Condition-controlled and Counter-controlled Loops</vt:lpstr>
      <vt:lpstr>Nested Loops</vt:lpstr>
      <vt:lpstr>The Break Statement</vt:lpstr>
      <vt:lpstr>The Continue Statement</vt:lpstr>
      <vt:lpstr>The Pass Statement</vt:lpstr>
      <vt:lpstr>The Else Statement Used With Loops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Admin</cp:lastModifiedBy>
  <cp:revision>13</cp:revision>
  <dcterms:created xsi:type="dcterms:W3CDTF">2023-09-13T08:14:31Z</dcterms:created>
  <dcterms:modified xsi:type="dcterms:W3CDTF">2024-09-16T07:34:08Z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2017-07-12T00:00:00Z</vt:filetime>
  </property>
  <property fmtid="{D5CDD505-2E9C-101B-9397-08002B2CF9AE}" pid="3" name="Creator">
    <vt:lpwstr>Impress</vt:lpwstr>
  </property>
  <property fmtid="{D5CDD505-2E9C-101B-9397-08002B2CF9AE}" pid="4" name="LastSaved">
    <vt:filetime>2017-07-12T00:00:00Z</vt:filetime>
  </property>
</Properties>
</file>