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omments/comment1.xml" ContentType="application/vnd.openxmlformats-officedocument.presentationml.comments+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Slides/notesSlide1.xml" ContentType="application/vnd.openxmlformats-officedocument.presentationml.notes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commentAuthors.xml><?xml version="1.0" encoding="utf-8"?>
<p:cmAuthorLst xmlns:p="http://schemas.openxmlformats.org/presentationml/2006/main" xmlns:r="http://schemas.openxmlformats.org/officeDocument/2006/relationships" xmlns:a="http://schemas.openxmlformats.org/drawingml/2006/main">
  <p:cmAuthor id="1" name="Gowtham S" initials="GS" lastIdx="1" clrIdx="0"/>
</p:cmAuthorLst>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1651" autoAdjust="0"/>
    <p:restoredTop sz="94660"/>
  </p:normalViewPr>
  <p:slideViewPr>
    <p:cSldViewPr snapToGrid="0">
      <p:cViewPr varScale="1">
        <p:scale>
          <a:sx n="81" d="100"/>
          <a:sy n="81" d="100"/>
        </p:scale>
        <p:origin x="907" y="48"/>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tableStyles" Target="tableStyles.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commentAuthors" Target="commentAuthors.xml"/><Relationship Id="rId24" Type="http://schemas.openxmlformats.org/officeDocument/2006/relationships/theme" Target="theme/theme1.xml"/></Relationships>
</file>

<file path=ppt/comments/comment1.xml><?xml version="1.0" encoding="utf-8"?>
<p:cmLst xmlns:p="http://schemas.openxmlformats.org/presentationml/2006/main" xmlns:r="http://schemas.openxmlformats.org/officeDocument/2006/relationships" xmlns:a="http://schemas.openxmlformats.org/drawingml/2006/main">
  <p:cm authorId="1" dt="2024-11-25T19:15:26.758" idx="1">
    <p:pos x="10" y="10"/>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73" name=""/>
        <p:cNvGrpSpPr/>
        <p:nvPr/>
      </p:nvGrpSpPr>
      <p:grpSpPr>
        <a:xfrm>
          <a:off x="0" y="0"/>
          <a:ext cx="0" cy="0"/>
          <a:chOff x="0" y="0"/>
          <a:chExt cx="0" cy="0"/>
        </a:xfrm>
      </p:grpSpPr>
      <p:sp>
        <p:nvSpPr>
          <p:cNvPr id="1048750"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751"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11770AD0-63EE-4E30-9D10-8880A6DDBDED}" type="datetimeFigureOut">
              <a:rPr lang="en-IN" smtClean="0"/>
              <a:t>02-12-2024</a:t>
            </a:fld>
            <a:endParaRPr lang="en-IN"/>
          </a:p>
        </p:txBody>
      </p:sp>
      <p:sp>
        <p:nvSpPr>
          <p:cNvPr id="1048752"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753"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54"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755"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297428A2-7260-4606-BE48-E51CC048B12C}"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663" name="Slide Image Placeholder 1"/>
          <p:cNvSpPr>
            <a:spLocks noChangeAspect="1" noRot="1" noGrp="1"/>
          </p:cNvSpPr>
          <p:nvPr>
            <p:ph type="sldImg"/>
          </p:nvPr>
        </p:nvSpPr>
        <p:spPr/>
      </p:sp>
      <p:sp>
        <p:nvSpPr>
          <p:cNvPr id="1048664" name="Notes Placeholder 2"/>
          <p:cNvSpPr>
            <a:spLocks noGrp="1"/>
          </p:cNvSpPr>
          <p:nvPr>
            <p:ph type="body" idx="1"/>
          </p:nvPr>
        </p:nvSpPr>
        <p:spPr/>
        <p:txBody>
          <a:bodyPr/>
          <a:p>
            <a:endParaRPr dirty="0" sz="1800" kern="1200" lang="en-IN">
              <a:solidFill>
                <a:schemeClr val="tx1"/>
              </a:solidFill>
              <a:latin typeface="+mn-lt"/>
              <a:ea typeface="+mn-ea"/>
              <a:cs typeface="+mn-cs"/>
            </a:endParaRPr>
          </a:p>
        </p:txBody>
      </p:sp>
      <p:sp>
        <p:nvSpPr>
          <p:cNvPr id="1048665" name="Slide Number Placeholder 3"/>
          <p:cNvSpPr>
            <a:spLocks noGrp="1"/>
          </p:cNvSpPr>
          <p:nvPr>
            <p:ph type="sldNum" sz="quarter" idx="5"/>
          </p:nvPr>
        </p:nvSpPr>
        <p:spPr/>
        <p:txBody>
          <a:bodyPr/>
          <a:p>
            <a:fld id="{297428A2-7260-4606-BE48-E51CC048B12C}" type="slidenum">
              <a:rPr lang="en-IN" smtClean="0"/>
              <a:t>14</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61" name=""/>
        <p:cNvGrpSpPr/>
        <p:nvPr/>
      </p:nvGrpSpPr>
      <p:grpSpPr>
        <a:xfrm>
          <a:off x="0" y="0"/>
          <a:ext cx="0" cy="0"/>
          <a:chOff x="0" y="0"/>
          <a:chExt cx="0" cy="0"/>
        </a:xfrm>
      </p:grpSpPr>
      <p:sp>
        <p:nvSpPr>
          <p:cNvPr id="1048671"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dirty="0" lang="en-US"/>
          </a:p>
        </p:txBody>
      </p:sp>
      <p:sp>
        <p:nvSpPr>
          <p:cNvPr id="1048672" name="Subtitle 2"/>
          <p:cNvSpPr>
            <a:spLocks noGrp="1"/>
          </p:cNvSpPr>
          <p:nvPr>
            <p:ph type="subTitle" idx="1"/>
          </p:nvPr>
        </p:nvSpPr>
        <p:spPr>
          <a:xfrm>
            <a:off x="2589213" y="4777379"/>
            <a:ext cx="8915399" cy="1126283"/>
          </a:xfrm>
        </p:spPr>
        <p:txBody>
          <a:bodyPr anchor="t"/>
          <a:lstStyle>
            <a:lvl1pPr algn="l" indent="0" marL="0">
              <a:buNone/>
              <a:defRPr>
                <a:solidFill>
                  <a:schemeClr val="tx1">
                    <a:lumMod val="65000"/>
                    <a:lumOff val="35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endParaRPr dirty="0" lang="en-US"/>
          </a:p>
        </p:txBody>
      </p:sp>
      <p:sp>
        <p:nvSpPr>
          <p:cNvPr id="1048673" name="Date Placeholder 3"/>
          <p:cNvSpPr>
            <a:spLocks noGrp="1"/>
          </p:cNvSpPr>
          <p:nvPr>
            <p:ph type="dt" sz="half" idx="10"/>
          </p:nvPr>
        </p:nvSpPr>
        <p:spPr/>
        <p:txBody>
          <a:bodyPr/>
          <a:p>
            <a:fld id="{4662DC95-02EE-4799-838F-F5CC64EA07E8}" type="datetimeFigureOut">
              <a:rPr lang="en-IN" smtClean="0"/>
              <a:t>02-12-2024</a:t>
            </a:fld>
            <a:endParaRPr lang="en-IN"/>
          </a:p>
        </p:txBody>
      </p:sp>
      <p:sp>
        <p:nvSpPr>
          <p:cNvPr id="1048674" name="Footer Placeholder 4"/>
          <p:cNvSpPr>
            <a:spLocks noGrp="1"/>
          </p:cNvSpPr>
          <p:nvPr>
            <p:ph type="ftr" sz="quarter" idx="11"/>
          </p:nvPr>
        </p:nvSpPr>
        <p:spPr/>
        <p:txBody>
          <a:bodyPr/>
          <a:p>
            <a:endParaRPr lang="en-IN"/>
          </a:p>
        </p:txBody>
      </p:sp>
      <p:sp>
        <p:nvSpPr>
          <p:cNvPr id="1048675" name="Freeform 6"/>
          <p:cNvSpPr/>
          <p:nvPr/>
        </p:nvSpPr>
        <p:spPr bwMode="auto">
          <a:xfrm>
            <a:off x="0" y="4323810"/>
            <a:ext cx="1744652" cy="778589"/>
          </a:xfrm>
          <a:custGeom>
            <a:avLst/>
            <a:ah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1048676" name="Slide Number Placeholder 5"/>
          <p:cNvSpPr>
            <a:spLocks noGrp="1"/>
          </p:cNvSpPr>
          <p:nvPr>
            <p:ph type="sldNum" sz="quarter" idx="12"/>
          </p:nvPr>
        </p:nvSpPr>
        <p:spPr>
          <a:xfrm>
            <a:off x="531812" y="4529540"/>
            <a:ext cx="779767" cy="365125"/>
          </a:xfrm>
        </p:spPr>
        <p:txBody>
          <a:bodyPr/>
          <a:p>
            <a:fld id="{DC87310A-00B6-4E7C-8BA4-343B4FD84A58}"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69" name=""/>
        <p:cNvGrpSpPr/>
        <p:nvPr/>
      </p:nvGrpSpPr>
      <p:grpSpPr>
        <a:xfrm>
          <a:off x="0" y="0"/>
          <a:ext cx="0" cy="0"/>
          <a:chOff x="0" y="0"/>
          <a:chExt cx="0" cy="0"/>
        </a:xfrm>
      </p:grpSpPr>
      <p:sp>
        <p:nvSpPr>
          <p:cNvPr id="1048724" name="Title 1"/>
          <p:cNvSpPr>
            <a:spLocks noGrp="1"/>
          </p:cNvSpPr>
          <p:nvPr>
            <p:ph type="title"/>
          </p:nvPr>
        </p:nvSpPr>
        <p:spPr>
          <a:xfrm>
            <a:off x="2589212" y="609600"/>
            <a:ext cx="8915399" cy="3117040"/>
          </a:xfrm>
        </p:spPr>
        <p:txBody>
          <a:bodyPr anchor="ctr">
            <a:normAutofit/>
          </a:bodyPr>
          <a:lstStyle>
            <a:lvl1pPr algn="l">
              <a:defRPr b="0" cap="none" sz="4800"/>
            </a:lvl1pPr>
          </a:lstStyle>
          <a:p>
            <a:r>
              <a:rPr lang="en-US"/>
              <a:t>Click to edit Master title style</a:t>
            </a:r>
            <a:endParaRPr dirty="0" lang="en-US"/>
          </a:p>
        </p:txBody>
      </p:sp>
      <p:sp>
        <p:nvSpPr>
          <p:cNvPr id="1048725" name="Text Placeholder 2"/>
          <p:cNvSpPr>
            <a:spLocks noGrp="1"/>
          </p:cNvSpPr>
          <p:nvPr>
            <p:ph type="body" idx="1"/>
          </p:nvPr>
        </p:nvSpPr>
        <p:spPr>
          <a:xfrm>
            <a:off x="2589212" y="4354046"/>
            <a:ext cx="8915399" cy="1555864"/>
          </a:xfrm>
        </p:spPr>
        <p:txBody>
          <a:bodyPr anchor="ctr">
            <a:normAutofit/>
          </a:bodyPr>
          <a:lstStyle>
            <a:lvl1pPr algn="l" indent="0" marL="0">
              <a:buNone/>
              <a:defRPr sz="1800">
                <a:solidFill>
                  <a:schemeClr val="tx1">
                    <a:lumMod val="65000"/>
                    <a:lumOff val="3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726" name="Date Placeholder 3"/>
          <p:cNvSpPr>
            <a:spLocks noGrp="1"/>
          </p:cNvSpPr>
          <p:nvPr>
            <p:ph type="dt" sz="half" idx="10"/>
          </p:nvPr>
        </p:nvSpPr>
        <p:spPr/>
        <p:txBody>
          <a:bodyPr/>
          <a:p>
            <a:fld id="{4662DC95-02EE-4799-838F-F5CC64EA07E8}" type="datetimeFigureOut">
              <a:rPr lang="en-IN" smtClean="0"/>
              <a:t>02-12-2024</a:t>
            </a:fld>
            <a:endParaRPr lang="en-IN"/>
          </a:p>
        </p:txBody>
      </p:sp>
      <p:sp>
        <p:nvSpPr>
          <p:cNvPr id="1048727" name="Footer Placeholder 4"/>
          <p:cNvSpPr>
            <a:spLocks noGrp="1"/>
          </p:cNvSpPr>
          <p:nvPr>
            <p:ph type="ftr" sz="quarter" idx="11"/>
          </p:nvPr>
        </p:nvSpPr>
        <p:spPr/>
        <p:txBody>
          <a:bodyPr/>
          <a:p>
            <a:endParaRPr lang="en-IN"/>
          </a:p>
        </p:txBody>
      </p:sp>
      <p:sp>
        <p:nvSpPr>
          <p:cNvPr id="1048728" name="Freeform 11"/>
          <p:cNvSpPr/>
          <p:nvPr/>
        </p:nvSpPr>
        <p:spPr bwMode="auto">
          <a:xfrm flipV="1">
            <a:off x="-4189" y="3178175"/>
            <a:ext cx="1588527" cy="507297"/>
          </a:xfrm>
          <a:custGeom>
            <a:av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729" name="Slide Number Placeholder 5"/>
          <p:cNvSpPr>
            <a:spLocks noGrp="1"/>
          </p:cNvSpPr>
          <p:nvPr>
            <p:ph type="sldNum" sz="quarter" idx="12"/>
          </p:nvPr>
        </p:nvSpPr>
        <p:spPr>
          <a:xfrm>
            <a:off x="531812" y="3244139"/>
            <a:ext cx="779767" cy="365125"/>
          </a:xfrm>
        </p:spPr>
        <p:txBody>
          <a:bodyPr/>
          <a:p>
            <a:fld id="{DC87310A-00B6-4E7C-8BA4-343B4FD84A58}"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63" name=""/>
        <p:cNvGrpSpPr/>
        <p:nvPr/>
      </p:nvGrpSpPr>
      <p:grpSpPr>
        <a:xfrm>
          <a:off x="0" y="0"/>
          <a:ext cx="0" cy="0"/>
          <a:chOff x="0" y="0"/>
          <a:chExt cx="0" cy="0"/>
        </a:xfrm>
      </p:grpSpPr>
      <p:sp>
        <p:nvSpPr>
          <p:cNvPr id="1048686" name="Title 1"/>
          <p:cNvSpPr>
            <a:spLocks noGrp="1"/>
          </p:cNvSpPr>
          <p:nvPr>
            <p:ph type="title"/>
          </p:nvPr>
        </p:nvSpPr>
        <p:spPr>
          <a:xfrm>
            <a:off x="2849949" y="609600"/>
            <a:ext cx="8393926" cy="2895600"/>
          </a:xfrm>
        </p:spPr>
        <p:txBody>
          <a:bodyPr anchor="ctr">
            <a:normAutofit/>
          </a:bodyPr>
          <a:lstStyle>
            <a:lvl1pPr algn="l">
              <a:defRPr b="0" cap="none" sz="4800"/>
            </a:lvl1pPr>
          </a:lstStyle>
          <a:p>
            <a:r>
              <a:rPr lang="en-US"/>
              <a:t>Click to edit Master title style</a:t>
            </a:r>
            <a:endParaRPr dirty="0" lang="en-US"/>
          </a:p>
        </p:txBody>
      </p:sp>
      <p:sp>
        <p:nvSpPr>
          <p:cNvPr id="1048687" name="Text Placeholder 9"/>
          <p:cNvSpPr>
            <a:spLocks noGrp="1"/>
          </p:cNvSpPr>
          <p:nvPr>
            <p:ph type="body" sz="quarter" idx="13"/>
          </p:nvPr>
        </p:nvSpPr>
        <p:spPr>
          <a:xfrm>
            <a:off x="3275012" y="3505200"/>
            <a:ext cx="7536554" cy="381000"/>
          </a:xfrm>
        </p:spPr>
        <p:txBody>
          <a:bodyPr anchor="ctr">
            <a:noAutofit/>
          </a:bodyPr>
          <a:lstStyle>
            <a:lvl1pPr indent="0" marL="0">
              <a:buFontTx/>
              <a:buNone/>
              <a:defRPr sz="1600">
                <a:solidFill>
                  <a:schemeClr val="tx1">
                    <a:lumMod val="50000"/>
                    <a:lumOff val="50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688" name="Text Placeholder 2"/>
          <p:cNvSpPr>
            <a:spLocks noGrp="1"/>
          </p:cNvSpPr>
          <p:nvPr>
            <p:ph type="body" idx="1"/>
          </p:nvPr>
        </p:nvSpPr>
        <p:spPr>
          <a:xfrm>
            <a:off x="2589212" y="4354046"/>
            <a:ext cx="8915399" cy="1555864"/>
          </a:xfrm>
        </p:spPr>
        <p:txBody>
          <a:bodyPr anchor="ctr">
            <a:normAutofit/>
          </a:bodyPr>
          <a:lstStyle>
            <a:lvl1pPr algn="l" indent="0" marL="0">
              <a:buNone/>
              <a:defRPr sz="1800">
                <a:solidFill>
                  <a:schemeClr val="tx1">
                    <a:lumMod val="65000"/>
                    <a:lumOff val="3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89" name="Date Placeholder 3"/>
          <p:cNvSpPr>
            <a:spLocks noGrp="1"/>
          </p:cNvSpPr>
          <p:nvPr>
            <p:ph type="dt" sz="half" idx="10"/>
          </p:nvPr>
        </p:nvSpPr>
        <p:spPr/>
        <p:txBody>
          <a:bodyPr/>
          <a:p>
            <a:fld id="{4662DC95-02EE-4799-838F-F5CC64EA07E8}" type="datetimeFigureOut">
              <a:rPr lang="en-IN" smtClean="0"/>
              <a:t>02-12-2024</a:t>
            </a:fld>
            <a:endParaRPr lang="en-IN"/>
          </a:p>
        </p:txBody>
      </p:sp>
      <p:sp>
        <p:nvSpPr>
          <p:cNvPr id="1048690" name="Footer Placeholder 4"/>
          <p:cNvSpPr>
            <a:spLocks noGrp="1"/>
          </p:cNvSpPr>
          <p:nvPr>
            <p:ph type="ftr" sz="quarter" idx="11"/>
          </p:nvPr>
        </p:nvSpPr>
        <p:spPr/>
        <p:txBody>
          <a:bodyPr/>
          <a:p>
            <a:endParaRPr lang="en-IN"/>
          </a:p>
        </p:txBody>
      </p:sp>
      <p:sp>
        <p:nvSpPr>
          <p:cNvPr id="1048691" name="Freeform 11"/>
          <p:cNvSpPr/>
          <p:nvPr/>
        </p:nvSpPr>
        <p:spPr bwMode="auto">
          <a:xfrm flipV="1">
            <a:off x="-4189" y="3178175"/>
            <a:ext cx="1588527" cy="507297"/>
          </a:xfrm>
          <a:custGeom>
            <a:av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692" name="Slide Number Placeholder 5"/>
          <p:cNvSpPr>
            <a:spLocks noGrp="1"/>
          </p:cNvSpPr>
          <p:nvPr>
            <p:ph type="sldNum" sz="quarter" idx="12"/>
          </p:nvPr>
        </p:nvSpPr>
        <p:spPr>
          <a:xfrm>
            <a:off x="531812" y="3244139"/>
            <a:ext cx="779767" cy="365125"/>
          </a:xfrm>
        </p:spPr>
        <p:txBody>
          <a:bodyPr/>
          <a:p>
            <a:fld id="{DC87310A-00B6-4E7C-8BA4-343B4FD84A58}" type="slidenum">
              <a:rPr lang="en-IN" smtClean="0"/>
              <a:t>‹#›</a:t>
            </a:fld>
            <a:endParaRPr lang="en-IN"/>
          </a:p>
        </p:txBody>
      </p:sp>
      <p:sp>
        <p:nvSpPr>
          <p:cNvPr id="1048693" name="TextBox 13"/>
          <p:cNvSpPr txBox="1"/>
          <p:nvPr/>
        </p:nvSpPr>
        <p:spPr>
          <a:xfrm>
            <a:off x="2467652" y="648005"/>
            <a:ext cx="609600" cy="584776"/>
          </a:xfrm>
          <a:prstGeom prst="rect"/>
        </p:spPr>
        <p:txBody>
          <a:bodyPr anchor="ctr" bIns="45720" lIns="91440" rIns="91440" rtlCol="0" tIns="45720" vert="horz">
            <a:noAutofit/>
          </a:bodyPr>
          <a:p>
            <a:pPr lvl="0"/>
            <a:r>
              <a:rPr baseline="0" dirty="0" sz="8000" lang="en-US">
                <a:ln w="3175" cmpd="sng">
                  <a:noFill/>
                </a:ln>
                <a:solidFill>
                  <a:schemeClr val="accent1"/>
                </a:solidFill>
                <a:effectLst/>
                <a:latin typeface="Arial"/>
              </a:rPr>
              <a:t>“</a:t>
            </a:r>
          </a:p>
        </p:txBody>
      </p:sp>
      <p:sp>
        <p:nvSpPr>
          <p:cNvPr id="1048694" name="TextBox 14"/>
          <p:cNvSpPr txBox="1"/>
          <p:nvPr/>
        </p:nvSpPr>
        <p:spPr>
          <a:xfrm>
            <a:off x="11114852" y="2905306"/>
            <a:ext cx="609600" cy="584776"/>
          </a:xfrm>
          <a:prstGeom prst="rect"/>
        </p:spPr>
        <p:txBody>
          <a:bodyPr anchor="ctr" bIns="45720" lIns="91440" rIns="91440" rtlCol="0" tIns="45720" vert="horz">
            <a:noAutofit/>
          </a:bodyPr>
          <a:p>
            <a:pPr lvl="0"/>
            <a:r>
              <a:rPr baseline="0" dirty="0" sz="8000" lang="en-US">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68" name=""/>
        <p:cNvGrpSpPr/>
        <p:nvPr/>
      </p:nvGrpSpPr>
      <p:grpSpPr>
        <a:xfrm>
          <a:off x="0" y="0"/>
          <a:ext cx="0" cy="0"/>
          <a:chOff x="0" y="0"/>
          <a:chExt cx="0" cy="0"/>
        </a:xfrm>
      </p:grpSpPr>
      <p:sp>
        <p:nvSpPr>
          <p:cNvPr id="1048718" name="Title 1"/>
          <p:cNvSpPr>
            <a:spLocks noGrp="1"/>
          </p:cNvSpPr>
          <p:nvPr>
            <p:ph type="title"/>
          </p:nvPr>
        </p:nvSpPr>
        <p:spPr>
          <a:xfrm>
            <a:off x="2589213" y="2438400"/>
            <a:ext cx="8915400" cy="2724845"/>
          </a:xfrm>
        </p:spPr>
        <p:txBody>
          <a:bodyPr anchor="b">
            <a:normAutofit/>
          </a:bodyPr>
          <a:lstStyle>
            <a:lvl1pPr algn="l">
              <a:defRPr b="0" sz="4800"/>
            </a:lvl1pPr>
          </a:lstStyle>
          <a:p>
            <a:r>
              <a:rPr lang="en-US"/>
              <a:t>Click to edit Master title style</a:t>
            </a:r>
            <a:endParaRPr dirty="0" lang="en-US"/>
          </a:p>
        </p:txBody>
      </p:sp>
      <p:sp>
        <p:nvSpPr>
          <p:cNvPr id="1048719" name="Text Placeholder 3"/>
          <p:cNvSpPr>
            <a:spLocks noGrp="1"/>
          </p:cNvSpPr>
          <p:nvPr>
            <p:ph type="body" sz="half" idx="2"/>
          </p:nvPr>
        </p:nvSpPr>
        <p:spPr>
          <a:xfrm>
            <a:off x="2589213" y="5181600"/>
            <a:ext cx="8915400" cy="729622"/>
          </a:xfrm>
        </p:spPr>
        <p:txBody>
          <a:bodyPr anchor="t" bIns="45720" lIns="91440" rIns="91440" rtlCol="0" tIns="45720" vert="horz">
            <a:normAutofit/>
          </a:bodyPr>
          <a:lstStyle>
            <a:lvl1pPr>
              <a:buNone/>
              <a:defRPr lang="en-US">
                <a:solidFill>
                  <a:schemeClr val="tx1">
                    <a:lumMod val="65000"/>
                    <a:lumOff val="35000"/>
                  </a:schemeClr>
                </a:solidFill>
              </a:defRPr>
            </a:lvl1pPr>
          </a:lstStyle>
          <a:p>
            <a:pPr indent="0" lvl="0" marL="0">
              <a:buNone/>
            </a:pPr>
            <a:r>
              <a:rPr lang="en-US"/>
              <a:t>Click to edit Master text styles</a:t>
            </a:r>
          </a:p>
        </p:txBody>
      </p:sp>
      <p:sp>
        <p:nvSpPr>
          <p:cNvPr id="1048720" name="Date Placeholder 4"/>
          <p:cNvSpPr>
            <a:spLocks noGrp="1"/>
          </p:cNvSpPr>
          <p:nvPr>
            <p:ph type="dt" sz="half" idx="10"/>
          </p:nvPr>
        </p:nvSpPr>
        <p:spPr/>
        <p:txBody>
          <a:bodyPr/>
          <a:p>
            <a:fld id="{4662DC95-02EE-4799-838F-F5CC64EA07E8}" type="datetimeFigureOut">
              <a:rPr lang="en-IN" smtClean="0"/>
              <a:t>02-12-2024</a:t>
            </a:fld>
            <a:endParaRPr lang="en-IN"/>
          </a:p>
        </p:txBody>
      </p:sp>
      <p:sp>
        <p:nvSpPr>
          <p:cNvPr id="1048721" name="Footer Placeholder 5"/>
          <p:cNvSpPr>
            <a:spLocks noGrp="1"/>
          </p:cNvSpPr>
          <p:nvPr>
            <p:ph type="ftr" sz="quarter" idx="11"/>
          </p:nvPr>
        </p:nvSpPr>
        <p:spPr/>
        <p:txBody>
          <a:bodyPr/>
          <a:p>
            <a:endParaRPr lang="en-IN"/>
          </a:p>
        </p:txBody>
      </p:sp>
      <p:sp>
        <p:nvSpPr>
          <p:cNvPr id="1048722" name="Freeform 11"/>
          <p:cNvSpPr/>
          <p:nvPr/>
        </p:nvSpPr>
        <p:spPr bwMode="auto">
          <a:xfrm flipV="1">
            <a:off x="-4189" y="4911725"/>
            <a:ext cx="1588527" cy="507297"/>
          </a:xfrm>
          <a:custGeom>
            <a:av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723" name="Slide Number Placeholder 6"/>
          <p:cNvSpPr>
            <a:spLocks noGrp="1"/>
          </p:cNvSpPr>
          <p:nvPr>
            <p:ph type="sldNum" sz="quarter" idx="12"/>
          </p:nvPr>
        </p:nvSpPr>
        <p:spPr>
          <a:xfrm>
            <a:off x="531812" y="4983087"/>
            <a:ext cx="779767" cy="365125"/>
          </a:xfrm>
        </p:spPr>
        <p:txBody>
          <a:bodyPr/>
          <a:p>
            <a:fld id="{DC87310A-00B6-4E7C-8BA4-343B4FD84A58}" type="slidenum">
              <a:rPr lang="en-IN" smtClean="0"/>
              <a:t>‹#›</a:t>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62" name=""/>
        <p:cNvGrpSpPr/>
        <p:nvPr/>
      </p:nvGrpSpPr>
      <p:grpSpPr>
        <a:xfrm>
          <a:off x="0" y="0"/>
          <a:ext cx="0" cy="0"/>
          <a:chOff x="0" y="0"/>
          <a:chExt cx="0" cy="0"/>
        </a:xfrm>
      </p:grpSpPr>
      <p:sp>
        <p:nvSpPr>
          <p:cNvPr id="1048677" name="Title 1"/>
          <p:cNvSpPr>
            <a:spLocks noGrp="1"/>
          </p:cNvSpPr>
          <p:nvPr>
            <p:ph type="title"/>
          </p:nvPr>
        </p:nvSpPr>
        <p:spPr>
          <a:xfrm>
            <a:off x="2849949" y="609600"/>
            <a:ext cx="8393926" cy="2895600"/>
          </a:xfrm>
        </p:spPr>
        <p:txBody>
          <a:bodyPr anchor="ctr">
            <a:normAutofit/>
          </a:bodyPr>
          <a:lstStyle>
            <a:lvl1pPr algn="l">
              <a:defRPr b="0" cap="none" sz="4800"/>
            </a:lvl1pPr>
          </a:lstStyle>
          <a:p>
            <a:r>
              <a:rPr lang="en-US"/>
              <a:t>Click to edit Master title style</a:t>
            </a:r>
            <a:endParaRPr dirty="0" lang="en-US"/>
          </a:p>
        </p:txBody>
      </p:sp>
      <p:sp>
        <p:nvSpPr>
          <p:cNvPr id="1048678" name="Text Placeholder 9"/>
          <p:cNvSpPr>
            <a:spLocks noGrp="1"/>
          </p:cNvSpPr>
          <p:nvPr>
            <p:ph type="body" sz="quarter" idx="13"/>
          </p:nvPr>
        </p:nvSpPr>
        <p:spPr>
          <a:xfrm>
            <a:off x="2589212" y="4343400"/>
            <a:ext cx="8915400" cy="838200"/>
          </a:xfrm>
        </p:spPr>
        <p:txBody>
          <a:bodyPr anchor="b">
            <a:noAutofit/>
          </a:bodyPr>
          <a:lstStyle>
            <a:lvl1pPr indent="0" marL="0">
              <a:buFontTx/>
              <a:buNone/>
              <a:defRPr sz="2400">
                <a:solidFill>
                  <a:schemeClr val="accent1"/>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679" name="Text Placeholder 3"/>
          <p:cNvSpPr>
            <a:spLocks noGrp="1"/>
          </p:cNvSpPr>
          <p:nvPr>
            <p:ph type="body" sz="half" idx="2"/>
          </p:nvPr>
        </p:nvSpPr>
        <p:spPr>
          <a:xfrm>
            <a:off x="2589213" y="5181600"/>
            <a:ext cx="8915400" cy="729622"/>
          </a:xfrm>
        </p:spPr>
        <p:txBody>
          <a:bodyPr anchor="t" bIns="45720" lIns="91440" rIns="91440" rtlCol="0" tIns="45720" vert="horz">
            <a:normAutofit/>
          </a:bodyPr>
          <a:lstStyle>
            <a:lvl1pPr>
              <a:buNone/>
              <a:defRPr lang="en-US">
                <a:solidFill>
                  <a:schemeClr val="tx1">
                    <a:lumMod val="65000"/>
                    <a:lumOff val="35000"/>
                  </a:schemeClr>
                </a:solidFill>
              </a:defRPr>
            </a:lvl1pPr>
          </a:lstStyle>
          <a:p>
            <a:pPr indent="0" lvl="0" marL="0">
              <a:buNone/>
            </a:pPr>
            <a:r>
              <a:rPr lang="en-US"/>
              <a:t>Click to edit Master text styles</a:t>
            </a:r>
          </a:p>
        </p:txBody>
      </p:sp>
      <p:sp>
        <p:nvSpPr>
          <p:cNvPr id="1048680" name="Date Placeholder 4"/>
          <p:cNvSpPr>
            <a:spLocks noGrp="1"/>
          </p:cNvSpPr>
          <p:nvPr>
            <p:ph type="dt" sz="half" idx="10"/>
          </p:nvPr>
        </p:nvSpPr>
        <p:spPr/>
        <p:txBody>
          <a:bodyPr/>
          <a:p>
            <a:fld id="{4662DC95-02EE-4799-838F-F5CC64EA07E8}" type="datetimeFigureOut">
              <a:rPr lang="en-IN" smtClean="0"/>
              <a:t>02-12-2024</a:t>
            </a:fld>
            <a:endParaRPr lang="en-IN"/>
          </a:p>
        </p:txBody>
      </p:sp>
      <p:sp>
        <p:nvSpPr>
          <p:cNvPr id="1048681" name="Footer Placeholder 5"/>
          <p:cNvSpPr>
            <a:spLocks noGrp="1"/>
          </p:cNvSpPr>
          <p:nvPr>
            <p:ph type="ftr" sz="quarter" idx="11"/>
          </p:nvPr>
        </p:nvSpPr>
        <p:spPr/>
        <p:txBody>
          <a:bodyPr/>
          <a:p>
            <a:endParaRPr lang="en-IN"/>
          </a:p>
        </p:txBody>
      </p:sp>
      <p:sp>
        <p:nvSpPr>
          <p:cNvPr id="1048682" name="Freeform 11"/>
          <p:cNvSpPr/>
          <p:nvPr/>
        </p:nvSpPr>
        <p:spPr bwMode="auto">
          <a:xfrm flipV="1">
            <a:off x="-4189" y="4911725"/>
            <a:ext cx="1588527" cy="507297"/>
          </a:xfrm>
          <a:custGeom>
            <a:av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683" name="Slide Number Placeholder 6"/>
          <p:cNvSpPr>
            <a:spLocks noGrp="1"/>
          </p:cNvSpPr>
          <p:nvPr>
            <p:ph type="sldNum" sz="quarter" idx="12"/>
          </p:nvPr>
        </p:nvSpPr>
        <p:spPr>
          <a:xfrm>
            <a:off x="531812" y="4983087"/>
            <a:ext cx="779767" cy="365125"/>
          </a:xfrm>
        </p:spPr>
        <p:txBody>
          <a:bodyPr/>
          <a:p>
            <a:fld id="{DC87310A-00B6-4E7C-8BA4-343B4FD84A58}" type="slidenum">
              <a:rPr lang="en-IN" smtClean="0"/>
              <a:t>‹#›</a:t>
            </a:fld>
            <a:endParaRPr lang="en-IN"/>
          </a:p>
        </p:txBody>
      </p:sp>
      <p:sp>
        <p:nvSpPr>
          <p:cNvPr id="1048684" name="TextBox 16"/>
          <p:cNvSpPr txBox="1"/>
          <p:nvPr/>
        </p:nvSpPr>
        <p:spPr>
          <a:xfrm>
            <a:off x="2467652" y="648005"/>
            <a:ext cx="609600" cy="584776"/>
          </a:xfrm>
          <a:prstGeom prst="rect"/>
        </p:spPr>
        <p:txBody>
          <a:bodyPr anchor="ctr" bIns="45720" lIns="91440" rIns="91440" rtlCol="0" tIns="45720" vert="horz">
            <a:noAutofit/>
          </a:bodyPr>
          <a:p>
            <a:pPr lvl="0"/>
            <a:r>
              <a:rPr baseline="0" dirty="0" sz="8000" lang="en-US">
                <a:ln w="3175" cmpd="sng">
                  <a:noFill/>
                </a:ln>
                <a:solidFill>
                  <a:schemeClr val="accent1"/>
                </a:solidFill>
                <a:effectLst/>
                <a:latin typeface="Arial"/>
              </a:rPr>
              <a:t>“</a:t>
            </a:r>
          </a:p>
        </p:txBody>
      </p:sp>
      <p:sp>
        <p:nvSpPr>
          <p:cNvPr id="1048685" name="TextBox 17"/>
          <p:cNvSpPr txBox="1"/>
          <p:nvPr/>
        </p:nvSpPr>
        <p:spPr>
          <a:xfrm>
            <a:off x="11114852" y="2905306"/>
            <a:ext cx="609600" cy="584776"/>
          </a:xfrm>
          <a:prstGeom prst="rect"/>
        </p:spPr>
        <p:txBody>
          <a:bodyPr anchor="ctr" bIns="45720" lIns="91440" rIns="91440" rtlCol="0" tIns="45720" vert="horz">
            <a:noAutofit/>
          </a:bodyPr>
          <a:p>
            <a:pPr lvl="0"/>
            <a:r>
              <a:rPr baseline="0" dirty="0" sz="8000" lang="en-US">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70" name=""/>
        <p:cNvGrpSpPr/>
        <p:nvPr/>
      </p:nvGrpSpPr>
      <p:grpSpPr>
        <a:xfrm>
          <a:off x="0" y="0"/>
          <a:ext cx="0" cy="0"/>
          <a:chOff x="0" y="0"/>
          <a:chExt cx="0" cy="0"/>
        </a:xfrm>
      </p:grpSpPr>
      <p:sp>
        <p:nvSpPr>
          <p:cNvPr id="1048730" name="Title 1"/>
          <p:cNvSpPr>
            <a:spLocks noGrp="1"/>
          </p:cNvSpPr>
          <p:nvPr>
            <p:ph type="title"/>
          </p:nvPr>
        </p:nvSpPr>
        <p:spPr>
          <a:xfrm>
            <a:off x="2589212" y="627407"/>
            <a:ext cx="8915399" cy="2880020"/>
          </a:xfrm>
        </p:spPr>
        <p:txBody>
          <a:bodyPr anchor="ctr">
            <a:normAutofit/>
          </a:bodyPr>
          <a:lstStyle>
            <a:lvl1pPr algn="l">
              <a:defRPr b="0" sz="4800"/>
            </a:lvl1pPr>
          </a:lstStyle>
          <a:p>
            <a:r>
              <a:rPr lang="en-US"/>
              <a:t>Click to edit Master title style</a:t>
            </a:r>
            <a:endParaRPr dirty="0" lang="en-US"/>
          </a:p>
        </p:txBody>
      </p:sp>
      <p:sp>
        <p:nvSpPr>
          <p:cNvPr id="1048731" name="Text Placeholder 9"/>
          <p:cNvSpPr>
            <a:spLocks noGrp="1"/>
          </p:cNvSpPr>
          <p:nvPr>
            <p:ph type="body" sz="quarter" idx="13"/>
          </p:nvPr>
        </p:nvSpPr>
        <p:spPr>
          <a:xfrm>
            <a:off x="2589212" y="4343400"/>
            <a:ext cx="8915400" cy="838200"/>
          </a:xfrm>
        </p:spPr>
        <p:txBody>
          <a:bodyPr anchor="b">
            <a:noAutofit/>
          </a:bodyPr>
          <a:lstStyle>
            <a:lvl1pPr indent="0" marL="0">
              <a:buFontTx/>
              <a:buNone/>
              <a:defRPr sz="2400">
                <a:solidFill>
                  <a:schemeClr val="accent1"/>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732" name="Text Placeholder 3"/>
          <p:cNvSpPr>
            <a:spLocks noGrp="1"/>
          </p:cNvSpPr>
          <p:nvPr>
            <p:ph type="body" sz="half" idx="2"/>
          </p:nvPr>
        </p:nvSpPr>
        <p:spPr>
          <a:xfrm>
            <a:off x="2589213" y="5181600"/>
            <a:ext cx="8915400" cy="729622"/>
          </a:xfrm>
        </p:spPr>
        <p:txBody>
          <a:bodyPr anchor="t" bIns="45720" lIns="91440" rIns="91440" rtlCol="0" tIns="45720" vert="horz">
            <a:normAutofit/>
          </a:bodyPr>
          <a:lstStyle>
            <a:lvl1pPr>
              <a:buNone/>
              <a:defRPr lang="en-US">
                <a:solidFill>
                  <a:schemeClr val="tx1">
                    <a:lumMod val="65000"/>
                    <a:lumOff val="35000"/>
                  </a:schemeClr>
                </a:solidFill>
              </a:defRPr>
            </a:lvl1pPr>
          </a:lstStyle>
          <a:p>
            <a:pPr indent="0" lvl="0" marL="0">
              <a:buNone/>
            </a:pPr>
            <a:r>
              <a:rPr lang="en-US"/>
              <a:t>Click to edit Master text styles</a:t>
            </a:r>
          </a:p>
        </p:txBody>
      </p:sp>
      <p:sp>
        <p:nvSpPr>
          <p:cNvPr id="1048733" name="Date Placeholder 4"/>
          <p:cNvSpPr>
            <a:spLocks noGrp="1"/>
          </p:cNvSpPr>
          <p:nvPr>
            <p:ph type="dt" sz="half" idx="10"/>
          </p:nvPr>
        </p:nvSpPr>
        <p:spPr/>
        <p:txBody>
          <a:bodyPr/>
          <a:p>
            <a:fld id="{4662DC95-02EE-4799-838F-F5CC64EA07E8}" type="datetimeFigureOut">
              <a:rPr lang="en-IN" smtClean="0"/>
              <a:t>02-12-2024</a:t>
            </a:fld>
            <a:endParaRPr lang="en-IN"/>
          </a:p>
        </p:txBody>
      </p:sp>
      <p:sp>
        <p:nvSpPr>
          <p:cNvPr id="1048734" name="Footer Placeholder 5"/>
          <p:cNvSpPr>
            <a:spLocks noGrp="1"/>
          </p:cNvSpPr>
          <p:nvPr>
            <p:ph type="ftr" sz="quarter" idx="11"/>
          </p:nvPr>
        </p:nvSpPr>
        <p:spPr/>
        <p:txBody>
          <a:bodyPr/>
          <a:p>
            <a:endParaRPr lang="en-IN"/>
          </a:p>
        </p:txBody>
      </p:sp>
      <p:sp>
        <p:nvSpPr>
          <p:cNvPr id="1048735" name="Freeform 11"/>
          <p:cNvSpPr/>
          <p:nvPr/>
        </p:nvSpPr>
        <p:spPr bwMode="auto">
          <a:xfrm flipV="1">
            <a:off x="-4189" y="4911725"/>
            <a:ext cx="1588527" cy="507297"/>
          </a:xfrm>
          <a:custGeom>
            <a:av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736" name="Slide Number Placeholder 6"/>
          <p:cNvSpPr>
            <a:spLocks noGrp="1"/>
          </p:cNvSpPr>
          <p:nvPr>
            <p:ph type="sldNum" sz="quarter" idx="12"/>
          </p:nvPr>
        </p:nvSpPr>
        <p:spPr>
          <a:xfrm>
            <a:off x="531812" y="4983087"/>
            <a:ext cx="779767" cy="365125"/>
          </a:xfrm>
        </p:spPr>
        <p:txBody>
          <a:bodyPr/>
          <a:p>
            <a:fld id="{DC87310A-00B6-4E7C-8BA4-343B4FD84A58}" type="slidenum">
              <a:rPr lang="en-IN" smtClean="0"/>
              <a:t>‹#›</a:t>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65" name=""/>
        <p:cNvGrpSpPr/>
        <p:nvPr/>
      </p:nvGrpSpPr>
      <p:grpSpPr>
        <a:xfrm>
          <a:off x="0" y="0"/>
          <a:ext cx="0" cy="0"/>
          <a:chOff x="0" y="0"/>
          <a:chExt cx="0" cy="0"/>
        </a:xfrm>
      </p:grpSpPr>
      <p:sp>
        <p:nvSpPr>
          <p:cNvPr id="1048702" name="Title 1"/>
          <p:cNvSpPr>
            <a:spLocks noGrp="1"/>
          </p:cNvSpPr>
          <p:nvPr>
            <p:ph type="title"/>
          </p:nvPr>
        </p:nvSpPr>
        <p:spPr/>
        <p:txBody>
          <a:bodyPr/>
          <a:p>
            <a:r>
              <a:rPr lang="en-US"/>
              <a:t>Click to edit Master title style</a:t>
            </a:r>
            <a:endParaRPr dirty="0" lang="en-US"/>
          </a:p>
        </p:txBody>
      </p:sp>
      <p:sp>
        <p:nvSpPr>
          <p:cNvPr id="1048703" name="Vertical Text Placeholder 2"/>
          <p:cNvSpPr>
            <a:spLocks noGrp="1"/>
          </p:cNvSpPr>
          <p:nvPr>
            <p:ph type="body" orient="vert" idx="1"/>
          </p:nvPr>
        </p:nvSpPr>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4" name="Date Placeholder 3"/>
          <p:cNvSpPr>
            <a:spLocks noGrp="1"/>
          </p:cNvSpPr>
          <p:nvPr>
            <p:ph type="dt" sz="half" idx="10"/>
          </p:nvPr>
        </p:nvSpPr>
        <p:spPr/>
        <p:txBody>
          <a:bodyPr/>
          <a:p>
            <a:fld id="{4662DC95-02EE-4799-838F-F5CC64EA07E8}" type="datetimeFigureOut">
              <a:rPr lang="en-IN" smtClean="0"/>
              <a:t>02-12-2024</a:t>
            </a:fld>
            <a:endParaRPr lang="en-IN"/>
          </a:p>
        </p:txBody>
      </p:sp>
      <p:sp>
        <p:nvSpPr>
          <p:cNvPr id="1048705" name="Footer Placeholder 4"/>
          <p:cNvSpPr>
            <a:spLocks noGrp="1"/>
          </p:cNvSpPr>
          <p:nvPr>
            <p:ph type="ftr" sz="quarter" idx="11"/>
          </p:nvPr>
        </p:nvSpPr>
        <p:spPr/>
        <p:txBody>
          <a:bodyPr/>
          <a:p>
            <a:endParaRPr lang="en-IN"/>
          </a:p>
        </p:txBody>
      </p:sp>
      <p:sp>
        <p:nvSpPr>
          <p:cNvPr id="1048706" name="Freeform 11"/>
          <p:cNvSpPr/>
          <p:nvPr/>
        </p:nvSpPr>
        <p:spPr bwMode="auto">
          <a:xfrm flipV="1">
            <a:off x="-4189" y="714375"/>
            <a:ext cx="1588527" cy="507297"/>
          </a:xfrm>
          <a:custGeom>
            <a:av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707" name="Slide Number Placeholder 5"/>
          <p:cNvSpPr>
            <a:spLocks noGrp="1"/>
          </p:cNvSpPr>
          <p:nvPr>
            <p:ph type="sldNum" sz="quarter" idx="12"/>
          </p:nvPr>
        </p:nvSpPr>
        <p:spPr/>
        <p:txBody>
          <a:bodyPr/>
          <a:p>
            <a:fld id="{DC87310A-00B6-4E7C-8BA4-343B4FD84A58}" type="slidenum">
              <a:rPr lang="en-IN" smtClean="0"/>
              <a:t>‹#›</a:t>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72" name=""/>
        <p:cNvGrpSpPr/>
        <p:nvPr/>
      </p:nvGrpSpPr>
      <p:grpSpPr>
        <a:xfrm>
          <a:off x="0" y="0"/>
          <a:ext cx="0" cy="0"/>
          <a:chOff x="0" y="0"/>
          <a:chExt cx="0" cy="0"/>
        </a:xfrm>
      </p:grpSpPr>
      <p:sp>
        <p:nvSpPr>
          <p:cNvPr id="1048744" name="Vertical Title 1"/>
          <p:cNvSpPr>
            <a:spLocks noGrp="1"/>
          </p:cNvSpPr>
          <p:nvPr>
            <p:ph type="title" orient="vert"/>
          </p:nvPr>
        </p:nvSpPr>
        <p:spPr>
          <a:xfrm>
            <a:off x="9294812" y="627405"/>
            <a:ext cx="2207601" cy="5283817"/>
          </a:xfrm>
        </p:spPr>
        <p:txBody>
          <a:bodyPr anchor="ctr" vert="eaVert"/>
          <a:p>
            <a:r>
              <a:rPr lang="en-US"/>
              <a:t>Click to edit Master title style</a:t>
            </a:r>
            <a:endParaRPr dirty="0" lang="en-US"/>
          </a:p>
        </p:txBody>
      </p:sp>
      <p:sp>
        <p:nvSpPr>
          <p:cNvPr id="1048745" name="Vertical Text Placeholder 2"/>
          <p:cNvSpPr>
            <a:spLocks noGrp="1"/>
          </p:cNvSpPr>
          <p:nvPr>
            <p:ph type="body" orient="vert" idx="1"/>
          </p:nvPr>
        </p:nvSpPr>
        <p:spPr>
          <a:xfrm>
            <a:off x="2589212" y="627405"/>
            <a:ext cx="6477000" cy="5283817"/>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46" name="Date Placeholder 3"/>
          <p:cNvSpPr>
            <a:spLocks noGrp="1"/>
          </p:cNvSpPr>
          <p:nvPr>
            <p:ph type="dt" sz="half" idx="10"/>
          </p:nvPr>
        </p:nvSpPr>
        <p:spPr/>
        <p:txBody>
          <a:bodyPr/>
          <a:p>
            <a:fld id="{4662DC95-02EE-4799-838F-F5CC64EA07E8}" type="datetimeFigureOut">
              <a:rPr lang="en-IN" smtClean="0"/>
              <a:t>02-12-2024</a:t>
            </a:fld>
            <a:endParaRPr lang="en-IN"/>
          </a:p>
        </p:txBody>
      </p:sp>
      <p:sp>
        <p:nvSpPr>
          <p:cNvPr id="1048747" name="Footer Placeholder 4"/>
          <p:cNvSpPr>
            <a:spLocks noGrp="1"/>
          </p:cNvSpPr>
          <p:nvPr>
            <p:ph type="ftr" sz="quarter" idx="11"/>
          </p:nvPr>
        </p:nvSpPr>
        <p:spPr/>
        <p:txBody>
          <a:bodyPr/>
          <a:p>
            <a:endParaRPr lang="en-IN"/>
          </a:p>
        </p:txBody>
      </p:sp>
      <p:sp>
        <p:nvSpPr>
          <p:cNvPr id="1048748" name="Freeform 11"/>
          <p:cNvSpPr/>
          <p:nvPr/>
        </p:nvSpPr>
        <p:spPr bwMode="auto">
          <a:xfrm flipV="1">
            <a:off x="-4189" y="714375"/>
            <a:ext cx="1588527" cy="507297"/>
          </a:xfrm>
          <a:custGeom>
            <a:av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749" name="Slide Number Placeholder 5"/>
          <p:cNvSpPr>
            <a:spLocks noGrp="1"/>
          </p:cNvSpPr>
          <p:nvPr>
            <p:ph type="sldNum" sz="quarter" idx="12"/>
          </p:nvPr>
        </p:nvSpPr>
        <p:spPr/>
        <p:txBody>
          <a:bodyPr/>
          <a:p>
            <a:fld id="{DC87310A-00B6-4E7C-8BA4-343B4FD84A58}"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0" name=""/>
        <p:cNvGrpSpPr/>
        <p:nvPr/>
      </p:nvGrpSpPr>
      <p:grpSpPr>
        <a:xfrm>
          <a:off x="0" y="0"/>
          <a:ext cx="0" cy="0"/>
          <a:chOff x="0" y="0"/>
          <a:chExt cx="0" cy="0"/>
        </a:xfrm>
      </p:grpSpPr>
      <p:sp>
        <p:nvSpPr>
          <p:cNvPr id="1048612" name="Title 1"/>
          <p:cNvSpPr>
            <a:spLocks noGrp="1"/>
          </p:cNvSpPr>
          <p:nvPr>
            <p:ph type="title"/>
          </p:nvPr>
        </p:nvSpPr>
        <p:spPr>
          <a:xfrm>
            <a:off x="2592925" y="624110"/>
            <a:ext cx="8911687" cy="1280890"/>
          </a:xfrm>
        </p:spPr>
        <p:txBody>
          <a:bodyPr/>
          <a:p>
            <a:r>
              <a:rPr lang="en-US"/>
              <a:t>Click to edit Master title style</a:t>
            </a:r>
            <a:endParaRPr dirty="0" lang="en-US"/>
          </a:p>
        </p:txBody>
      </p:sp>
      <p:sp>
        <p:nvSpPr>
          <p:cNvPr id="1048613" name="Content Placeholder 2"/>
          <p:cNvSpPr>
            <a:spLocks noGrp="1"/>
          </p:cNvSpPr>
          <p:nvPr>
            <p:ph idx="1"/>
          </p:nvPr>
        </p:nvSpPr>
        <p:spPr>
          <a:xfrm>
            <a:off x="2589212" y="2133600"/>
            <a:ext cx="8915400" cy="3777622"/>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14" name="Date Placeholder 3"/>
          <p:cNvSpPr>
            <a:spLocks noGrp="1"/>
          </p:cNvSpPr>
          <p:nvPr>
            <p:ph type="dt" sz="half" idx="10"/>
          </p:nvPr>
        </p:nvSpPr>
        <p:spPr/>
        <p:txBody>
          <a:bodyPr/>
          <a:p>
            <a:fld id="{4662DC95-02EE-4799-838F-F5CC64EA07E8}" type="datetimeFigureOut">
              <a:rPr lang="en-IN" smtClean="0"/>
              <a:t>02-12-2024</a:t>
            </a:fld>
            <a:endParaRPr lang="en-IN"/>
          </a:p>
        </p:txBody>
      </p:sp>
      <p:sp>
        <p:nvSpPr>
          <p:cNvPr id="1048615" name="Footer Placeholder 4"/>
          <p:cNvSpPr>
            <a:spLocks noGrp="1"/>
          </p:cNvSpPr>
          <p:nvPr>
            <p:ph type="ftr" sz="quarter" idx="11"/>
          </p:nvPr>
        </p:nvSpPr>
        <p:spPr/>
        <p:txBody>
          <a:bodyPr/>
          <a:p>
            <a:endParaRPr lang="en-IN"/>
          </a:p>
        </p:txBody>
      </p:sp>
      <p:sp>
        <p:nvSpPr>
          <p:cNvPr id="1048616" name="Freeform 11"/>
          <p:cNvSpPr/>
          <p:nvPr/>
        </p:nvSpPr>
        <p:spPr bwMode="auto">
          <a:xfrm flipV="1">
            <a:off x="-4189" y="714375"/>
            <a:ext cx="1588527" cy="507297"/>
          </a:xfrm>
          <a:custGeom>
            <a:av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617" name="Slide Number Placeholder 5"/>
          <p:cNvSpPr>
            <a:spLocks noGrp="1"/>
          </p:cNvSpPr>
          <p:nvPr>
            <p:ph type="sldNum" sz="quarter" idx="12"/>
          </p:nvPr>
        </p:nvSpPr>
        <p:spPr/>
        <p:txBody>
          <a:bodyPr/>
          <a:p>
            <a:fld id="{DC87310A-00B6-4E7C-8BA4-343B4FD84A58}"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66" name=""/>
        <p:cNvGrpSpPr/>
        <p:nvPr/>
      </p:nvGrpSpPr>
      <p:grpSpPr>
        <a:xfrm>
          <a:off x="0" y="0"/>
          <a:ext cx="0" cy="0"/>
          <a:chOff x="0" y="0"/>
          <a:chExt cx="0" cy="0"/>
        </a:xfrm>
      </p:grpSpPr>
      <p:sp>
        <p:nvSpPr>
          <p:cNvPr id="1048708" name="Title 1"/>
          <p:cNvSpPr>
            <a:spLocks noGrp="1"/>
          </p:cNvSpPr>
          <p:nvPr>
            <p:ph type="title"/>
          </p:nvPr>
        </p:nvSpPr>
        <p:spPr>
          <a:xfrm>
            <a:off x="2589212" y="2058750"/>
            <a:ext cx="8915399" cy="1468800"/>
          </a:xfrm>
        </p:spPr>
        <p:txBody>
          <a:bodyPr anchor="b"/>
          <a:lstStyle>
            <a:lvl1pPr algn="l">
              <a:defRPr b="0" cap="none" sz="4000"/>
            </a:lvl1pPr>
          </a:lstStyle>
          <a:p>
            <a:r>
              <a:rPr lang="en-US"/>
              <a:t>Click to edit Master title style</a:t>
            </a:r>
            <a:endParaRPr dirty="0" lang="en-US"/>
          </a:p>
        </p:txBody>
      </p:sp>
      <p:sp>
        <p:nvSpPr>
          <p:cNvPr id="1048709" name="Text Placeholder 2"/>
          <p:cNvSpPr>
            <a:spLocks noGrp="1"/>
          </p:cNvSpPr>
          <p:nvPr>
            <p:ph type="body" idx="1"/>
          </p:nvPr>
        </p:nvSpPr>
        <p:spPr>
          <a:xfrm>
            <a:off x="2589212" y="3530129"/>
            <a:ext cx="8915399" cy="860400"/>
          </a:xfrm>
        </p:spPr>
        <p:txBody>
          <a:bodyPr anchor="t"/>
          <a:lstStyle>
            <a:lvl1pPr algn="l" indent="0" marL="0">
              <a:buNone/>
              <a:defRPr sz="2000">
                <a:solidFill>
                  <a:schemeClr val="tx1">
                    <a:lumMod val="65000"/>
                    <a:lumOff val="3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710" name="Date Placeholder 3"/>
          <p:cNvSpPr>
            <a:spLocks noGrp="1"/>
          </p:cNvSpPr>
          <p:nvPr>
            <p:ph type="dt" sz="half" idx="10"/>
          </p:nvPr>
        </p:nvSpPr>
        <p:spPr/>
        <p:txBody>
          <a:bodyPr/>
          <a:p>
            <a:fld id="{4662DC95-02EE-4799-838F-F5CC64EA07E8}" type="datetimeFigureOut">
              <a:rPr lang="en-IN" smtClean="0"/>
              <a:t>02-12-2024</a:t>
            </a:fld>
            <a:endParaRPr lang="en-IN"/>
          </a:p>
        </p:txBody>
      </p:sp>
      <p:sp>
        <p:nvSpPr>
          <p:cNvPr id="1048711" name="Footer Placeholder 4"/>
          <p:cNvSpPr>
            <a:spLocks noGrp="1"/>
          </p:cNvSpPr>
          <p:nvPr>
            <p:ph type="ftr" sz="quarter" idx="11"/>
          </p:nvPr>
        </p:nvSpPr>
        <p:spPr/>
        <p:txBody>
          <a:bodyPr/>
          <a:p>
            <a:endParaRPr lang="en-IN"/>
          </a:p>
        </p:txBody>
      </p:sp>
      <p:sp>
        <p:nvSpPr>
          <p:cNvPr id="1048712" name="Freeform 11"/>
          <p:cNvSpPr/>
          <p:nvPr/>
        </p:nvSpPr>
        <p:spPr bwMode="auto">
          <a:xfrm flipV="1">
            <a:off x="-4189" y="3178175"/>
            <a:ext cx="1588527" cy="507297"/>
          </a:xfrm>
          <a:custGeom>
            <a:av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713" name="Slide Number Placeholder 5"/>
          <p:cNvSpPr>
            <a:spLocks noGrp="1"/>
          </p:cNvSpPr>
          <p:nvPr>
            <p:ph type="sldNum" sz="quarter" idx="12"/>
          </p:nvPr>
        </p:nvSpPr>
        <p:spPr>
          <a:xfrm>
            <a:off x="531812" y="3244139"/>
            <a:ext cx="779767" cy="365125"/>
          </a:xfrm>
        </p:spPr>
        <p:txBody>
          <a:bodyPr/>
          <a:p>
            <a:fld id="{DC87310A-00B6-4E7C-8BA4-343B4FD84A58}"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6" name=""/>
        <p:cNvGrpSpPr/>
        <p:nvPr/>
      </p:nvGrpSpPr>
      <p:grpSpPr>
        <a:xfrm>
          <a:off x="0" y="0"/>
          <a:ext cx="0" cy="0"/>
          <a:chOff x="0" y="0"/>
          <a:chExt cx="0" cy="0"/>
        </a:xfrm>
      </p:grpSpPr>
      <p:sp>
        <p:nvSpPr>
          <p:cNvPr id="1048628" name="Title 7"/>
          <p:cNvSpPr>
            <a:spLocks noGrp="1"/>
          </p:cNvSpPr>
          <p:nvPr>
            <p:ph type="title"/>
          </p:nvPr>
        </p:nvSpPr>
        <p:spPr/>
        <p:txBody>
          <a:bodyPr/>
          <a:p>
            <a:r>
              <a:rPr lang="en-US"/>
              <a:t>Click to edit Master title style</a:t>
            </a:r>
            <a:endParaRPr dirty="0" lang="en-US"/>
          </a:p>
        </p:txBody>
      </p:sp>
      <p:sp>
        <p:nvSpPr>
          <p:cNvPr id="1048629" name="Content Placeholder 2"/>
          <p:cNvSpPr>
            <a:spLocks noGrp="1"/>
          </p:cNvSpPr>
          <p:nvPr>
            <p:ph sz="half" idx="1"/>
          </p:nvPr>
        </p:nvSpPr>
        <p:spPr>
          <a:xfrm>
            <a:off x="2589212" y="2133600"/>
            <a:ext cx="4313864" cy="377762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30" name="Content Placeholder 3"/>
          <p:cNvSpPr>
            <a:spLocks noGrp="1"/>
          </p:cNvSpPr>
          <p:nvPr>
            <p:ph sz="half" idx="2"/>
          </p:nvPr>
        </p:nvSpPr>
        <p:spPr>
          <a:xfrm>
            <a:off x="7190747" y="2126222"/>
            <a:ext cx="4313864" cy="377762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31" name="Date Placeholder 4"/>
          <p:cNvSpPr>
            <a:spLocks noGrp="1"/>
          </p:cNvSpPr>
          <p:nvPr>
            <p:ph type="dt" sz="half" idx="10"/>
          </p:nvPr>
        </p:nvSpPr>
        <p:spPr/>
        <p:txBody>
          <a:bodyPr/>
          <a:p>
            <a:fld id="{4662DC95-02EE-4799-838F-F5CC64EA07E8}" type="datetimeFigureOut">
              <a:rPr lang="en-IN" smtClean="0"/>
              <a:t>02-12-2024</a:t>
            </a:fld>
            <a:endParaRPr lang="en-IN"/>
          </a:p>
        </p:txBody>
      </p:sp>
      <p:sp>
        <p:nvSpPr>
          <p:cNvPr id="1048632" name="Footer Placeholder 5"/>
          <p:cNvSpPr>
            <a:spLocks noGrp="1"/>
          </p:cNvSpPr>
          <p:nvPr>
            <p:ph type="ftr" sz="quarter" idx="11"/>
          </p:nvPr>
        </p:nvSpPr>
        <p:spPr/>
        <p:txBody>
          <a:bodyPr/>
          <a:p>
            <a:endParaRPr lang="en-IN"/>
          </a:p>
        </p:txBody>
      </p:sp>
      <p:sp>
        <p:nvSpPr>
          <p:cNvPr id="1048633" name="Freeform 11"/>
          <p:cNvSpPr/>
          <p:nvPr/>
        </p:nvSpPr>
        <p:spPr bwMode="auto">
          <a:xfrm flipV="1">
            <a:off x="-4189" y="714375"/>
            <a:ext cx="1588527" cy="507297"/>
          </a:xfrm>
          <a:custGeom>
            <a:av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634" name="Slide Number Placeholder 5"/>
          <p:cNvSpPr>
            <a:spLocks noGrp="1"/>
          </p:cNvSpPr>
          <p:nvPr>
            <p:ph type="sldNum" sz="quarter" idx="12"/>
          </p:nvPr>
        </p:nvSpPr>
        <p:spPr>
          <a:xfrm>
            <a:off x="531812" y="787782"/>
            <a:ext cx="779767" cy="365125"/>
          </a:xfrm>
        </p:spPr>
        <p:txBody>
          <a:bodyPr/>
          <a:p>
            <a:fld id="{DC87310A-00B6-4E7C-8BA4-343B4FD84A58}"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49" name=""/>
        <p:cNvGrpSpPr/>
        <p:nvPr/>
      </p:nvGrpSpPr>
      <p:grpSpPr>
        <a:xfrm>
          <a:off x="0" y="0"/>
          <a:ext cx="0" cy="0"/>
          <a:chOff x="0" y="0"/>
          <a:chExt cx="0" cy="0"/>
        </a:xfrm>
      </p:grpSpPr>
      <p:sp>
        <p:nvSpPr>
          <p:cNvPr id="1048643" name="Title 9"/>
          <p:cNvSpPr>
            <a:spLocks noGrp="1"/>
          </p:cNvSpPr>
          <p:nvPr>
            <p:ph type="title"/>
          </p:nvPr>
        </p:nvSpPr>
        <p:spPr/>
        <p:txBody>
          <a:bodyPr/>
          <a:p>
            <a:r>
              <a:rPr lang="en-US"/>
              <a:t>Click to edit Master title style</a:t>
            </a:r>
            <a:endParaRPr dirty="0" lang="en-US"/>
          </a:p>
        </p:txBody>
      </p:sp>
      <p:sp>
        <p:nvSpPr>
          <p:cNvPr id="1048644" name="Text Placeholder 2"/>
          <p:cNvSpPr>
            <a:spLocks noGrp="1"/>
          </p:cNvSpPr>
          <p:nvPr>
            <p:ph type="body" idx="1"/>
          </p:nvPr>
        </p:nvSpPr>
        <p:spPr>
          <a:xfrm>
            <a:off x="2939373" y="1972703"/>
            <a:ext cx="3992732"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45" name="Content Placeholder 3"/>
          <p:cNvSpPr>
            <a:spLocks noGrp="1"/>
          </p:cNvSpPr>
          <p:nvPr>
            <p:ph sz="half" idx="2"/>
          </p:nvPr>
        </p:nvSpPr>
        <p:spPr>
          <a:xfrm>
            <a:off x="2589212" y="2548966"/>
            <a:ext cx="4342893" cy="3354060"/>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46" name="Text Placeholder 4"/>
          <p:cNvSpPr>
            <a:spLocks noGrp="1"/>
          </p:cNvSpPr>
          <p:nvPr>
            <p:ph type="body" sz="quarter" idx="3"/>
          </p:nvPr>
        </p:nvSpPr>
        <p:spPr>
          <a:xfrm>
            <a:off x="7506629" y="1969475"/>
            <a:ext cx="3999001"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47" name="Content Placeholder 5"/>
          <p:cNvSpPr>
            <a:spLocks noGrp="1"/>
          </p:cNvSpPr>
          <p:nvPr>
            <p:ph sz="quarter" idx="4"/>
          </p:nvPr>
        </p:nvSpPr>
        <p:spPr>
          <a:xfrm>
            <a:off x="7166957" y="2545738"/>
            <a:ext cx="4338674" cy="3354060"/>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48" name="Date Placeholder 6"/>
          <p:cNvSpPr>
            <a:spLocks noGrp="1"/>
          </p:cNvSpPr>
          <p:nvPr>
            <p:ph type="dt" sz="half" idx="10"/>
          </p:nvPr>
        </p:nvSpPr>
        <p:spPr/>
        <p:txBody>
          <a:bodyPr/>
          <a:p>
            <a:fld id="{4662DC95-02EE-4799-838F-F5CC64EA07E8}" type="datetimeFigureOut">
              <a:rPr lang="en-IN" smtClean="0"/>
              <a:t>02-12-2024</a:t>
            </a:fld>
            <a:endParaRPr lang="en-IN"/>
          </a:p>
        </p:txBody>
      </p:sp>
      <p:sp>
        <p:nvSpPr>
          <p:cNvPr id="1048649" name="Footer Placeholder 7"/>
          <p:cNvSpPr>
            <a:spLocks noGrp="1"/>
          </p:cNvSpPr>
          <p:nvPr>
            <p:ph type="ftr" sz="quarter" idx="11"/>
          </p:nvPr>
        </p:nvSpPr>
        <p:spPr/>
        <p:txBody>
          <a:bodyPr/>
          <a:p>
            <a:endParaRPr lang="en-IN"/>
          </a:p>
        </p:txBody>
      </p:sp>
      <p:sp>
        <p:nvSpPr>
          <p:cNvPr id="1048650" name="Freeform 11"/>
          <p:cNvSpPr/>
          <p:nvPr/>
        </p:nvSpPr>
        <p:spPr bwMode="auto">
          <a:xfrm flipV="1">
            <a:off x="-4189" y="714375"/>
            <a:ext cx="1588527" cy="507297"/>
          </a:xfrm>
          <a:custGeom>
            <a:av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651" name="Slide Number Placeholder 5"/>
          <p:cNvSpPr>
            <a:spLocks noGrp="1"/>
          </p:cNvSpPr>
          <p:nvPr>
            <p:ph type="sldNum" sz="quarter" idx="12"/>
          </p:nvPr>
        </p:nvSpPr>
        <p:spPr>
          <a:xfrm>
            <a:off x="531812" y="787782"/>
            <a:ext cx="779767" cy="365125"/>
          </a:xfrm>
        </p:spPr>
        <p:txBody>
          <a:bodyPr/>
          <a:p>
            <a:fld id="{DC87310A-00B6-4E7C-8BA4-343B4FD84A58}"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1" name=""/>
        <p:cNvGrpSpPr/>
        <p:nvPr/>
      </p:nvGrpSpPr>
      <p:grpSpPr>
        <a:xfrm>
          <a:off x="0" y="0"/>
          <a:ext cx="0" cy="0"/>
          <a:chOff x="0" y="0"/>
          <a:chExt cx="0" cy="0"/>
        </a:xfrm>
      </p:grpSpPr>
      <p:sp>
        <p:nvSpPr>
          <p:cNvPr id="1048606" name="Title 1"/>
          <p:cNvSpPr>
            <a:spLocks noGrp="1"/>
          </p:cNvSpPr>
          <p:nvPr>
            <p:ph type="title"/>
          </p:nvPr>
        </p:nvSpPr>
        <p:spPr/>
        <p:txBody>
          <a:bodyPr/>
          <a:p>
            <a:r>
              <a:rPr lang="en-US"/>
              <a:t>Click to edit Master title style</a:t>
            </a:r>
            <a:endParaRPr dirty="0" lang="en-US"/>
          </a:p>
        </p:txBody>
      </p:sp>
      <p:sp>
        <p:nvSpPr>
          <p:cNvPr id="1048607" name="Date Placeholder 2"/>
          <p:cNvSpPr>
            <a:spLocks noGrp="1"/>
          </p:cNvSpPr>
          <p:nvPr>
            <p:ph type="dt" sz="half" idx="10"/>
          </p:nvPr>
        </p:nvSpPr>
        <p:spPr/>
        <p:txBody>
          <a:bodyPr/>
          <a:p>
            <a:fld id="{4662DC95-02EE-4799-838F-F5CC64EA07E8}" type="datetimeFigureOut">
              <a:rPr lang="en-IN" smtClean="0"/>
              <a:t>02-12-2024</a:t>
            </a:fld>
            <a:endParaRPr lang="en-IN"/>
          </a:p>
        </p:txBody>
      </p:sp>
      <p:sp>
        <p:nvSpPr>
          <p:cNvPr id="1048608" name="Footer Placeholder 3"/>
          <p:cNvSpPr>
            <a:spLocks noGrp="1"/>
          </p:cNvSpPr>
          <p:nvPr>
            <p:ph type="ftr" sz="quarter" idx="11"/>
          </p:nvPr>
        </p:nvSpPr>
        <p:spPr/>
        <p:txBody>
          <a:bodyPr/>
          <a:p>
            <a:endParaRPr lang="en-IN"/>
          </a:p>
        </p:txBody>
      </p:sp>
      <p:sp>
        <p:nvSpPr>
          <p:cNvPr id="1048609" name="Freeform 11"/>
          <p:cNvSpPr/>
          <p:nvPr/>
        </p:nvSpPr>
        <p:spPr bwMode="auto">
          <a:xfrm flipV="1">
            <a:off x="-4189" y="714375"/>
            <a:ext cx="1588527" cy="507297"/>
          </a:xfrm>
          <a:custGeom>
            <a:av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610" name="Slide Number Placeholder 4"/>
          <p:cNvSpPr>
            <a:spLocks noGrp="1"/>
          </p:cNvSpPr>
          <p:nvPr>
            <p:ph type="sldNum" sz="quarter" idx="12"/>
          </p:nvPr>
        </p:nvSpPr>
        <p:spPr/>
        <p:txBody>
          <a:bodyPr/>
          <a:p>
            <a:fld id="{DC87310A-00B6-4E7C-8BA4-343B4FD84A58}"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67" name=""/>
        <p:cNvGrpSpPr/>
        <p:nvPr/>
      </p:nvGrpSpPr>
      <p:grpSpPr>
        <a:xfrm>
          <a:off x="0" y="0"/>
          <a:ext cx="0" cy="0"/>
          <a:chOff x="0" y="0"/>
          <a:chExt cx="0" cy="0"/>
        </a:xfrm>
      </p:grpSpPr>
      <p:sp>
        <p:nvSpPr>
          <p:cNvPr id="1048714" name="Date Placeholder 1"/>
          <p:cNvSpPr>
            <a:spLocks noGrp="1"/>
          </p:cNvSpPr>
          <p:nvPr>
            <p:ph type="dt" sz="half" idx="10"/>
          </p:nvPr>
        </p:nvSpPr>
        <p:spPr/>
        <p:txBody>
          <a:bodyPr/>
          <a:p>
            <a:fld id="{4662DC95-02EE-4799-838F-F5CC64EA07E8}" type="datetimeFigureOut">
              <a:rPr lang="en-IN" smtClean="0"/>
              <a:t>02-12-2024</a:t>
            </a:fld>
            <a:endParaRPr lang="en-IN"/>
          </a:p>
        </p:txBody>
      </p:sp>
      <p:sp>
        <p:nvSpPr>
          <p:cNvPr id="1048715" name="Footer Placeholder 2"/>
          <p:cNvSpPr>
            <a:spLocks noGrp="1"/>
          </p:cNvSpPr>
          <p:nvPr>
            <p:ph type="ftr" sz="quarter" idx="11"/>
          </p:nvPr>
        </p:nvSpPr>
        <p:spPr/>
        <p:txBody>
          <a:bodyPr/>
          <a:p>
            <a:endParaRPr lang="en-IN"/>
          </a:p>
        </p:txBody>
      </p:sp>
      <p:sp>
        <p:nvSpPr>
          <p:cNvPr id="1048716" name="Freeform 11"/>
          <p:cNvSpPr/>
          <p:nvPr/>
        </p:nvSpPr>
        <p:spPr bwMode="auto">
          <a:xfrm flipV="1">
            <a:off x="-4189" y="714375"/>
            <a:ext cx="1588527" cy="507297"/>
          </a:xfrm>
          <a:custGeom>
            <a:av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717" name="Slide Number Placeholder 3"/>
          <p:cNvSpPr>
            <a:spLocks noGrp="1"/>
          </p:cNvSpPr>
          <p:nvPr>
            <p:ph type="sldNum" sz="quarter" idx="12"/>
          </p:nvPr>
        </p:nvSpPr>
        <p:spPr/>
        <p:txBody>
          <a:bodyPr/>
          <a:p>
            <a:fld id="{DC87310A-00B6-4E7C-8BA4-343B4FD84A58}"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71" name=""/>
        <p:cNvGrpSpPr/>
        <p:nvPr/>
      </p:nvGrpSpPr>
      <p:grpSpPr>
        <a:xfrm>
          <a:off x="0" y="0"/>
          <a:ext cx="0" cy="0"/>
          <a:chOff x="0" y="0"/>
          <a:chExt cx="0" cy="0"/>
        </a:xfrm>
      </p:grpSpPr>
      <p:sp>
        <p:nvSpPr>
          <p:cNvPr id="1048737" name="Title 1"/>
          <p:cNvSpPr>
            <a:spLocks noGrp="1"/>
          </p:cNvSpPr>
          <p:nvPr>
            <p:ph type="title"/>
          </p:nvPr>
        </p:nvSpPr>
        <p:spPr>
          <a:xfrm>
            <a:off x="2589212" y="446088"/>
            <a:ext cx="3505199" cy="976312"/>
          </a:xfrm>
        </p:spPr>
        <p:txBody>
          <a:bodyPr anchor="b"/>
          <a:lstStyle>
            <a:lvl1pPr algn="l">
              <a:defRPr b="0" sz="2000"/>
            </a:lvl1pPr>
          </a:lstStyle>
          <a:p>
            <a:r>
              <a:rPr lang="en-US"/>
              <a:t>Click to edit Master title style</a:t>
            </a:r>
            <a:endParaRPr dirty="0" lang="en-US"/>
          </a:p>
        </p:txBody>
      </p:sp>
      <p:sp>
        <p:nvSpPr>
          <p:cNvPr id="1048738" name="Content Placeholder 2"/>
          <p:cNvSpPr>
            <a:spLocks noGrp="1"/>
          </p:cNvSpPr>
          <p:nvPr>
            <p:ph idx="1"/>
          </p:nvPr>
        </p:nvSpPr>
        <p:spPr>
          <a:xfrm>
            <a:off x="6323012" y="446088"/>
            <a:ext cx="5181600" cy="5414963"/>
          </a:xfrm>
        </p:spPr>
        <p:txBody>
          <a:bodyPr anchor="ct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39" name="Text Placeholder 3"/>
          <p:cNvSpPr>
            <a:spLocks noGrp="1"/>
          </p:cNvSpPr>
          <p:nvPr>
            <p:ph type="body" sz="half" idx="2"/>
          </p:nvPr>
        </p:nvSpPr>
        <p:spPr>
          <a:xfrm>
            <a:off x="2589212" y="1598613"/>
            <a:ext cx="3505199" cy="4262436"/>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740" name="Date Placeholder 4"/>
          <p:cNvSpPr>
            <a:spLocks noGrp="1"/>
          </p:cNvSpPr>
          <p:nvPr>
            <p:ph type="dt" sz="half" idx="10"/>
          </p:nvPr>
        </p:nvSpPr>
        <p:spPr/>
        <p:txBody>
          <a:bodyPr/>
          <a:p>
            <a:fld id="{4662DC95-02EE-4799-838F-F5CC64EA07E8}" type="datetimeFigureOut">
              <a:rPr lang="en-IN" smtClean="0"/>
              <a:t>02-12-2024</a:t>
            </a:fld>
            <a:endParaRPr lang="en-IN"/>
          </a:p>
        </p:txBody>
      </p:sp>
      <p:sp>
        <p:nvSpPr>
          <p:cNvPr id="1048741" name="Footer Placeholder 5"/>
          <p:cNvSpPr>
            <a:spLocks noGrp="1"/>
          </p:cNvSpPr>
          <p:nvPr>
            <p:ph type="ftr" sz="quarter" idx="11"/>
          </p:nvPr>
        </p:nvSpPr>
        <p:spPr/>
        <p:txBody>
          <a:bodyPr/>
          <a:p>
            <a:endParaRPr lang="en-IN"/>
          </a:p>
        </p:txBody>
      </p:sp>
      <p:sp>
        <p:nvSpPr>
          <p:cNvPr id="1048742" name="Freeform 11"/>
          <p:cNvSpPr/>
          <p:nvPr/>
        </p:nvSpPr>
        <p:spPr bwMode="auto">
          <a:xfrm flipV="1">
            <a:off x="-4189" y="714375"/>
            <a:ext cx="1588527" cy="507297"/>
          </a:xfrm>
          <a:custGeom>
            <a:av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743" name="Slide Number Placeholder 6"/>
          <p:cNvSpPr>
            <a:spLocks noGrp="1"/>
          </p:cNvSpPr>
          <p:nvPr>
            <p:ph type="sldNum" sz="quarter" idx="12"/>
          </p:nvPr>
        </p:nvSpPr>
        <p:spPr/>
        <p:txBody>
          <a:bodyPr/>
          <a:p>
            <a:fld id="{DC87310A-00B6-4E7C-8BA4-343B4FD84A58}"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64" name=""/>
        <p:cNvGrpSpPr/>
        <p:nvPr/>
      </p:nvGrpSpPr>
      <p:grpSpPr>
        <a:xfrm>
          <a:off x="0" y="0"/>
          <a:ext cx="0" cy="0"/>
          <a:chOff x="0" y="0"/>
          <a:chExt cx="0" cy="0"/>
        </a:xfrm>
      </p:grpSpPr>
      <p:sp>
        <p:nvSpPr>
          <p:cNvPr id="1048695" name="Title 1"/>
          <p:cNvSpPr>
            <a:spLocks noGrp="1"/>
          </p:cNvSpPr>
          <p:nvPr>
            <p:ph type="title"/>
          </p:nvPr>
        </p:nvSpPr>
        <p:spPr>
          <a:xfrm>
            <a:off x="2589213" y="4800600"/>
            <a:ext cx="8915400" cy="566738"/>
          </a:xfrm>
        </p:spPr>
        <p:txBody>
          <a:bodyPr anchor="b">
            <a:normAutofit/>
          </a:bodyPr>
          <a:lstStyle>
            <a:lvl1pPr algn="l">
              <a:defRPr b="0" sz="2400"/>
            </a:lvl1pPr>
          </a:lstStyle>
          <a:p>
            <a:r>
              <a:rPr lang="en-US"/>
              <a:t>Click to edit Master title style</a:t>
            </a:r>
            <a:endParaRPr dirty="0" lang="en-US"/>
          </a:p>
        </p:txBody>
      </p:sp>
      <p:sp>
        <p:nvSpPr>
          <p:cNvPr id="1048696" name="Picture Placeholder 2"/>
          <p:cNvSpPr>
            <a:spLocks noChangeAspect="1" noGrp="1"/>
          </p:cNvSpPr>
          <p:nvPr>
            <p:ph type="pic" idx="1"/>
          </p:nvPr>
        </p:nvSpPr>
        <p:spPr>
          <a:xfrm>
            <a:off x="2589212" y="634965"/>
            <a:ext cx="8915400" cy="3854970"/>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97" name="Text Placeholder 3"/>
          <p:cNvSpPr>
            <a:spLocks noGrp="1"/>
          </p:cNvSpPr>
          <p:nvPr>
            <p:ph type="body" sz="half" idx="2"/>
          </p:nvPr>
        </p:nvSpPr>
        <p:spPr>
          <a:xfrm>
            <a:off x="2589213" y="5367338"/>
            <a:ext cx="8915400" cy="493712"/>
          </a:xfrm>
        </p:spPr>
        <p:txBody>
          <a:bodyPr>
            <a:normAutofit/>
          </a:bodyPr>
          <a:lstStyle>
            <a:lvl1pPr indent="0" marL="0">
              <a:buNone/>
              <a:defRPr sz="12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98" name="Date Placeholder 4"/>
          <p:cNvSpPr>
            <a:spLocks noGrp="1"/>
          </p:cNvSpPr>
          <p:nvPr>
            <p:ph type="dt" sz="half" idx="10"/>
          </p:nvPr>
        </p:nvSpPr>
        <p:spPr/>
        <p:txBody>
          <a:bodyPr/>
          <a:p>
            <a:fld id="{4662DC95-02EE-4799-838F-F5CC64EA07E8}" type="datetimeFigureOut">
              <a:rPr lang="en-IN" smtClean="0"/>
              <a:t>02-12-2024</a:t>
            </a:fld>
            <a:endParaRPr lang="en-IN"/>
          </a:p>
        </p:txBody>
      </p:sp>
      <p:sp>
        <p:nvSpPr>
          <p:cNvPr id="1048699" name="Footer Placeholder 5"/>
          <p:cNvSpPr>
            <a:spLocks noGrp="1"/>
          </p:cNvSpPr>
          <p:nvPr>
            <p:ph type="ftr" sz="quarter" idx="11"/>
          </p:nvPr>
        </p:nvSpPr>
        <p:spPr/>
        <p:txBody>
          <a:bodyPr/>
          <a:p>
            <a:endParaRPr lang="en-IN"/>
          </a:p>
        </p:txBody>
      </p:sp>
      <p:sp>
        <p:nvSpPr>
          <p:cNvPr id="1048700" name="Freeform 11"/>
          <p:cNvSpPr/>
          <p:nvPr/>
        </p:nvSpPr>
        <p:spPr bwMode="auto">
          <a:xfrm flipV="1">
            <a:off x="-4189" y="4911725"/>
            <a:ext cx="1588527" cy="507297"/>
          </a:xfrm>
          <a:custGeom>
            <a:av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701" name="Slide Number Placeholder 6"/>
          <p:cNvSpPr>
            <a:spLocks noGrp="1"/>
          </p:cNvSpPr>
          <p:nvPr>
            <p:ph type="sldNum" sz="quarter" idx="12"/>
          </p:nvPr>
        </p:nvSpPr>
        <p:spPr>
          <a:xfrm>
            <a:off x="531812" y="4983087"/>
            <a:ext cx="779767" cy="365125"/>
          </a:xfrm>
        </p:spPr>
        <p:txBody>
          <a:bodyPr/>
          <a:p>
            <a:fld id="{DC87310A-00B6-4E7C-8BA4-343B4FD84A58}"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2" name=""/>
        <p:cNvGrpSpPr/>
        <p:nvPr/>
      </p:nvGrpSpPr>
      <p:grpSpPr>
        <a:xfrm>
          <a:off x="0" y="0"/>
          <a:ext cx="0" cy="0"/>
          <a:chOff x="0" y="0"/>
          <a:chExt cx="0" cy="0"/>
        </a:xfrm>
      </p:grpSpPr>
      <p:grpSp>
        <p:nvGrpSpPr>
          <p:cNvPr id="13" name="Group 22"/>
          <p:cNvGrpSpPr/>
          <p:nvPr/>
        </p:nvGrpSpPr>
        <p:grpSpPr>
          <a:xfrm>
            <a:off x="1" y="228600"/>
            <a:ext cx="2851516" cy="6638628"/>
            <a:chOff x="2487613" y="285750"/>
            <a:chExt cx="2428875" cy="5654676"/>
          </a:xfrm>
        </p:grpSpPr>
        <p:sp>
          <p:nvSpPr>
            <p:cNvPr id="1048576" name="Freeform 11"/>
            <p:cNvSpPr/>
            <p:nvPr/>
          </p:nvSpPr>
          <p:spPr bwMode="auto">
            <a:xfrm>
              <a:off x="2487613" y="2284413"/>
              <a:ext cx="85725" cy="533400"/>
            </a:xfrm>
            <a:custGeom>
              <a:avLst/>
              <a:ah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048577" name="Freeform 12"/>
            <p:cNvSpPr/>
            <p:nvPr/>
          </p:nvSpPr>
          <p:spPr bwMode="auto">
            <a:xfrm>
              <a:off x="2597151" y="2779713"/>
              <a:ext cx="550863" cy="1978025"/>
            </a:xfrm>
            <a:custGeom>
              <a:avLst/>
              <a:ah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048578" name="Freeform 13"/>
            <p:cNvSpPr/>
            <p:nvPr/>
          </p:nvSpPr>
          <p:spPr bwMode="auto">
            <a:xfrm>
              <a:off x="3175001" y="4730750"/>
              <a:ext cx="519113" cy="1209675"/>
            </a:xfrm>
            <a:custGeom>
              <a:avLst/>
              <a:ah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048579" name="Freeform 14"/>
            <p:cNvSpPr/>
            <p:nvPr/>
          </p:nvSpPr>
          <p:spPr bwMode="auto">
            <a:xfrm>
              <a:off x="3305176" y="5630863"/>
              <a:ext cx="146050" cy="309563"/>
            </a:xfrm>
            <a:custGeom>
              <a:avLst/>
              <a:ah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048580" name="Freeform 15"/>
            <p:cNvSpPr/>
            <p:nvPr/>
          </p:nvSpPr>
          <p:spPr bwMode="auto">
            <a:xfrm>
              <a:off x="2573338" y="2817813"/>
              <a:ext cx="700088" cy="2835275"/>
            </a:xfrm>
            <a:custGeom>
              <a:avLst/>
              <a:ah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048581" name="Freeform 16"/>
            <p:cNvSpPr/>
            <p:nvPr/>
          </p:nvSpPr>
          <p:spPr bwMode="auto">
            <a:xfrm>
              <a:off x="2506663" y="285750"/>
              <a:ext cx="90488" cy="2493963"/>
            </a:xfrm>
            <a:custGeom>
              <a:avLst/>
              <a:ah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048582" name="Freeform 17"/>
            <p:cNvSpPr/>
            <p:nvPr/>
          </p:nvSpPr>
          <p:spPr bwMode="auto">
            <a:xfrm>
              <a:off x="2554288" y="2598738"/>
              <a:ext cx="66675" cy="420688"/>
            </a:xfrm>
            <a:custGeom>
              <a:avLst/>
              <a:ah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048583" name="Freeform 18"/>
            <p:cNvSpPr/>
            <p:nvPr/>
          </p:nvSpPr>
          <p:spPr bwMode="auto">
            <a:xfrm>
              <a:off x="3143251" y="4757738"/>
              <a:ext cx="161925" cy="873125"/>
            </a:xfrm>
            <a:custGeom>
              <a:avLst/>
              <a:ah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048584" name="Freeform 19"/>
            <p:cNvSpPr/>
            <p:nvPr/>
          </p:nvSpPr>
          <p:spPr bwMode="auto">
            <a:xfrm>
              <a:off x="3148013" y="1282700"/>
              <a:ext cx="1768475" cy="3448050"/>
            </a:xfrm>
            <a:custGeom>
              <a:avLst/>
              <a:ah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048585" name="Freeform 20"/>
            <p:cNvSpPr/>
            <p:nvPr/>
          </p:nvSpPr>
          <p:spPr bwMode="auto">
            <a:xfrm>
              <a:off x="3273426" y="5653088"/>
              <a:ext cx="138113" cy="287338"/>
            </a:xfrm>
            <a:custGeom>
              <a:avLst/>
              <a:ah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1048586" name="Freeform 21"/>
            <p:cNvSpPr/>
            <p:nvPr/>
          </p:nvSpPr>
          <p:spPr bwMode="auto">
            <a:xfrm>
              <a:off x="3143251" y="4656138"/>
              <a:ext cx="31750" cy="188913"/>
            </a:xfrm>
            <a:custGeom>
              <a:avLst/>
              <a:ah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1048587" name="Freeform 22"/>
            <p:cNvSpPr/>
            <p:nvPr/>
          </p:nvSpPr>
          <p:spPr bwMode="auto">
            <a:xfrm>
              <a:off x="3211513" y="5410200"/>
              <a:ext cx="203200" cy="530225"/>
            </a:xfrm>
            <a:custGeom>
              <a:avLst/>
              <a:ah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4" name="Group 9"/>
          <p:cNvGrpSpPr/>
          <p:nvPr/>
        </p:nvGrpSpPr>
        <p:grpSpPr>
          <a:xfrm>
            <a:off x="27221" y="-786"/>
            <a:ext cx="2356674" cy="6854039"/>
            <a:chOff x="6627813" y="194833"/>
            <a:chExt cx="1952625" cy="5678918"/>
          </a:xfrm>
        </p:grpSpPr>
        <p:sp>
          <p:nvSpPr>
            <p:cNvPr id="1048588" name="Freeform 27"/>
            <p:cNvSpPr/>
            <p:nvPr/>
          </p:nvSpPr>
          <p:spPr bwMode="auto">
            <a:xfrm>
              <a:off x="6627813" y="194833"/>
              <a:ext cx="409575" cy="3646488"/>
            </a:xfrm>
            <a:custGeom>
              <a:avLst/>
              <a:ah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048589" name="Freeform 28"/>
            <p:cNvSpPr/>
            <p:nvPr/>
          </p:nvSpPr>
          <p:spPr bwMode="auto">
            <a:xfrm>
              <a:off x="7061201" y="3771900"/>
              <a:ext cx="350838" cy="1309688"/>
            </a:xfrm>
            <a:custGeom>
              <a:avLst/>
              <a:ah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048590" name="Freeform 29"/>
            <p:cNvSpPr/>
            <p:nvPr/>
          </p:nvSpPr>
          <p:spPr bwMode="auto">
            <a:xfrm>
              <a:off x="7439026" y="5053013"/>
              <a:ext cx="357188" cy="820738"/>
            </a:xfrm>
            <a:custGeom>
              <a:avLst/>
              <a:ah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048591" name="Freeform 30"/>
            <p:cNvSpPr/>
            <p:nvPr/>
          </p:nvSpPr>
          <p:spPr bwMode="auto">
            <a:xfrm>
              <a:off x="7037388" y="3811588"/>
              <a:ext cx="457200" cy="1852613"/>
            </a:xfrm>
            <a:custGeom>
              <a:avLst/>
              <a:ah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048592" name="Freeform 31"/>
            <p:cNvSpPr/>
            <p:nvPr/>
          </p:nvSpPr>
          <p:spPr bwMode="auto">
            <a:xfrm>
              <a:off x="6992938" y="1263650"/>
              <a:ext cx="144463" cy="2508250"/>
            </a:xfrm>
            <a:custGeom>
              <a:avLst/>
              <a:ah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048593" name="Freeform 32"/>
            <p:cNvSpPr/>
            <p:nvPr/>
          </p:nvSpPr>
          <p:spPr bwMode="auto">
            <a:xfrm>
              <a:off x="7526338" y="5640388"/>
              <a:ext cx="111125" cy="233363"/>
            </a:xfrm>
            <a:custGeom>
              <a:avLst/>
              <a:ah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048594" name="Freeform 33"/>
            <p:cNvSpPr/>
            <p:nvPr/>
          </p:nvSpPr>
          <p:spPr bwMode="auto">
            <a:xfrm>
              <a:off x="7021513" y="3598863"/>
              <a:ext cx="68263" cy="423863"/>
            </a:xfrm>
            <a:custGeom>
              <a:avLst/>
              <a:ah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048595" name="Freeform 34"/>
            <p:cNvSpPr/>
            <p:nvPr/>
          </p:nvSpPr>
          <p:spPr bwMode="auto">
            <a:xfrm>
              <a:off x="7412038" y="2801938"/>
              <a:ext cx="1168400" cy="2251075"/>
            </a:xfrm>
            <a:custGeom>
              <a:avLst/>
              <a:ah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048596" name="Freeform 35"/>
            <p:cNvSpPr/>
            <p:nvPr/>
          </p:nvSpPr>
          <p:spPr bwMode="auto">
            <a:xfrm>
              <a:off x="7494588" y="5664200"/>
              <a:ext cx="100013" cy="209550"/>
            </a:xfrm>
            <a:custGeom>
              <a:avLst/>
              <a:ah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1048597" name="Freeform 36"/>
            <p:cNvSpPr/>
            <p:nvPr/>
          </p:nvSpPr>
          <p:spPr bwMode="auto">
            <a:xfrm>
              <a:off x="7412038" y="5081588"/>
              <a:ext cx="114300" cy="558800"/>
            </a:xfrm>
            <a:custGeom>
              <a:avLst/>
              <a:ah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1048598" name="Freeform 37"/>
            <p:cNvSpPr/>
            <p:nvPr/>
          </p:nvSpPr>
          <p:spPr bwMode="auto">
            <a:xfrm>
              <a:off x="7412038" y="4978400"/>
              <a:ext cx="31750" cy="188913"/>
            </a:xfrm>
            <a:custGeom>
              <a:avLst/>
              <a:ah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1048599" name="Freeform 38"/>
            <p:cNvSpPr/>
            <p:nvPr/>
          </p:nvSpPr>
          <p:spPr bwMode="auto">
            <a:xfrm>
              <a:off x="7439026" y="5434013"/>
              <a:ext cx="174625" cy="439738"/>
            </a:xfrm>
            <a:custGeom>
              <a:avLst/>
              <a:ah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1048600" name="Rectangle 6"/>
          <p:cNvSpPr/>
          <p:nvPr/>
        </p:nvSpPr>
        <p:spPr>
          <a:xfrm>
            <a:off x="0" y="0"/>
            <a:ext cx="182880" cy="6858000"/>
          </a:xfrm>
          <a:prstGeom prst="rect"/>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048601" name="Title Placeholder 1"/>
          <p:cNvSpPr>
            <a:spLocks noGrp="1"/>
          </p:cNvSpPr>
          <p:nvPr>
            <p:ph type="title"/>
          </p:nvPr>
        </p:nvSpPr>
        <p:spPr>
          <a:xfrm>
            <a:off x="2592924" y="624110"/>
            <a:ext cx="8911687" cy="1280890"/>
          </a:xfrm>
          <a:prstGeom prst="rect"/>
        </p:spPr>
        <p:txBody>
          <a:bodyPr anchor="t" bIns="45720" lIns="91440" rIns="91440" rtlCol="0" tIns="45720" vert="horz">
            <a:normAutofit/>
          </a:bodyPr>
          <a:p>
            <a:r>
              <a:rPr lang="en-US"/>
              <a:t>Click to edit Master title style</a:t>
            </a:r>
            <a:endParaRPr dirty="0" lang="en-US"/>
          </a:p>
        </p:txBody>
      </p:sp>
      <p:sp>
        <p:nvSpPr>
          <p:cNvPr id="1048602" name="Text Placeholder 2"/>
          <p:cNvSpPr>
            <a:spLocks noGrp="1"/>
          </p:cNvSpPr>
          <p:nvPr>
            <p:ph type="body" idx="1"/>
          </p:nvPr>
        </p:nvSpPr>
        <p:spPr>
          <a:xfrm>
            <a:off x="2589212" y="2133600"/>
            <a:ext cx="8915400" cy="3886200"/>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03" name="Date Placeholder 3"/>
          <p:cNvSpPr>
            <a:spLocks noGrp="1"/>
          </p:cNvSpPr>
          <p:nvPr>
            <p:ph type="dt" sz="half" idx="2"/>
          </p:nvPr>
        </p:nvSpPr>
        <p:spPr>
          <a:xfrm>
            <a:off x="10361612" y="6130437"/>
            <a:ext cx="1146283" cy="370396"/>
          </a:xfrm>
          <a:prstGeom prst="rect"/>
        </p:spPr>
        <p:txBody>
          <a:bodyPr anchor="ctr" bIns="45720" lIns="91440" rIns="91440" rtlCol="0" tIns="45720" vert="horz"/>
          <a:lstStyle>
            <a:lvl1pPr algn="r">
              <a:defRPr sz="900">
                <a:solidFill>
                  <a:schemeClr val="tx1">
                    <a:tint val="75000"/>
                  </a:schemeClr>
                </a:solidFill>
              </a:defRPr>
            </a:lvl1pPr>
          </a:lstStyle>
          <a:p>
            <a:fld id="{4662DC95-02EE-4799-838F-F5CC64EA07E8}" type="datetimeFigureOut">
              <a:rPr lang="en-IN" smtClean="0"/>
              <a:t>02-12-2024</a:t>
            </a:fld>
            <a:endParaRPr lang="en-IN"/>
          </a:p>
        </p:txBody>
      </p:sp>
      <p:sp>
        <p:nvSpPr>
          <p:cNvPr id="1048604" name="Footer Placeholder 4"/>
          <p:cNvSpPr>
            <a:spLocks noGrp="1"/>
          </p:cNvSpPr>
          <p:nvPr>
            <p:ph type="ftr" sz="quarter" idx="3"/>
          </p:nvPr>
        </p:nvSpPr>
        <p:spPr>
          <a:xfrm>
            <a:off x="2589212" y="6135808"/>
            <a:ext cx="7619999" cy="365125"/>
          </a:xfrm>
          <a:prstGeom prst="rect"/>
        </p:spPr>
        <p:txBody>
          <a:bodyPr anchor="ctr" bIns="45720" lIns="91440" rIns="91440" rtlCol="0" tIns="45720" vert="horz"/>
          <a:lstStyle>
            <a:lvl1pPr algn="l">
              <a:defRPr sz="900">
                <a:solidFill>
                  <a:schemeClr val="tx1">
                    <a:tint val="75000"/>
                  </a:schemeClr>
                </a:solidFill>
              </a:defRPr>
            </a:lvl1pPr>
          </a:lstStyle>
          <a:p>
            <a:endParaRPr lang="en-IN"/>
          </a:p>
        </p:txBody>
      </p:sp>
      <p:sp>
        <p:nvSpPr>
          <p:cNvPr id="1048605" name="Slide Number Placeholder 5"/>
          <p:cNvSpPr>
            <a:spLocks noGrp="1"/>
          </p:cNvSpPr>
          <p:nvPr>
            <p:ph type="sldNum" sz="quarter" idx="4"/>
          </p:nvPr>
        </p:nvSpPr>
        <p:spPr>
          <a:xfrm>
            <a:off x="531812" y="787782"/>
            <a:ext cx="779767" cy="365125"/>
          </a:xfrm>
          <a:prstGeom prst="rect"/>
        </p:spPr>
        <p:txBody>
          <a:bodyPr anchor="ctr" bIns="45720" lIns="91440" rIns="91440" rtlCol="0" tIns="45720" vert="horz"/>
          <a:lstStyle>
            <a:lvl1pPr algn="r">
              <a:defRPr sz="2000">
                <a:solidFill>
                  <a:srgbClr val="FEFFFF"/>
                </a:solidFill>
              </a:defRPr>
            </a:lvl1pPr>
          </a:lstStyle>
          <a:p>
            <a:fld id="{DC87310A-00B6-4E7C-8BA4-343B4FD84A58}" type="slidenum">
              <a:rPr lang="en-IN" smtClean="0"/>
              <a:t>‹#›</a:t>
            </a:fld>
            <a:endParaRPr lang="en-IN"/>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eaLnBrk="1" hangingPunct="1" latinLnBrk="0" rtl="0">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42900" latinLnBrk="0" marL="342900" rtl="0">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algn="l" defTabSz="457200" eaLnBrk="1" hangingPunct="1" indent="-285750" latinLnBrk="0" marL="742950" rtl="0">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algn="l" defTabSz="457200" eaLnBrk="1" hangingPunct="1" indent="-228600" latinLnBrk="0" marL="1143000" rtl="0">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algn="l" defTabSz="457200" eaLnBrk="1" hangingPunct="1" indent="-228600" latinLnBrk="0" marL="1600200" rtl="0">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algn="l" defTabSz="457200" eaLnBrk="1" hangingPunct="1" indent="-228600" latinLnBrk="0" marL="2057400" rtl="0">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algn="l" defTabSz="457200" eaLnBrk="1" hangingPunct="1" indent="-228600" latinLnBrk="0" marL="2514600" rtl="0">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algn="l" defTabSz="457200" eaLnBrk="1" hangingPunct="1" indent="-228600" latinLnBrk="0" marL="2971800" rtl="0">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algn="l" defTabSz="457200" eaLnBrk="1" hangingPunct="1" indent="-228600" latinLnBrk="0" marL="3429000" rtl="0">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algn="l" defTabSz="457200" eaLnBrk="1" hangingPunct="1" indent="-228600" latinLnBrk="0" marL="3886200" rtl="0">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slideLayout" Target="../slideLayouts/slideLayout2.xml"/><Relationship Id="rId4" Type="http://schemas.openxmlformats.org/officeDocument/2006/relationships/comments" Target="../comments/commen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2.xml"/><Relationship Id="rId3" Type="http://schemas.openxmlformats.org/officeDocument/2006/relationships/notesSlide" Target="../notesSlides/notesSlide1.xml"/></Relationships>
</file>

<file path=ppt/slides/_rels/slide15.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11" name="Title 1"/>
          <p:cNvSpPr>
            <a:spLocks noGrp="1"/>
          </p:cNvSpPr>
          <p:nvPr>
            <p:ph type="title"/>
          </p:nvPr>
        </p:nvSpPr>
        <p:spPr>
          <a:xfrm>
            <a:off x="2015612" y="2092325"/>
            <a:ext cx="10028904" cy="3719195"/>
          </a:xfrm>
        </p:spPr>
        <p:txBody>
          <a:bodyPr>
            <a:normAutofit/>
          </a:bodyPr>
          <a:p>
            <a:r>
              <a:rPr b="1" dirty="0" sz="5400" i="1" lang="en-US"/>
              <a:t>Cyberbullying Detection on Social Networks Using Hybrid RNN-LSTM Model</a:t>
            </a:r>
            <a:endParaRPr b="1" dirty="0" sz="5400" i="1"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56" name="Content Placeholder 2"/>
          <p:cNvSpPr>
            <a:spLocks noGrp="1"/>
          </p:cNvSpPr>
          <p:nvPr>
            <p:ph idx="1"/>
          </p:nvPr>
        </p:nvSpPr>
        <p:spPr>
          <a:xfrm>
            <a:off x="1382580" y="970960"/>
            <a:ext cx="9844743" cy="5684363"/>
          </a:xfrm>
        </p:spPr>
        <p:txBody>
          <a:bodyPr>
            <a:normAutofit/>
          </a:bodyPr>
          <a:p>
            <a:pPr indent="0" marL="0">
              <a:buNone/>
            </a:pPr>
            <a:r>
              <a:rPr dirty="0" sz="2400" lang="en-US"/>
              <a:t> </a:t>
            </a:r>
            <a:r>
              <a:rPr b="1" dirty="0" sz="2400" lang="en-US"/>
              <a:t>Recurrent Neural Network (RNN)</a:t>
            </a:r>
            <a:r>
              <a:rPr dirty="0" sz="2400" lang="en-US"/>
              <a:t> is a type of neural network designed to handle sequential data by maintaining information about previous inputs through a form of memory. Unlike traditional feedforward neural networks, RNNs have a "recurrent" connection that allows them to use outputs from previous time steps as inputs for the current step.</a:t>
            </a:r>
          </a:p>
          <a:p>
            <a:pPr indent="0" marL="0">
              <a:buNone/>
            </a:pPr>
            <a:r>
              <a:rPr b="1" dirty="0" sz="2400" lang="en-US"/>
              <a:t>Advantages</a:t>
            </a:r>
          </a:p>
          <a:p>
            <a:pPr indent="0" marL="0">
              <a:buNone/>
            </a:pPr>
            <a:r>
              <a:rPr b="1" dirty="0" sz="2400" i="1" lang="en-US"/>
              <a:t>Sequential Nature: </a:t>
            </a:r>
            <a:r>
              <a:rPr dirty="0" sz="2400" i="1" lang="en-US"/>
              <a:t>RNNs are designed to process sequential data.</a:t>
            </a:r>
          </a:p>
          <a:p>
            <a:pPr indent="0" marL="0">
              <a:buNone/>
            </a:pPr>
            <a:r>
              <a:rPr b="1" dirty="0" sz="2400" i="1" lang="en-US"/>
              <a:t>Hidden States: </a:t>
            </a:r>
            <a:r>
              <a:rPr dirty="0" sz="2400" i="1" lang="en-US"/>
              <a:t>The key feature of RNNs is their ability to pass information through hidden states.</a:t>
            </a:r>
          </a:p>
          <a:p>
            <a:pPr indent="0" marL="0">
              <a:buNone/>
            </a:pPr>
            <a:r>
              <a:rPr b="1" dirty="0" sz="2400" i="1" lang="en-US"/>
              <a:t>Weight Sharing: </a:t>
            </a:r>
            <a:r>
              <a:rPr dirty="0" sz="2400" i="1" lang="en-US"/>
              <a:t>Unlike traditional feedforward networks, RNNs share the same weights at each time step.</a:t>
            </a:r>
          </a:p>
          <a:p>
            <a:pPr indent="0" marL="0">
              <a:buNone/>
            </a:pPr>
            <a:endParaRPr b="1" dirty="0" sz="2400" lang="en-US"/>
          </a:p>
          <a:p>
            <a:pPr indent="0" marL="0">
              <a:buNone/>
            </a:pPr>
            <a:endParaRPr b="1" dirty="0" sz="240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57" name="Title 1"/>
          <p:cNvSpPr>
            <a:spLocks noGrp="1"/>
          </p:cNvSpPr>
          <p:nvPr>
            <p:ph type="title"/>
          </p:nvPr>
        </p:nvSpPr>
        <p:spPr>
          <a:xfrm>
            <a:off x="1706252" y="254525"/>
            <a:ext cx="9115719" cy="593888"/>
          </a:xfrm>
        </p:spPr>
        <p:txBody>
          <a:bodyPr>
            <a:normAutofit fontScale="90000"/>
          </a:bodyPr>
          <a:p>
            <a:r>
              <a:rPr b="1" dirty="0" lang="en-IN"/>
              <a:t>Accuracy</a:t>
            </a:r>
            <a:br>
              <a:rPr b="1" dirty="0" lang="en-IN"/>
            </a:br>
            <a:r>
              <a:rPr dirty="0" sz="2700" lang="en-IN"/>
              <a:t>highest accuracy for LSTM model is 82.40%</a:t>
            </a:r>
            <a:br>
              <a:rPr dirty="0" sz="2700" lang="en-IN"/>
            </a:br>
            <a:r>
              <a:rPr dirty="0" sz="2700" lang="en-IN"/>
              <a:t>highest accuracy for RNN model is 80.31%</a:t>
            </a:r>
            <a:br>
              <a:rPr b="1" dirty="0" lang="en-IN"/>
            </a:br>
            <a:br>
              <a:rPr b="1" dirty="0" lang="en-IN"/>
            </a:br>
            <a:r>
              <a:rPr b="1" dirty="0" lang="en-IN"/>
              <a:t>          RNN                                        LSTM</a:t>
            </a:r>
          </a:p>
        </p:txBody>
      </p:sp>
      <p:pic>
        <p:nvPicPr>
          <p:cNvPr id="2097155" name="Picture 3"/>
          <p:cNvPicPr>
            <a:picLocks noChangeAspect="1"/>
          </p:cNvPicPr>
          <p:nvPr/>
        </p:nvPicPr>
        <p:blipFill>
          <a:blip xmlns:r="http://schemas.openxmlformats.org/officeDocument/2006/relationships" r:embed="rId1"/>
          <a:stretch>
            <a:fillRect/>
          </a:stretch>
        </p:blipFill>
        <p:spPr>
          <a:xfrm>
            <a:off x="6379987" y="2764698"/>
            <a:ext cx="5051586" cy="2972342"/>
          </a:xfrm>
          <a:prstGeom prst="rect"/>
        </p:spPr>
      </p:pic>
      <p:pic>
        <p:nvPicPr>
          <p:cNvPr id="2097156" name="Content Placeholder 9"/>
          <p:cNvPicPr>
            <a:picLocks noChangeAspect="1" noGrp="1"/>
          </p:cNvPicPr>
          <p:nvPr>
            <p:ph idx="1"/>
          </p:nvPr>
        </p:nvPicPr>
        <p:blipFill>
          <a:blip xmlns:r="http://schemas.openxmlformats.org/officeDocument/2006/relationships" r:embed="rId2"/>
          <a:stretch>
            <a:fillRect/>
          </a:stretch>
        </p:blipFill>
        <p:spPr>
          <a:xfrm>
            <a:off x="792682" y="2764698"/>
            <a:ext cx="5019332" cy="2972342"/>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alpha val="97000"/>
          </a:schemeClr>
        </a:solidFill>
        <a:effectLst/>
      </p:bgPr>
    </p:bg>
    <p:spTree>
      <p:nvGrpSpPr>
        <p:cNvPr id="53" name=""/>
        <p:cNvGrpSpPr/>
        <p:nvPr/>
      </p:nvGrpSpPr>
      <p:grpSpPr>
        <a:xfrm>
          <a:off x="0" y="0"/>
          <a:ext cx="0" cy="0"/>
          <a:chOff x="0" y="0"/>
          <a:chExt cx="0" cy="0"/>
        </a:xfrm>
      </p:grpSpPr>
      <p:sp>
        <p:nvSpPr>
          <p:cNvPr id="1048658" name="Title 1"/>
          <p:cNvSpPr>
            <a:spLocks noGrp="1"/>
          </p:cNvSpPr>
          <p:nvPr>
            <p:ph type="title"/>
          </p:nvPr>
        </p:nvSpPr>
        <p:spPr>
          <a:xfrm>
            <a:off x="1225485" y="103695"/>
            <a:ext cx="9821926" cy="801278"/>
          </a:xfrm>
        </p:spPr>
        <p:txBody>
          <a:bodyPr>
            <a:noAutofit/>
          </a:bodyPr>
          <a:p>
            <a:r>
              <a:rPr b="1" dirty="0" sz="2800" lang="en-US"/>
              <a:t>Cyberbullying Comment Detector - GUI Overview</a:t>
            </a:r>
            <a:br>
              <a:rPr b="1" dirty="0" sz="2800" lang="en-US"/>
            </a:br>
            <a:endParaRPr b="1" dirty="0" sz="2800" i="1" lang="en-IN"/>
          </a:p>
        </p:txBody>
      </p:sp>
      <p:sp>
        <p:nvSpPr>
          <p:cNvPr id="1048659" name="Content Placeholder 4"/>
          <p:cNvSpPr>
            <a:spLocks noGrp="1"/>
          </p:cNvSpPr>
          <p:nvPr>
            <p:ph idx="1"/>
          </p:nvPr>
        </p:nvSpPr>
        <p:spPr>
          <a:xfrm>
            <a:off x="1144589" y="716438"/>
            <a:ext cx="10213140" cy="5644882"/>
          </a:xfrm>
        </p:spPr>
        <p:txBody>
          <a:bodyPr>
            <a:normAutofit/>
          </a:bodyPr>
          <a:p>
            <a:pPr indent="0" marL="0">
              <a:buNone/>
            </a:pPr>
            <a:r>
              <a:rPr dirty="0" sz="2400" lang="en-US"/>
              <a:t>     The Cyberbullying Comment Detector web application features a clean and user-friendly interface built with Flask. It uses a visually appealing background image that enhances the overall user experience. The core interaction revolves around an input field where users can type a comment for analysis. Two main buttons are provided: Detect, which triggers the comment analysis, and Delete, which clears the input field for a new comment. Once the comment is analyzed, the result display dynamically shows whether the comment is categorized as Cyberbullying or Non-Cyberbullying, with color-coded feedback—red for cyberbullying and green for non-cyberbullying. The layout is fully responsive, adjusting to different screen sizes, ensuring usability on both mobile and desktop devices. Overall, the interface is designed to provide an intuitive and engaging user experience with clear instructions and smooth transitions.</a:t>
            </a:r>
            <a:endParaRPr dirty="0" sz="2400" lang="en-I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60" name="Title 1"/>
          <p:cNvSpPr>
            <a:spLocks noGrp="1"/>
          </p:cNvSpPr>
          <p:nvPr>
            <p:ph type="title"/>
          </p:nvPr>
        </p:nvSpPr>
        <p:spPr/>
        <p:txBody>
          <a:bodyPr/>
          <a:p>
            <a:r>
              <a:rPr b="1" dirty="0" lang="en-US"/>
              <a:t>Deployment Steps</a:t>
            </a:r>
            <a:endParaRPr b="1" dirty="0" lang="en-IN"/>
          </a:p>
        </p:txBody>
      </p:sp>
      <p:sp>
        <p:nvSpPr>
          <p:cNvPr id="1048661" name="Content Placeholder 2"/>
          <p:cNvSpPr>
            <a:spLocks noGrp="1"/>
          </p:cNvSpPr>
          <p:nvPr>
            <p:ph idx="1"/>
          </p:nvPr>
        </p:nvSpPr>
        <p:spPr/>
        <p:txBody>
          <a:bodyPr/>
          <a:p>
            <a:r>
              <a:rPr dirty="0" lang="en-US"/>
              <a:t>Upload Project to GitHub  </a:t>
            </a:r>
          </a:p>
          <a:p>
            <a:r>
              <a:rPr dirty="0" lang="en-US"/>
              <a:t>Sign Up or Log In to Render  </a:t>
            </a:r>
          </a:p>
          <a:p>
            <a:r>
              <a:rPr dirty="0" lang="en-US"/>
              <a:t>Create a New Web Service </a:t>
            </a:r>
          </a:p>
          <a:p>
            <a:r>
              <a:rPr dirty="0" lang="en-US"/>
              <a:t>Connect GitHub Repository  </a:t>
            </a:r>
          </a:p>
          <a:p>
            <a:r>
              <a:rPr dirty="0" lang="en-US"/>
              <a:t>Enter Service Details </a:t>
            </a:r>
          </a:p>
          <a:p>
            <a:r>
              <a:rPr dirty="0" lang="en-US"/>
              <a:t>Set Build and Start Commands  </a:t>
            </a:r>
          </a:p>
          <a:p>
            <a:r>
              <a:rPr dirty="0" lang="en-US"/>
              <a:t>Deploy the Service  </a:t>
            </a:r>
          </a:p>
          <a:p>
            <a:r>
              <a:rPr dirty="0" lang="en-US"/>
              <a:t>Wait for Deployment Completion  </a:t>
            </a:r>
          </a:p>
          <a:p>
            <a:r>
              <a:rPr dirty="0" lang="en-US"/>
              <a:t>Access the Deployment URL  To Test Your Application</a:t>
            </a:r>
            <a:endParaRPr dirty="0" lang="en-I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662" name="Content Placeholder 2"/>
          <p:cNvSpPr>
            <a:spLocks noGrp="1"/>
          </p:cNvSpPr>
          <p:nvPr>
            <p:ph idx="1"/>
          </p:nvPr>
        </p:nvSpPr>
        <p:spPr>
          <a:xfrm>
            <a:off x="838200" y="1132514"/>
            <a:ext cx="10515600" cy="5637401"/>
          </a:xfrm>
        </p:spPr>
        <p:txBody>
          <a:bodyPr>
            <a:normAutofit/>
          </a:bodyPr>
          <a:p>
            <a:pPr indent="0" marL="0">
              <a:buNone/>
            </a:pPr>
            <a:r>
              <a:rPr dirty="0" lang="en-IN"/>
              <a:t>  </a:t>
            </a:r>
          </a:p>
        </p:txBody>
      </p:sp>
      <p:pic>
        <p:nvPicPr>
          <p:cNvPr id="2097157" name="Picture 3"/>
          <p:cNvPicPr>
            <a:picLocks noChangeAspect="1"/>
          </p:cNvPicPr>
          <p:nvPr/>
        </p:nvPicPr>
        <p:blipFill>
          <a:blip xmlns:r="http://schemas.openxmlformats.org/officeDocument/2006/relationships" r:embed="rId1"/>
          <a:srcRect t="6048"/>
          <a:stretch>
            <a:fillRect/>
          </a:stretch>
        </p:blipFill>
        <p:spPr>
          <a:xfrm>
            <a:off x="0" y="0"/>
            <a:ext cx="12192000" cy="6857999"/>
          </a:xfrm>
          <a:prstGeom prst="rec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58" name=""/>
        <p:cNvGrpSpPr/>
        <p:nvPr/>
      </p:nvGrpSpPr>
      <p:grpSpPr>
        <a:xfrm>
          <a:off x="0" y="0"/>
          <a:ext cx="0" cy="0"/>
          <a:chOff x="0" y="0"/>
          <a:chExt cx="0" cy="0"/>
        </a:xfrm>
      </p:grpSpPr>
      <p:pic>
        <p:nvPicPr>
          <p:cNvPr id="2097158" name="Content Placeholder 4"/>
          <p:cNvPicPr>
            <a:picLocks noChangeAspect="1" noGrp="1"/>
          </p:cNvPicPr>
          <p:nvPr>
            <p:ph idx="1"/>
          </p:nvPr>
        </p:nvPicPr>
        <p:blipFill>
          <a:blip xmlns:r="http://schemas.openxmlformats.org/officeDocument/2006/relationships" r:embed="rId1"/>
          <a:stretch>
            <a:fillRect/>
          </a:stretch>
        </p:blipFill>
        <p:spPr>
          <a:xfrm>
            <a:off x="0" y="0"/>
            <a:ext cx="12031744" cy="6858000"/>
          </a:xfr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59" name=""/>
        <p:cNvGrpSpPr/>
        <p:nvPr/>
      </p:nvGrpSpPr>
      <p:grpSpPr>
        <a:xfrm>
          <a:off x="0" y="0"/>
          <a:ext cx="0" cy="0"/>
          <a:chOff x="0" y="0"/>
          <a:chExt cx="0" cy="0"/>
        </a:xfrm>
      </p:grpSpPr>
      <p:sp>
        <p:nvSpPr>
          <p:cNvPr id="1048666" name="Title 1"/>
          <p:cNvSpPr>
            <a:spLocks noGrp="1"/>
          </p:cNvSpPr>
          <p:nvPr>
            <p:ph type="title"/>
          </p:nvPr>
        </p:nvSpPr>
        <p:spPr/>
        <p:txBody>
          <a:bodyPr/>
          <a:p>
            <a:r>
              <a:rPr b="1" dirty="0" sz="3600" i="1" lang="en-IN"/>
              <a:t>CONCLUSION</a:t>
            </a:r>
          </a:p>
        </p:txBody>
      </p:sp>
      <p:sp>
        <p:nvSpPr>
          <p:cNvPr id="1048667" name="Content Placeholder 2"/>
          <p:cNvSpPr>
            <a:spLocks noGrp="1"/>
          </p:cNvSpPr>
          <p:nvPr>
            <p:ph idx="1"/>
          </p:nvPr>
        </p:nvSpPr>
        <p:spPr/>
        <p:txBody>
          <a:bodyPr/>
          <a:p>
            <a:pPr indent="0" marL="0">
              <a:buNone/>
            </a:pPr>
            <a:r>
              <a:rPr dirty="0" lang="en-IN"/>
              <a:t>  </a:t>
            </a:r>
          </a:p>
        </p:txBody>
      </p:sp>
      <p:sp>
        <p:nvSpPr>
          <p:cNvPr id="1048668" name="Rectangle: Rounded Corners 3"/>
          <p:cNvSpPr/>
          <p:nvPr/>
        </p:nvSpPr>
        <p:spPr>
          <a:xfrm>
            <a:off x="1586917" y="2337461"/>
            <a:ext cx="9018165" cy="3103927"/>
          </a:xfrm>
          <a:prstGeom prst="roundRect"/>
          <a:solidFill>
            <a:schemeClr val="accent3">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anchor="ctr" rtlCol="0"/>
          <a:p>
            <a:pPr algn="ctr"/>
            <a:r>
              <a:rPr dirty="0" lang="en-US">
                <a:solidFill>
                  <a:schemeClr val="bg1"/>
                </a:solidFill>
              </a:rPr>
              <a:t>Cyberbullying Comment Detector app is an effective tool for identifying harmful comments and promoting a safer online environment. By leveraging advanced machine learning models and a user-friendly interface, it allows users to easily input and analyze comments for potential cyberbullying content. this app serves as a valuable resource for detecting cyberbullying and raising awareness about online harassment.</a:t>
            </a:r>
            <a:endParaRPr dirty="0" lang="en-IN">
              <a:solidFill>
                <a:schemeClr val="bg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60" name=""/>
        <p:cNvGrpSpPr/>
        <p:nvPr/>
      </p:nvGrpSpPr>
      <p:grpSpPr>
        <a:xfrm>
          <a:off x="0" y="0"/>
          <a:ext cx="0" cy="0"/>
          <a:chOff x="0" y="0"/>
          <a:chExt cx="0" cy="0"/>
        </a:xfrm>
      </p:grpSpPr>
      <p:sp>
        <p:nvSpPr>
          <p:cNvPr id="1048669" name="Title 1"/>
          <p:cNvSpPr>
            <a:spLocks noGrp="1"/>
          </p:cNvSpPr>
          <p:nvPr>
            <p:ph type="title"/>
          </p:nvPr>
        </p:nvSpPr>
        <p:spPr/>
        <p:txBody>
          <a:bodyPr/>
          <a:p>
            <a:r>
              <a:rPr b="1" dirty="0" i="1" lang="en-IN"/>
              <a:t>TEAM MEMBERS</a:t>
            </a:r>
          </a:p>
        </p:txBody>
      </p:sp>
      <p:sp>
        <p:nvSpPr>
          <p:cNvPr id="1048670" name="Content Placeholder 2"/>
          <p:cNvSpPr>
            <a:spLocks noGrp="1"/>
          </p:cNvSpPr>
          <p:nvPr>
            <p:ph idx="1"/>
          </p:nvPr>
        </p:nvSpPr>
        <p:spPr/>
        <p:txBody>
          <a:bodyPr/>
          <a:p>
            <a:r>
              <a:rPr dirty="0" lang="en-IN"/>
              <a:t>CHARAN REDDY</a:t>
            </a:r>
          </a:p>
          <a:p>
            <a:r>
              <a:rPr dirty="0" lang="en-IN"/>
              <a:t>DHANIKSHA </a:t>
            </a:r>
          </a:p>
          <a:p>
            <a:r>
              <a:rPr dirty="0" lang="en-IN"/>
              <a:t>JASMITHA GATTU</a:t>
            </a:r>
          </a:p>
          <a:p>
            <a:r>
              <a:rPr dirty="0" lang="en-IN"/>
              <a:t>MEGHANA REDDY BODDAPATI</a:t>
            </a:r>
          </a:p>
          <a:p>
            <a:r>
              <a:rPr dirty="0" lang="en-IN"/>
              <a:t>NIDHI</a:t>
            </a:r>
          </a:p>
          <a:p>
            <a:r>
              <a:rPr dirty="0" lang="en-IN"/>
              <a:t>PRANAV</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18" name="Title 1"/>
          <p:cNvSpPr>
            <a:spLocks noGrp="1"/>
          </p:cNvSpPr>
          <p:nvPr>
            <p:ph type="title"/>
          </p:nvPr>
        </p:nvSpPr>
        <p:spPr/>
        <p:txBody>
          <a:bodyPr>
            <a:normAutofit/>
          </a:bodyPr>
          <a:p>
            <a:r>
              <a:rPr b="1" dirty="0" sz="3600" i="1" lang="en-IN"/>
              <a:t>Introduction</a:t>
            </a:r>
          </a:p>
        </p:txBody>
      </p:sp>
      <p:sp>
        <p:nvSpPr>
          <p:cNvPr id="1048619" name="Content Placeholder 2"/>
          <p:cNvSpPr>
            <a:spLocks noGrp="1"/>
          </p:cNvSpPr>
          <p:nvPr>
            <p:ph idx="1"/>
          </p:nvPr>
        </p:nvSpPr>
        <p:spPr/>
        <p:txBody>
          <a:bodyPr/>
          <a:p>
            <a:r>
              <a:rPr dirty="0" lang="en-IN"/>
              <a:t>Cyberbullying affects millions worldwide, causing emotional distress and harm .Social networks struggle to detect and prevent online harassment .Traditional methods rely on manual reporting, which is time-consuming and ineffective.</a:t>
            </a:r>
          </a:p>
          <a:p>
            <a:r>
              <a:rPr dirty="0" lang="en-IN"/>
              <a:t>This presentation proposes a novel solution: a hybrid RNN-LSTM model.</a:t>
            </a:r>
          </a:p>
          <a:p>
            <a:r>
              <a:rPr dirty="0" lang="en-IN"/>
              <a:t>Through this innovative approach , we aim to contribute significantly to the ongoing efforts in creating safer environments.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20" name="Title 1"/>
          <p:cNvSpPr>
            <a:spLocks noGrp="1"/>
          </p:cNvSpPr>
          <p:nvPr>
            <p:ph type="title"/>
          </p:nvPr>
        </p:nvSpPr>
        <p:spPr/>
        <p:txBody>
          <a:bodyPr>
            <a:normAutofit/>
          </a:bodyPr>
          <a:p>
            <a:r>
              <a:rPr b="1" dirty="0" sz="3600" i="1" lang="en-IN"/>
              <a:t>Web Scrapping</a:t>
            </a:r>
          </a:p>
        </p:txBody>
      </p:sp>
      <p:sp>
        <p:nvSpPr>
          <p:cNvPr id="1048621" name="Content Placeholder 2"/>
          <p:cNvSpPr>
            <a:spLocks noGrp="1"/>
          </p:cNvSpPr>
          <p:nvPr>
            <p:ph idx="1"/>
          </p:nvPr>
        </p:nvSpPr>
        <p:spPr/>
        <p:txBody>
          <a:bodyPr>
            <a:normAutofit/>
          </a:bodyPr>
          <a:p>
            <a:r>
              <a:rPr dirty="0" lang="en-US"/>
              <a:t>Web scraping, also known as web harvesting or web data extraction, is the process of automatically extracting data from websites. This is typically done using software tools or scripts that simulate human browsing to collect data from web pages.</a:t>
            </a:r>
          </a:p>
          <a:p>
            <a:r>
              <a:rPr dirty="0" lang="en-US"/>
              <a:t>It Enables gathering large volumes of information quickly, which can be used for various applications like market research, data analysis, competitive analysis, etc.</a:t>
            </a:r>
          </a:p>
          <a:p>
            <a:r>
              <a:rPr dirty="0" lang="en-US"/>
              <a:t>We have </a:t>
            </a:r>
            <a:r>
              <a:rPr dirty="0" lang="en-US" err="1"/>
              <a:t>webscrapped</a:t>
            </a:r>
            <a:r>
              <a:rPr dirty="0" lang="en-US"/>
              <a:t> the text from </a:t>
            </a:r>
            <a:r>
              <a:rPr dirty="0" lang="en-US" err="1"/>
              <a:t>youtube</a:t>
            </a:r>
            <a:r>
              <a:rPr dirty="0" lang="en-US"/>
              <a:t> via </a:t>
            </a:r>
            <a:r>
              <a:rPr dirty="0" lang="en-US" err="1"/>
              <a:t>youtube</a:t>
            </a:r>
            <a:r>
              <a:rPr dirty="0" lang="en-US"/>
              <a:t> data API v3 and from reddit using PRAW(Python Reddit API wrapper).</a:t>
            </a:r>
          </a:p>
          <a:p>
            <a:endParaRPr dirty="0" lang="en-US"/>
          </a:p>
          <a:p>
            <a:endParaRPr dirty="0"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22" name="Title 1"/>
          <p:cNvSpPr>
            <a:spLocks noGrp="1"/>
          </p:cNvSpPr>
          <p:nvPr>
            <p:ph type="title"/>
          </p:nvPr>
        </p:nvSpPr>
        <p:spPr/>
        <p:txBody>
          <a:bodyPr/>
          <a:p>
            <a:r>
              <a:rPr b="1" dirty="0" lang="en-US"/>
              <a:t>Data Collection</a:t>
            </a:r>
            <a:endParaRPr b="1" dirty="0" lang="en-IN"/>
          </a:p>
        </p:txBody>
      </p:sp>
      <p:sp>
        <p:nvSpPr>
          <p:cNvPr id="1048623" name="Content Placeholder 2"/>
          <p:cNvSpPr>
            <a:spLocks noGrp="1"/>
          </p:cNvSpPr>
          <p:nvPr>
            <p:ph idx="1"/>
          </p:nvPr>
        </p:nvSpPr>
        <p:spPr/>
        <p:txBody>
          <a:bodyPr/>
          <a:p>
            <a:r>
              <a:rPr dirty="0" lang="en-US"/>
              <a:t>We use</a:t>
            </a:r>
            <a:r>
              <a:rPr dirty="0" lang="en-US"/>
              <a:t>d</a:t>
            </a:r>
            <a:r>
              <a:rPr dirty="0" lang="en-US"/>
              <a:t> </a:t>
            </a:r>
            <a:r>
              <a:rPr dirty="0" lang="en-US"/>
              <a:t>code </a:t>
            </a:r>
            <a:r>
              <a:rPr dirty="0" lang="en-US"/>
              <a:t>t</a:t>
            </a:r>
            <a:r>
              <a:rPr dirty="0" lang="en-US"/>
              <a:t>o</a:t>
            </a:r>
            <a:r>
              <a:rPr dirty="0" lang="en-US"/>
              <a:t> </a:t>
            </a:r>
            <a:r>
              <a:rPr dirty="0" lang="en-US"/>
              <a:t>gather</a:t>
            </a:r>
            <a:r>
              <a:rPr dirty="0" lang="en-US"/>
              <a:t> </a:t>
            </a:r>
            <a:r>
              <a:rPr dirty="0" lang="en-US"/>
              <a:t>comments from a YouTube video and saves them to a CSV file. It uses the YouTube API and handles errors, pagination, and comment processing. The code retrieves main comments and replies, organizes them into a table, and saves it to a CSV file. This results in a file with each comment on its own row, easy to review or analyze.</a:t>
            </a:r>
            <a:endParaRPr dirty="0" lang="en-IN"/>
          </a:p>
        </p:txBody>
      </p:sp>
      <p:pic>
        <p:nvPicPr>
          <p:cNvPr id="2097152" name="Picture 4"/>
          <p:cNvPicPr>
            <a:picLocks noChangeAspect="1"/>
          </p:cNvPicPr>
          <p:nvPr/>
        </p:nvPicPr>
        <p:blipFill>
          <a:blip xmlns:r="http://schemas.openxmlformats.org/officeDocument/2006/relationships" r:embed="rId1"/>
          <a:stretch>
            <a:fillRect/>
          </a:stretch>
        </p:blipFill>
        <p:spPr>
          <a:xfrm>
            <a:off x="3516198" y="3857274"/>
            <a:ext cx="6334812" cy="3000726"/>
          </a:xfrm>
          <a:prstGeom prst="rec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24" name="Title 1"/>
          <p:cNvSpPr>
            <a:spLocks noGrp="1"/>
          </p:cNvSpPr>
          <p:nvPr>
            <p:ph type="title"/>
          </p:nvPr>
        </p:nvSpPr>
        <p:spPr/>
        <p:txBody>
          <a:bodyPr>
            <a:normAutofit/>
          </a:bodyPr>
          <a:p>
            <a:r>
              <a:rPr b="1" dirty="0" sz="3600" i="1" lang="en-IN"/>
              <a:t>Labelling</a:t>
            </a:r>
          </a:p>
        </p:txBody>
      </p:sp>
      <p:sp>
        <p:nvSpPr>
          <p:cNvPr id="1048625" name="Content Placeholder 2"/>
          <p:cNvSpPr>
            <a:spLocks noGrp="1"/>
          </p:cNvSpPr>
          <p:nvPr>
            <p:ph idx="1"/>
          </p:nvPr>
        </p:nvSpPr>
        <p:spPr/>
        <p:txBody>
          <a:bodyPr>
            <a:normAutofit/>
          </a:bodyPr>
          <a:p>
            <a:r>
              <a:rPr dirty="0" lang="en-US"/>
              <a:t>Labelling, also known as data annotation or tagging, is a crucial step in preparing datasets for machine learning, especially when dealing with text data. This process involves assigning labels to data points based on their characteristics, which helps the machine learning model learn to classify or predict data effectively.</a:t>
            </a:r>
          </a:p>
          <a:p>
            <a:r>
              <a:rPr dirty="0" lang="en-US"/>
              <a:t>The labelling part has done manually.</a:t>
            </a:r>
          </a:p>
          <a:p>
            <a:r>
              <a:rPr dirty="0" lang="en-US"/>
              <a:t>We have labelled the comments as:</a:t>
            </a:r>
            <a:endParaRPr dirty="0" lang="en-IN"/>
          </a:p>
          <a:p>
            <a:r>
              <a:rPr dirty="0" lang="en-IN"/>
              <a:t>Cyberbullying as 1</a:t>
            </a:r>
          </a:p>
          <a:p>
            <a:r>
              <a:rPr dirty="0" lang="en-IN"/>
              <a:t>Non-cyberbullying as 0</a:t>
            </a:r>
            <a:endParaRPr dirty="0"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26" name="Title 1"/>
          <p:cNvSpPr>
            <a:spLocks noGrp="1"/>
          </p:cNvSpPr>
          <p:nvPr>
            <p:ph type="title"/>
          </p:nvPr>
        </p:nvSpPr>
        <p:spPr>
          <a:xfrm>
            <a:off x="2158739" y="558122"/>
            <a:ext cx="9798360" cy="1280890"/>
          </a:xfrm>
        </p:spPr>
        <p:txBody>
          <a:bodyPr/>
          <a:p>
            <a:r>
              <a:rPr b="1" dirty="0" i="1" lang="en-IN"/>
              <a:t>Preprocessing</a:t>
            </a:r>
            <a:r>
              <a:rPr b="1" dirty="0" lang="en-IN"/>
              <a:t> </a:t>
            </a:r>
            <a:r>
              <a:rPr b="1" dirty="0" i="1" lang="en-IN"/>
              <a:t>steps</a:t>
            </a:r>
          </a:p>
        </p:txBody>
      </p:sp>
      <p:sp>
        <p:nvSpPr>
          <p:cNvPr id="1048627" name="Content Placeholder 2"/>
          <p:cNvSpPr>
            <a:spLocks noGrp="1"/>
          </p:cNvSpPr>
          <p:nvPr>
            <p:ph idx="1"/>
          </p:nvPr>
        </p:nvSpPr>
        <p:spPr>
          <a:xfrm>
            <a:off x="1875934" y="1687398"/>
            <a:ext cx="10081165" cy="4779390"/>
          </a:xfrm>
        </p:spPr>
        <p:txBody>
          <a:bodyPr/>
          <a:p>
            <a:pPr>
              <a:buFont typeface="Wingdings" panose="05000000000000000000" pitchFamily="2" charset="2"/>
              <a:buChar char="ü"/>
            </a:pPr>
            <a:r>
              <a:rPr dirty="0" lang="en-US"/>
              <a:t>1. Text Lowercasing: Converts all text to lowercase.</a:t>
            </a:r>
          </a:p>
          <a:p>
            <a:pPr>
              <a:buFont typeface="Wingdings" panose="05000000000000000000" pitchFamily="2" charset="2"/>
              <a:buChar char="ü"/>
            </a:pPr>
            <a:r>
              <a:rPr dirty="0" lang="en-US"/>
              <a:t>2. Number Removal: Removes all numbers from the text.</a:t>
            </a:r>
          </a:p>
          <a:p>
            <a:pPr>
              <a:buFont typeface="Wingdings" panose="05000000000000000000" pitchFamily="2" charset="2"/>
              <a:buChar char="ü"/>
            </a:pPr>
            <a:r>
              <a:rPr dirty="0" lang="en-US"/>
              <a:t>3. Punctuation Removal: Removes all punctuation marks from the text.</a:t>
            </a:r>
          </a:p>
          <a:p>
            <a:pPr>
              <a:buFont typeface="Wingdings" panose="05000000000000000000" pitchFamily="2" charset="2"/>
              <a:buChar char="ü"/>
            </a:pPr>
            <a:r>
              <a:rPr dirty="0" lang="en-US"/>
              <a:t>4. Extra Space Removal: Removes extra spaces from the text.</a:t>
            </a:r>
          </a:p>
          <a:p>
            <a:pPr>
              <a:buFont typeface="Wingdings" panose="05000000000000000000" pitchFamily="2" charset="2"/>
              <a:buChar char="ü"/>
            </a:pPr>
            <a:r>
              <a:rPr dirty="0" lang="en-US"/>
              <a:t>5. URL Removal: Removes all URLs from the text.</a:t>
            </a:r>
          </a:p>
          <a:p>
            <a:pPr>
              <a:buFont typeface="Wingdings" panose="05000000000000000000" pitchFamily="2" charset="2"/>
              <a:buChar char="ü"/>
            </a:pPr>
            <a:r>
              <a:rPr dirty="0" lang="en-US"/>
              <a:t>6. Mention Removal: Removes all mentions (e.g., @username) from the text.</a:t>
            </a:r>
          </a:p>
          <a:p>
            <a:pPr>
              <a:buFont typeface="Wingdings" panose="05000000000000000000" pitchFamily="2" charset="2"/>
              <a:buChar char="ü"/>
            </a:pPr>
            <a:r>
              <a:rPr dirty="0" lang="en-US"/>
              <a:t>7. </a:t>
            </a:r>
            <a:r>
              <a:rPr dirty="0" lang="en-US" err="1"/>
              <a:t>Stopword</a:t>
            </a:r>
            <a:r>
              <a:rPr dirty="0" lang="en-US"/>
              <a:t> Removal: Removes all </a:t>
            </a:r>
            <a:r>
              <a:rPr dirty="0" lang="en-US" err="1"/>
              <a:t>stopwords</a:t>
            </a:r>
            <a:r>
              <a:rPr dirty="0" lang="en-US"/>
              <a:t> (common words like "the", "and", etc.) from the text.</a:t>
            </a:r>
          </a:p>
          <a:p>
            <a:pPr>
              <a:buFont typeface="Wingdings" panose="05000000000000000000" pitchFamily="2" charset="2"/>
              <a:buChar char="ü"/>
            </a:pPr>
            <a:r>
              <a:rPr dirty="0" lang="en-US"/>
              <a:t>8. Emojis: Remove all emojis from the text.</a:t>
            </a:r>
            <a:endParaRPr dirty="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35" name="Content Placeholder 2"/>
          <p:cNvSpPr>
            <a:spLocks noGrp="1"/>
          </p:cNvSpPr>
          <p:nvPr>
            <p:ph sz="half" idx="1"/>
          </p:nvPr>
        </p:nvSpPr>
        <p:spPr>
          <a:xfrm>
            <a:off x="790137" y="2297788"/>
            <a:ext cx="5185873" cy="3638763"/>
          </a:xfrm>
        </p:spPr>
        <p:txBody>
          <a:bodyPr>
            <a:normAutofit/>
          </a:bodyPr>
          <a:p>
            <a:pPr indent="0" marL="0">
              <a:buNone/>
            </a:pPr>
            <a:r>
              <a:rPr dirty="0" lang="en-IN"/>
              <a:t>  </a:t>
            </a:r>
          </a:p>
        </p:txBody>
      </p:sp>
      <p:sp>
        <p:nvSpPr>
          <p:cNvPr id="1048636" name="Content Placeholder 3"/>
          <p:cNvSpPr>
            <a:spLocks noGrp="1"/>
          </p:cNvSpPr>
          <p:nvPr>
            <p:ph sz="half" idx="2"/>
          </p:nvPr>
        </p:nvSpPr>
        <p:spPr/>
        <p:txBody>
          <a:bodyPr>
            <a:normAutofit/>
          </a:bodyPr>
          <a:p>
            <a:pPr indent="0" marL="0">
              <a:buNone/>
            </a:pPr>
            <a:r>
              <a:rPr dirty="0" lang="en-IN"/>
              <a:t>    </a:t>
            </a:r>
          </a:p>
        </p:txBody>
      </p:sp>
      <p:sp>
        <p:nvSpPr>
          <p:cNvPr id="1048637" name="Rectangle: Rounded Corners 5"/>
          <p:cNvSpPr/>
          <p:nvPr/>
        </p:nvSpPr>
        <p:spPr>
          <a:xfrm>
            <a:off x="727975" y="1905000"/>
            <a:ext cx="4999839" cy="1524000"/>
          </a:xfrm>
          <a:prstGeom prst="roundRect"/>
          <a:solidFill>
            <a:schemeClr val="accent3">
              <a:lumMod val="60000"/>
              <a:lumOff val="4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indent="0" marL="0">
              <a:buNone/>
            </a:pPr>
            <a:r>
              <a:rPr dirty="0" sz="2300" lang="en-IN">
                <a:solidFill>
                  <a:schemeClr val="tx1"/>
                </a:solidFill>
              </a:rPr>
              <a:t>Stage 1</a:t>
            </a:r>
          </a:p>
          <a:p>
            <a:pPr indent="0" marL="0">
              <a:buNone/>
            </a:pPr>
            <a:endParaRPr dirty="0" sz="1600" lang="en-IN">
              <a:solidFill>
                <a:schemeClr val="tx1"/>
              </a:solidFill>
            </a:endParaRPr>
          </a:p>
          <a:p>
            <a:pPr indent="0" marL="0">
              <a:buNone/>
            </a:pPr>
            <a:r>
              <a:rPr dirty="0" lang="en-IN">
                <a:solidFill>
                  <a:schemeClr val="tx1"/>
                </a:solidFill>
              </a:rPr>
              <a:t>Done with web scrapping ,labelling and preprocessing the dataset.</a:t>
            </a:r>
          </a:p>
        </p:txBody>
      </p:sp>
      <p:sp>
        <p:nvSpPr>
          <p:cNvPr id="1048638" name="Rectangle: Rounded Corners 6"/>
          <p:cNvSpPr/>
          <p:nvPr/>
        </p:nvSpPr>
        <p:spPr>
          <a:xfrm>
            <a:off x="810000" y="4179814"/>
            <a:ext cx="4835791" cy="1655377"/>
          </a:xfrm>
          <a:prstGeom prst="roundRect"/>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anchor="ctr" rtlCol="0"/>
          <a:p>
            <a:endParaRPr dirty="0" sz="2300" lang="en-IN">
              <a:solidFill>
                <a:schemeClr val="tx1"/>
              </a:solidFill>
            </a:endParaRPr>
          </a:p>
          <a:p>
            <a:r>
              <a:rPr dirty="0" sz="2300" lang="en-IN">
                <a:solidFill>
                  <a:schemeClr val="tx1"/>
                </a:solidFill>
              </a:rPr>
              <a:t>Stage 2</a:t>
            </a:r>
          </a:p>
          <a:p>
            <a:pPr algn="ctr"/>
            <a:endParaRPr dirty="0" lang="en-IN">
              <a:solidFill>
                <a:schemeClr val="tx1"/>
              </a:solidFill>
            </a:endParaRPr>
          </a:p>
          <a:p>
            <a:r>
              <a:rPr dirty="0" lang="en-IN">
                <a:solidFill>
                  <a:schemeClr val="tx1"/>
                </a:solidFill>
              </a:rPr>
              <a:t>We have trained the dataset with the help </a:t>
            </a:r>
            <a:r>
              <a:rPr dirty="0" lang="en-US">
                <a:solidFill>
                  <a:schemeClr val="tx1"/>
                </a:solidFill>
              </a:rPr>
              <a:t>o</a:t>
            </a:r>
            <a:r>
              <a:rPr dirty="0" lang="en-US">
                <a:solidFill>
                  <a:schemeClr val="tx1"/>
                </a:solidFill>
              </a:rPr>
              <a:t>f</a:t>
            </a:r>
            <a:r>
              <a:rPr dirty="0" lang="en-US">
                <a:solidFill>
                  <a:schemeClr val="tx1"/>
                </a:solidFill>
              </a:rPr>
              <a:t> </a:t>
            </a:r>
            <a:r>
              <a:rPr dirty="0" lang="en-IN">
                <a:solidFill>
                  <a:schemeClr val="tx1"/>
                </a:solidFill>
              </a:rPr>
              <a:t>some models like Logistic Regression and Random Forest Classifier.</a:t>
            </a:r>
            <a:endParaRPr altLang="en-US" lang="zh-CN"/>
          </a:p>
          <a:p>
            <a:pPr algn="ctr"/>
            <a:endParaRPr dirty="0" lang="en-IN"/>
          </a:p>
        </p:txBody>
      </p:sp>
      <p:sp>
        <p:nvSpPr>
          <p:cNvPr id="1048639" name="Rectangle: Rounded Corners 7"/>
          <p:cNvSpPr/>
          <p:nvPr/>
        </p:nvSpPr>
        <p:spPr>
          <a:xfrm>
            <a:off x="6096000" y="1905000"/>
            <a:ext cx="5285998" cy="1601503"/>
          </a:xfrm>
          <a:prstGeom prst="roundRect"/>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anchor="ctr" rtlCol="0"/>
          <a:p>
            <a:pPr indent="0" marL="0">
              <a:buNone/>
            </a:pPr>
            <a:r>
              <a:rPr dirty="0" sz="2300" lang="en-IN">
                <a:solidFill>
                  <a:schemeClr val="tx1"/>
                </a:solidFill>
              </a:rPr>
              <a:t>Stage 3</a:t>
            </a:r>
          </a:p>
          <a:p>
            <a:pPr indent="0" marL="0">
              <a:buNone/>
            </a:pPr>
            <a:endParaRPr dirty="0" sz="1200" lang="en-IN">
              <a:solidFill>
                <a:schemeClr val="tx1"/>
              </a:solidFill>
            </a:endParaRPr>
          </a:p>
          <a:p>
            <a:pPr indent="0" marL="0">
              <a:buNone/>
            </a:pPr>
            <a:r>
              <a:rPr dirty="0" lang="en-IN">
                <a:solidFill>
                  <a:schemeClr val="tx1"/>
                </a:solidFill>
              </a:rPr>
              <a:t>We had trained RNN-LSTM on the dataset to check the accuracy and pick the best model.</a:t>
            </a:r>
          </a:p>
        </p:txBody>
      </p:sp>
      <p:sp>
        <p:nvSpPr>
          <p:cNvPr id="1048640" name="Rectangle: Rounded Corners 8"/>
          <p:cNvSpPr/>
          <p:nvPr/>
        </p:nvSpPr>
        <p:spPr>
          <a:xfrm>
            <a:off x="6196127" y="4179814"/>
            <a:ext cx="5185871" cy="1724029"/>
          </a:xfrm>
          <a:prstGeom prst="roundRect"/>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anchor="ctr" rtlCol="0"/>
          <a:p>
            <a:endParaRPr dirty="0" lang="en-IN">
              <a:solidFill>
                <a:schemeClr val="tx1"/>
              </a:solidFill>
            </a:endParaRPr>
          </a:p>
          <a:p>
            <a:r>
              <a:rPr dirty="0" sz="2300" lang="en-IN">
                <a:solidFill>
                  <a:schemeClr val="tx1"/>
                </a:solidFill>
              </a:rPr>
              <a:t>Stage 4</a:t>
            </a:r>
          </a:p>
          <a:p>
            <a:endParaRPr dirty="0" lang="en-IN">
              <a:solidFill>
                <a:schemeClr val="tx1"/>
              </a:solidFill>
            </a:endParaRPr>
          </a:p>
          <a:p>
            <a:r>
              <a:rPr dirty="0" lang="en-IN">
                <a:solidFill>
                  <a:schemeClr val="tx1"/>
                </a:solidFill>
              </a:rPr>
              <a:t>We had created a GUI where the user can give input so that it predicts the input is Cyber bullying or not.</a:t>
            </a:r>
          </a:p>
          <a:p>
            <a:pPr algn="ctr"/>
            <a:endParaRPr dirty="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pic>
        <p:nvPicPr>
          <p:cNvPr id="2097153" name="Picture 6"/>
          <p:cNvPicPr>
            <a:picLocks noChangeAspect="1"/>
          </p:cNvPicPr>
          <p:nvPr/>
        </p:nvPicPr>
        <p:blipFill>
          <a:blip xmlns:r="http://schemas.openxmlformats.org/officeDocument/2006/relationships" r:embed="rId1"/>
          <a:stretch>
            <a:fillRect/>
          </a:stretch>
        </p:blipFill>
        <p:spPr>
          <a:xfrm>
            <a:off x="2707779" y="3817856"/>
            <a:ext cx="4219140" cy="2554526"/>
          </a:xfrm>
          <a:prstGeom prst="rect"/>
        </p:spPr>
      </p:pic>
      <p:sp>
        <p:nvSpPr>
          <p:cNvPr id="1048641" name="Title 1"/>
          <p:cNvSpPr>
            <a:spLocks noGrp="1"/>
          </p:cNvSpPr>
          <p:nvPr>
            <p:ph type="title"/>
          </p:nvPr>
        </p:nvSpPr>
        <p:spPr>
          <a:xfrm>
            <a:off x="1970202" y="169682"/>
            <a:ext cx="9534409" cy="964050"/>
          </a:xfrm>
        </p:spPr>
        <p:txBody>
          <a:bodyPr>
            <a:normAutofit/>
          </a:bodyPr>
          <a:p>
            <a:r>
              <a:rPr b="1" dirty="0" sz="3600" i="1" lang="en-IN"/>
              <a:t>FLOW CHART</a:t>
            </a:r>
          </a:p>
        </p:txBody>
      </p:sp>
      <p:sp>
        <p:nvSpPr>
          <p:cNvPr id="1048642" name="Rectangle: Rounded Corners 3"/>
          <p:cNvSpPr/>
          <p:nvPr/>
        </p:nvSpPr>
        <p:spPr>
          <a:xfrm>
            <a:off x="2601545" y="1072140"/>
            <a:ext cx="8271721" cy="5785860"/>
          </a:xfrm>
          <a:prstGeom prst="roundRect"/>
        </p:spPr>
        <p:style>
          <a:lnRef idx="2">
            <a:schemeClr val="accent6"/>
          </a:lnRef>
          <a:fillRef idx="1">
            <a:schemeClr val="lt1"/>
          </a:fillRef>
          <a:effectRef idx="0">
            <a:schemeClr val="accent6"/>
          </a:effectRef>
          <a:fontRef idx="minor">
            <a:schemeClr val="dk1"/>
          </a:fontRef>
        </p:style>
        <p:txBody>
          <a:bodyPr anchor="ctr" rtlCol="0"/>
          <a:p>
            <a:pPr algn="ctr"/>
            <a:endParaRPr lang="en-IN"/>
          </a:p>
        </p:txBody>
      </p:sp>
      <p:pic>
        <p:nvPicPr>
          <p:cNvPr id="2097154" name="Picture 11"/>
          <p:cNvPicPr>
            <a:picLocks noChangeAspect="1"/>
          </p:cNvPicPr>
          <p:nvPr/>
        </p:nvPicPr>
        <p:blipFill>
          <a:blip xmlns:r="http://schemas.openxmlformats.org/officeDocument/2006/relationships" r:embed="rId2"/>
          <a:stretch>
            <a:fillRect/>
          </a:stretch>
        </p:blipFill>
        <p:spPr>
          <a:xfrm>
            <a:off x="2789715" y="1405809"/>
            <a:ext cx="7895380" cy="4966573"/>
          </a:xfrm>
          <a:prstGeom prst="rec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52" name="Title 1"/>
          <p:cNvSpPr>
            <a:spLocks noGrp="1"/>
          </p:cNvSpPr>
          <p:nvPr>
            <p:ph type="title"/>
          </p:nvPr>
        </p:nvSpPr>
        <p:spPr/>
        <p:txBody>
          <a:bodyPr>
            <a:normAutofit/>
          </a:bodyPr>
          <a:p>
            <a:r>
              <a:rPr b="1" dirty="0" sz="3600" i="1" lang="en-IN"/>
              <a:t>Models Used</a:t>
            </a:r>
          </a:p>
        </p:txBody>
      </p:sp>
      <p:sp>
        <p:nvSpPr>
          <p:cNvPr id="1048653" name="Text Placeholder 2"/>
          <p:cNvSpPr>
            <a:spLocks noGrp="1"/>
          </p:cNvSpPr>
          <p:nvPr>
            <p:ph type="body" idx="1"/>
          </p:nvPr>
        </p:nvSpPr>
        <p:spPr>
          <a:xfrm>
            <a:off x="839788" y="1258349"/>
            <a:ext cx="5157787" cy="629174"/>
          </a:xfrm>
        </p:spPr>
        <p:txBody>
          <a:bodyPr/>
          <a:p>
            <a:r>
              <a:rPr dirty="0" lang="en-IN">
                <a:solidFill>
                  <a:schemeClr val="accent2"/>
                </a:solidFill>
              </a:rPr>
              <a:t>    </a:t>
            </a:r>
          </a:p>
        </p:txBody>
      </p:sp>
      <p:sp>
        <p:nvSpPr>
          <p:cNvPr id="1048654" name="Content Placeholder 3"/>
          <p:cNvSpPr>
            <a:spLocks noGrp="1"/>
          </p:cNvSpPr>
          <p:nvPr>
            <p:ph sz="half" idx="2"/>
          </p:nvPr>
        </p:nvSpPr>
        <p:spPr>
          <a:xfrm>
            <a:off x="1348032" y="1451729"/>
            <a:ext cx="10708849" cy="4928582"/>
          </a:xfrm>
        </p:spPr>
        <p:txBody>
          <a:bodyPr>
            <a:normAutofit/>
          </a:bodyPr>
          <a:p>
            <a:pPr indent="0" marL="0">
              <a:buNone/>
            </a:pPr>
            <a:r>
              <a:rPr b="1" dirty="0" sz="2400" i="1" lang="en-US"/>
              <a:t>An LSTM (Long Short-Term Memory) </a:t>
            </a:r>
            <a:r>
              <a:rPr dirty="0" sz="2400" i="1" lang="en-US"/>
              <a:t>is a special kind of RNN designed to remember information over long sequences and avoid the vanishing gradient problem, which is critical when dealing with long text sequences like the comments in your application.</a:t>
            </a:r>
          </a:p>
          <a:p>
            <a:pPr indent="0" marL="0">
              <a:buNone/>
            </a:pPr>
            <a:r>
              <a:rPr b="1" dirty="0" sz="2400" i="1" lang="en-US"/>
              <a:t>Advantages</a:t>
            </a:r>
          </a:p>
          <a:p>
            <a:pPr indent="0" marL="0">
              <a:buNone/>
            </a:pPr>
            <a:r>
              <a:rPr dirty="0" sz="2600" i="1" lang="en-US"/>
              <a:t> </a:t>
            </a:r>
            <a:r>
              <a:rPr b="1" dirty="0" sz="2600" i="1" lang="en-US"/>
              <a:t>LSTM Solution: </a:t>
            </a:r>
            <a:r>
              <a:rPr dirty="0" sz="2600" i="1" lang="en-US"/>
              <a:t>LSTMs are designed with a special internal structure (gates and memory cells) that allows them to "remember" information over long sequences</a:t>
            </a:r>
          </a:p>
          <a:p>
            <a:pPr indent="0" marL="0">
              <a:buNone/>
            </a:pPr>
            <a:r>
              <a:rPr b="1" dirty="0" sz="2600" i="1" lang="en-US"/>
              <a:t>Time-Series Data: </a:t>
            </a:r>
            <a:r>
              <a:rPr dirty="0" sz="2600" i="1" lang="en-US"/>
              <a:t>LSTMs are well-suited for time-series forecasting and other types because they are designed to process inputs over time, maintaining context and learning from previous time steps.</a:t>
            </a:r>
          </a:p>
          <a:p>
            <a:pPr indent="0" marL="0">
              <a:buNone/>
            </a:pPr>
            <a:r>
              <a:rPr b="1" dirty="0" sz="2600" i="1" lang="en-US"/>
              <a:t>Text</a:t>
            </a:r>
            <a:r>
              <a:rPr dirty="0" sz="2600" i="1" lang="en-US"/>
              <a:t> </a:t>
            </a:r>
            <a:r>
              <a:rPr b="1" dirty="0" sz="2600" i="1" lang="en-US"/>
              <a:t>Generation and Language Models: </a:t>
            </a:r>
            <a:r>
              <a:rPr dirty="0" sz="2600" i="1" lang="en-US"/>
              <a:t>LSTMs are widely used for generating coherent text.</a:t>
            </a:r>
          </a:p>
          <a:p>
            <a:pPr indent="0" marL="0">
              <a:buNone/>
            </a:pPr>
            <a:endParaRPr dirty="0" sz="1900" i="1" lang="en-IN"/>
          </a:p>
        </p:txBody>
      </p:sp>
      <p:sp>
        <p:nvSpPr>
          <p:cNvPr id="1048655" name="Text Placeholder 4"/>
          <p:cNvSpPr>
            <a:spLocks noGrp="1"/>
          </p:cNvSpPr>
          <p:nvPr>
            <p:ph type="body" sz="quarter" idx="3"/>
          </p:nvPr>
        </p:nvSpPr>
        <p:spPr>
          <a:xfrm>
            <a:off x="6172200" y="1258349"/>
            <a:ext cx="5183188" cy="823912"/>
          </a:xfrm>
        </p:spPr>
        <p:txBody>
          <a:bodyPr/>
          <a:p>
            <a:r>
              <a:rPr dirty="0" lang="en-IN">
                <a:solidFill>
                  <a:schemeClr val="accent2"/>
                </a:solidFill>
              </a:rPr>
              <a:t>   </a:t>
            </a:r>
          </a:p>
        </p:txBody>
      </p:sp>
    </p:spTree>
  </p:cSld>
  <p:clrMapOvr>
    <a:masterClrMapping/>
  </p:clrMapOvr>
</p:sld>
</file>

<file path=ppt/theme/theme1.xml><?xml version="1.0" encoding="utf-8"?>
<a:theme xmlns:a="http://schemas.openxmlformats.org/drawingml/2006/main" name="Wisp">
  <a:themeElements>
    <a:clrScheme name="Wisp">
      <a:dk1>
        <a:sysClr lastClr="000000" val="windowText"/>
      </a:dk1>
      <a:lt1>
        <a:sysClr lastClr="FFFFFF" val="window"/>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r="5400000" dist="25400" rotWithShape="0">
              <a:srgbClr val="000000">
                <a:alpha val="25000"/>
              </a:srgbClr>
            </a:outerShdw>
          </a:effectLst>
        </a:effectStyle>
        <a:effectStyle>
          <a:effectLst>
            <a:outerShdw blurRad="50800" dir="5400000" dist="381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creator>Jasmitha Gattu</dc:creator>
  <cp:lastModifiedBy>Gowtham S</cp:lastModifiedBy>
  <dcterms:created xsi:type="dcterms:W3CDTF">2024-11-07T21:28:51Z</dcterms:created>
  <dcterms:modified xsi:type="dcterms:W3CDTF">2024-12-02T15:52:46Z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f58641d7d541415a8d62f155035786c4</vt:lpwstr>
  </property>
</Properties>
</file>