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3"/>
  </p:notesMasterIdLst>
  <p:sldIdLst>
    <p:sldId id="256" r:id="rId2"/>
    <p:sldId id="257" r:id="rId3"/>
    <p:sldId id="260" r:id="rId4"/>
    <p:sldId id="261" r:id="rId5"/>
    <p:sldId id="264" r:id="rId6"/>
    <p:sldId id="265" r:id="rId7"/>
    <p:sldId id="266" r:id="rId8"/>
    <p:sldId id="262" r:id="rId9"/>
    <p:sldId id="263" r:id="rId10"/>
    <p:sldId id="267" r:id="rId11"/>
    <p:sldId id="268" r:id="rId12"/>
  </p:sldIdLst>
  <p:sldSz cx="9144000" cy="5143500" type="screen16x9"/>
  <p:notesSz cx="6858000" cy="9144000"/>
  <p:embeddedFontLst>
    <p:embeddedFont>
      <p:font typeface="Edwardian Script ITC" panose="030303020407070D0804" pitchFamily="66" charset="0"/>
      <p:regular r:id="rId14"/>
    </p:embeddedFont>
    <p:embeddedFont>
      <p:font typeface="Ubuntu" panose="020B0504030602030204" pitchFamily="34" charset="0"/>
      <p:regular r:id="rId15"/>
      <p:bold r:id="rId16"/>
      <p:italic r:id="rId17"/>
      <p:boldItalic r:id="rId18"/>
    </p:embeddedFont>
    <p:embeddedFont>
      <p:font typeface="Ubuntu Light" panose="020B0304030602030204" pitchFamily="34" charset="0"/>
      <p:regular r:id="rId19"/>
      <p:bold r:id="rId20"/>
      <p:italic r:id="rId21"/>
      <p:boldItalic r:id="rId22"/>
    </p:embeddedFont>
    <p:embeddedFont>
      <p:font typeface="Work Sans Regular"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4379CE-DF76-49EC-B630-198188EDF416}">
  <a:tblStyle styleId="{B84379CE-DF76-49EC-B630-198188EDF41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0C1D61-F382-416E-A118-38419C8BC46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849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0317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4959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047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6423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4112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7451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0556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86914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930600" y="939700"/>
            <a:ext cx="7282800" cy="32640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7" name="Google Shape;27;p6"/>
          <p:cNvSpPr txBox="1">
            <a:spLocks noGrp="1"/>
          </p:cNvSpPr>
          <p:nvPr>
            <p:ph type="body" idx="1"/>
          </p:nvPr>
        </p:nvSpPr>
        <p:spPr>
          <a:xfrm>
            <a:off x="930575" y="1415675"/>
            <a:ext cx="3402600" cy="2788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28" name="Google Shape;28;p6"/>
          <p:cNvSpPr txBox="1">
            <a:spLocks noGrp="1"/>
          </p:cNvSpPr>
          <p:nvPr>
            <p:ph type="body" idx="2"/>
          </p:nvPr>
        </p:nvSpPr>
        <p:spPr>
          <a:xfrm>
            <a:off x="4810650" y="1415675"/>
            <a:ext cx="3402600" cy="2788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29" name="Google Shape;29;p6"/>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8000">
              <a:schemeClr val="accent3"/>
            </a:gs>
            <a:gs pos="41000">
              <a:schemeClr val="accent2"/>
            </a:gs>
            <a:gs pos="61000">
              <a:schemeClr val="accent1"/>
            </a:gs>
            <a:gs pos="82000">
              <a:schemeClr val="accent6"/>
            </a:gs>
            <a:gs pos="100000">
              <a:schemeClr val="accent5"/>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30600" y="886017"/>
            <a:ext cx="7282800" cy="3642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1pPr>
            <a:lvl2pPr lvl="1"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2pPr>
            <a:lvl3pPr lvl="2"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3pPr>
            <a:lvl4pPr lvl="3"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4pPr>
            <a:lvl5pPr lvl="4"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5pPr>
            <a:lvl6pPr lvl="5"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6pPr>
            <a:lvl7pPr lvl="6"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7pPr>
            <a:lvl8pPr lvl="7"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8pPr>
            <a:lvl9pPr lvl="8"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9pPr>
          </a:lstStyle>
          <a:p>
            <a:endParaRPr/>
          </a:p>
        </p:txBody>
      </p:sp>
      <p:sp>
        <p:nvSpPr>
          <p:cNvPr id="7" name="Google Shape;7;p1"/>
          <p:cNvSpPr txBox="1">
            <a:spLocks noGrp="1"/>
          </p:cNvSpPr>
          <p:nvPr>
            <p:ph type="body" idx="1"/>
          </p:nvPr>
        </p:nvSpPr>
        <p:spPr>
          <a:xfrm>
            <a:off x="930600" y="1415684"/>
            <a:ext cx="7282800" cy="27882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1pPr>
            <a:lvl2pPr marL="914400" lvl="1"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2pPr>
            <a:lvl3pPr marL="1371600" lvl="2"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3pPr>
            <a:lvl4pPr marL="1828800" lvl="3"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4pPr>
            <a:lvl5pPr marL="2286000" lvl="4"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5pPr>
            <a:lvl6pPr marL="2743200" lvl="5"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6pPr>
            <a:lvl7pPr marL="3200400" lvl="6"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7pPr>
            <a:lvl8pPr marL="3657600" lvl="7"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8pPr>
            <a:lvl9pPr marL="4114800" lvl="8"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9pPr>
          </a:lstStyle>
          <a:p>
            <a:endParaRPr/>
          </a:p>
        </p:txBody>
      </p:sp>
      <p:sp>
        <p:nvSpPr>
          <p:cNvPr id="8" name="Google Shape;8;p1"/>
          <p:cNvSpPr txBox="1">
            <a:spLocks noGrp="1"/>
          </p:cNvSpPr>
          <p:nvPr>
            <p:ph type="sldNum" idx="12"/>
          </p:nvPr>
        </p:nvSpPr>
        <p:spPr>
          <a:xfrm>
            <a:off x="8213401" y="4248586"/>
            <a:ext cx="465300" cy="474300"/>
          </a:xfrm>
          <a:prstGeom prst="rect">
            <a:avLst/>
          </a:prstGeom>
          <a:noFill/>
          <a:ln>
            <a:noFill/>
          </a:ln>
        </p:spPr>
        <p:txBody>
          <a:bodyPr spcFirstLastPara="1" wrap="square" lIns="0" tIns="0" rIns="0" bIns="0" anchor="b" anchorCtr="0">
            <a:noAutofit/>
          </a:bodyPr>
          <a:lstStyle>
            <a:lvl1pPr lvl="0" algn="r" rtl="0">
              <a:buNone/>
              <a:defRPr sz="1600" b="1">
                <a:solidFill>
                  <a:schemeClr val="lt1"/>
                </a:solidFill>
                <a:latin typeface="Ubuntu"/>
                <a:ea typeface="Ubuntu"/>
                <a:cs typeface="Ubuntu"/>
                <a:sym typeface="Ubuntu"/>
              </a:defRPr>
            </a:lvl1pPr>
            <a:lvl2pPr lvl="1" algn="r" rtl="0">
              <a:buNone/>
              <a:defRPr sz="1600" b="1">
                <a:solidFill>
                  <a:schemeClr val="lt1"/>
                </a:solidFill>
                <a:latin typeface="Ubuntu"/>
                <a:ea typeface="Ubuntu"/>
                <a:cs typeface="Ubuntu"/>
                <a:sym typeface="Ubuntu"/>
              </a:defRPr>
            </a:lvl2pPr>
            <a:lvl3pPr lvl="2" algn="r" rtl="0">
              <a:buNone/>
              <a:defRPr sz="1600" b="1">
                <a:solidFill>
                  <a:schemeClr val="lt1"/>
                </a:solidFill>
                <a:latin typeface="Ubuntu"/>
                <a:ea typeface="Ubuntu"/>
                <a:cs typeface="Ubuntu"/>
                <a:sym typeface="Ubuntu"/>
              </a:defRPr>
            </a:lvl3pPr>
            <a:lvl4pPr lvl="3" algn="r" rtl="0">
              <a:buNone/>
              <a:defRPr sz="1600" b="1">
                <a:solidFill>
                  <a:schemeClr val="lt1"/>
                </a:solidFill>
                <a:latin typeface="Ubuntu"/>
                <a:ea typeface="Ubuntu"/>
                <a:cs typeface="Ubuntu"/>
                <a:sym typeface="Ubuntu"/>
              </a:defRPr>
            </a:lvl4pPr>
            <a:lvl5pPr lvl="4" algn="r" rtl="0">
              <a:buNone/>
              <a:defRPr sz="1600" b="1">
                <a:solidFill>
                  <a:schemeClr val="lt1"/>
                </a:solidFill>
                <a:latin typeface="Ubuntu"/>
                <a:ea typeface="Ubuntu"/>
                <a:cs typeface="Ubuntu"/>
                <a:sym typeface="Ubuntu"/>
              </a:defRPr>
            </a:lvl5pPr>
            <a:lvl6pPr lvl="5" algn="r" rtl="0">
              <a:buNone/>
              <a:defRPr sz="1600" b="1">
                <a:solidFill>
                  <a:schemeClr val="lt1"/>
                </a:solidFill>
                <a:latin typeface="Ubuntu"/>
                <a:ea typeface="Ubuntu"/>
                <a:cs typeface="Ubuntu"/>
                <a:sym typeface="Ubuntu"/>
              </a:defRPr>
            </a:lvl6pPr>
            <a:lvl7pPr lvl="6" algn="r" rtl="0">
              <a:buNone/>
              <a:defRPr sz="1600" b="1">
                <a:solidFill>
                  <a:schemeClr val="lt1"/>
                </a:solidFill>
                <a:latin typeface="Ubuntu"/>
                <a:ea typeface="Ubuntu"/>
                <a:cs typeface="Ubuntu"/>
                <a:sym typeface="Ubuntu"/>
              </a:defRPr>
            </a:lvl7pPr>
            <a:lvl8pPr lvl="7" algn="r" rtl="0">
              <a:buNone/>
              <a:defRPr sz="1600" b="1">
                <a:solidFill>
                  <a:schemeClr val="lt1"/>
                </a:solidFill>
                <a:latin typeface="Ubuntu"/>
                <a:ea typeface="Ubuntu"/>
                <a:cs typeface="Ubuntu"/>
                <a:sym typeface="Ubuntu"/>
              </a:defRPr>
            </a:lvl8pPr>
            <a:lvl9pPr lvl="8" algn="r" rtl="0">
              <a:buNone/>
              <a:defRPr sz="1600" b="1">
                <a:solidFill>
                  <a:schemeClr val="lt1"/>
                </a:solidFill>
                <a:latin typeface="Ubuntu"/>
                <a:ea typeface="Ubuntu"/>
                <a:cs typeface="Ubuntu"/>
                <a:sym typeface="Ubuntu"/>
              </a:defRPr>
            </a:lvl9pPr>
          </a:lstStyle>
          <a:p>
            <a:pPr marL="0" lvl="0" indent="0" algn="r" rtl="0">
              <a:spcBef>
                <a:spcPts val="0"/>
              </a:spcBef>
              <a:spcAft>
                <a:spcPts val="0"/>
              </a:spcAft>
              <a:buNone/>
            </a:pPr>
            <a:fld id="{00000000-1234-1234-1234-123412341234}" type="slidenum">
              <a:rPr lang="en"/>
              <a:t>‹#›</a:t>
            </a:fld>
            <a:endParaRPr/>
          </a:p>
        </p:txBody>
      </p:sp>
      <p:grpSp>
        <p:nvGrpSpPr>
          <p:cNvPr id="9" name="Google Shape;9;p1"/>
          <p:cNvGrpSpPr/>
          <p:nvPr/>
        </p:nvGrpSpPr>
        <p:grpSpPr>
          <a:xfrm>
            <a:off x="465300" y="465400"/>
            <a:ext cx="8213400" cy="4212750"/>
            <a:chOff x="465300" y="465400"/>
            <a:chExt cx="8213400" cy="4212750"/>
          </a:xfrm>
        </p:grpSpPr>
        <p:sp>
          <p:nvSpPr>
            <p:cNvPr id="10" name="Google Shape;10;p1"/>
            <p:cNvSpPr/>
            <p:nvPr/>
          </p:nvSpPr>
          <p:spPr>
            <a:xfrm rot="10800000">
              <a:off x="3221100" y="465400"/>
              <a:ext cx="5457600" cy="1395600"/>
            </a:xfrm>
            <a:prstGeom prst="corner">
              <a:avLst>
                <a:gd name="adj1" fmla="val 1582"/>
                <a:gd name="adj2" fmla="val 154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Work Sans Regular"/>
                <a:ea typeface="Work Sans Regular"/>
                <a:cs typeface="Work Sans Regular"/>
                <a:sym typeface="Work Sans Regular"/>
              </a:endParaRPr>
            </a:p>
          </p:txBody>
        </p:sp>
        <p:sp>
          <p:nvSpPr>
            <p:cNvPr id="11" name="Google Shape;11;p1"/>
            <p:cNvSpPr/>
            <p:nvPr/>
          </p:nvSpPr>
          <p:spPr>
            <a:xfrm>
              <a:off x="465300" y="3282550"/>
              <a:ext cx="5457600" cy="1395600"/>
            </a:xfrm>
            <a:prstGeom prst="corner">
              <a:avLst>
                <a:gd name="adj1" fmla="val 1582"/>
                <a:gd name="adj2" fmla="val 154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Work Sans Regular"/>
                <a:ea typeface="Work Sans Regular"/>
                <a:cs typeface="Work Sans Regular"/>
                <a:sym typeface="Work Sans Regular"/>
              </a:endParaRPr>
            </a:p>
          </p:txBody>
        </p:sp>
      </p:grpSp>
    </p:spTree>
  </p:cSld>
  <p:clrMap bg1="lt1" tx1="dk1" bg2="dk2" tx2="lt2" accent1="accent1" accent2="accent2" accent3="accent3" accent4="accent4" accent5="accent5" accent6="accent6" hlink="hlink" folHlink="folHlink"/>
  <p:sldLayoutIdLst>
    <p:sldLayoutId id="2147483648" r:id="rId1"/>
    <p:sldLayoutId id="2147483652"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467">
          <p15:clr>
            <a:srgbClr val="EA4335"/>
          </p15:clr>
        </p15:guide>
        <p15:guide id="2" orient="horz" pos="2947">
          <p15:clr>
            <a:srgbClr val="EA4335"/>
          </p15:clr>
        </p15:guide>
        <p15:guide id="3" pos="586">
          <p15:clr>
            <a:srgbClr val="EA4335"/>
          </p15:clr>
        </p15:guide>
        <p15:guide id="4" orient="horz" pos="592">
          <p15:clr>
            <a:srgbClr val="EA4335"/>
          </p15:clr>
        </p15:guide>
        <p15:guide id="5" pos="5174">
          <p15:clr>
            <a:srgbClr val="EA4335"/>
          </p15:clr>
        </p15:guide>
        <p15:guide id="6" orient="horz" pos="2648">
          <p15:clr>
            <a:srgbClr val="EA4335"/>
          </p15:clr>
        </p15:guide>
        <p15:guide id="7" orient="horz" pos="293">
          <p15:clr>
            <a:srgbClr val="EA4335"/>
          </p15:clr>
        </p15:guide>
        <p15:guide id="8" pos="2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2"/>
          <p:cNvSpPr txBox="1">
            <a:spLocks noGrp="1"/>
          </p:cNvSpPr>
          <p:nvPr>
            <p:ph type="ctrTitle"/>
          </p:nvPr>
        </p:nvSpPr>
        <p:spPr>
          <a:xfrm>
            <a:off x="930600" y="939700"/>
            <a:ext cx="7282800" cy="326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CHEAT SHEET FOR HTML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Conclusion:</a:t>
            </a:r>
            <a:endParaRPr dirty="0"/>
          </a:p>
        </p:txBody>
      </p:sp>
      <p:sp>
        <p:nvSpPr>
          <p:cNvPr id="58" name="Google Shape;58;p13"/>
          <p:cNvSpPr txBox="1">
            <a:spLocks noGrp="1"/>
          </p:cNvSpPr>
          <p:nvPr>
            <p:ph type="body" idx="1"/>
          </p:nvPr>
        </p:nvSpPr>
        <p:spPr>
          <a:xfrm>
            <a:off x="1031830" y="1964172"/>
            <a:ext cx="7080339" cy="1215155"/>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IN" b="1" dirty="0">
                <a:solidFill>
                  <a:schemeClr val="bg1"/>
                </a:solidFill>
              </a:rPr>
              <a:t>During this presentation we learned many different things many different attributes, tags, etc which we will use in future and will apply that on our webpages</a:t>
            </a:r>
            <a:endParaRPr b="1" dirty="0">
              <a:solidFill>
                <a:schemeClr val="bg1"/>
              </a:solidFill>
            </a:endParaRPr>
          </a:p>
        </p:txBody>
      </p:sp>
      <p:sp>
        <p:nvSpPr>
          <p:cNvPr id="60" name="Google Shape;60;p13"/>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027128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8" name="Google Shape;58;p13"/>
          <p:cNvSpPr txBox="1">
            <a:spLocks noGrp="1"/>
          </p:cNvSpPr>
          <p:nvPr>
            <p:ph type="body" idx="1"/>
          </p:nvPr>
        </p:nvSpPr>
        <p:spPr>
          <a:xfrm>
            <a:off x="3366052" y="1932332"/>
            <a:ext cx="2411895" cy="1278835"/>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IN" sz="6000" b="1" dirty="0">
                <a:solidFill>
                  <a:schemeClr val="bg1"/>
                </a:solidFill>
                <a:latin typeface="Edwardian Script ITC" panose="030303020407070D0804" pitchFamily="66" charset="0"/>
              </a:rPr>
              <a:t>Thankyou</a:t>
            </a:r>
            <a:endParaRPr sz="6000" b="1" dirty="0">
              <a:solidFill>
                <a:schemeClr val="bg1"/>
              </a:solidFill>
              <a:latin typeface="Edwardian Script ITC" panose="030303020407070D0804" pitchFamily="66" charset="0"/>
            </a:endParaRPr>
          </a:p>
        </p:txBody>
      </p:sp>
      <p:sp>
        <p:nvSpPr>
          <p:cNvPr id="60" name="Google Shape;60;p13"/>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4154166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Members:</a:t>
            </a:r>
            <a:endParaRPr dirty="0"/>
          </a:p>
        </p:txBody>
      </p:sp>
      <p:sp>
        <p:nvSpPr>
          <p:cNvPr id="58" name="Google Shape;58;p13"/>
          <p:cNvSpPr txBox="1">
            <a:spLocks noGrp="1"/>
          </p:cNvSpPr>
          <p:nvPr>
            <p:ph type="body" idx="1"/>
          </p:nvPr>
        </p:nvSpPr>
        <p:spPr>
          <a:xfrm>
            <a:off x="2870700" y="1890306"/>
            <a:ext cx="3402600" cy="1339353"/>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IN" dirty="0"/>
              <a:t>AANSHULA SHETTY</a:t>
            </a:r>
          </a:p>
          <a:p>
            <a:pPr marL="0" lvl="0" indent="0" algn="l" rtl="0">
              <a:spcBef>
                <a:spcPts val="600"/>
              </a:spcBef>
              <a:spcAft>
                <a:spcPts val="0"/>
              </a:spcAft>
              <a:buClr>
                <a:schemeClr val="dk1"/>
              </a:buClr>
              <a:buSzPts val="1100"/>
              <a:buFont typeface="Arial"/>
              <a:buNone/>
            </a:pPr>
            <a:r>
              <a:rPr lang="en-IN" dirty="0"/>
              <a:t>NIDHI WORAH</a:t>
            </a:r>
          </a:p>
          <a:p>
            <a:pPr marL="0" lvl="0" indent="0" algn="l" rtl="0">
              <a:spcBef>
                <a:spcPts val="600"/>
              </a:spcBef>
              <a:spcAft>
                <a:spcPts val="0"/>
              </a:spcAft>
              <a:buClr>
                <a:schemeClr val="dk1"/>
              </a:buClr>
              <a:buSzPts val="1100"/>
              <a:buFont typeface="Arial"/>
              <a:buNone/>
            </a:pPr>
            <a:r>
              <a:rPr lang="en-IN" dirty="0"/>
              <a:t>HARSHVARDHAN THAKUR</a:t>
            </a:r>
            <a:endParaRPr dirty="0"/>
          </a:p>
        </p:txBody>
      </p:sp>
      <p:sp>
        <p:nvSpPr>
          <p:cNvPr id="59" name="Google Shape;59;p13"/>
          <p:cNvSpPr txBox="1">
            <a:spLocks noGrp="1"/>
          </p:cNvSpPr>
          <p:nvPr>
            <p:ph type="body" idx="2"/>
          </p:nvPr>
        </p:nvSpPr>
        <p:spPr>
          <a:xfrm>
            <a:off x="855300" y="3448725"/>
            <a:ext cx="7433400" cy="11412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sz="1200" dirty="0"/>
          </a:p>
          <a:p>
            <a:pPr marL="0" lvl="0" indent="0" algn="l" rtl="0">
              <a:spcBef>
                <a:spcPts val="0"/>
              </a:spcBef>
              <a:spcAft>
                <a:spcPts val="0"/>
              </a:spcAft>
              <a:buNone/>
            </a:pPr>
            <a:endParaRPr sz="1200" dirty="0"/>
          </a:p>
        </p:txBody>
      </p:sp>
      <p:sp>
        <p:nvSpPr>
          <p:cNvPr id="60" name="Google Shape;60;p13"/>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Introduction:</a:t>
            </a:r>
            <a:endParaRPr dirty="0"/>
          </a:p>
        </p:txBody>
      </p:sp>
      <p:sp>
        <p:nvSpPr>
          <p:cNvPr id="58" name="Google Shape;58;p13"/>
          <p:cNvSpPr txBox="1">
            <a:spLocks noGrp="1"/>
          </p:cNvSpPr>
          <p:nvPr>
            <p:ph type="body" idx="1"/>
          </p:nvPr>
        </p:nvSpPr>
        <p:spPr>
          <a:xfrm>
            <a:off x="1133061" y="1501541"/>
            <a:ext cx="7080339" cy="2861959"/>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b="1" i="0" dirty="0">
                <a:solidFill>
                  <a:schemeClr val="bg1"/>
                </a:solidFill>
                <a:effectLst/>
                <a:latin typeface="arial" panose="020B0604020202020204" pitchFamily="34" charset="0"/>
              </a:rPr>
              <a:t>Just like the name suggests, a very small compact sheet containing all the formulas, important points, theories to take into exam. idea is to condense as much info as possible in small space. for programming languages its generally a compilation of important syntax, neat tricks, data types, commonly used library functions.</a:t>
            </a:r>
            <a:endParaRPr b="1" dirty="0">
              <a:solidFill>
                <a:schemeClr val="bg1"/>
              </a:solidFill>
            </a:endParaRPr>
          </a:p>
        </p:txBody>
      </p:sp>
      <p:sp>
        <p:nvSpPr>
          <p:cNvPr id="60" name="Google Shape;60;p13"/>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4215011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Our project:</a:t>
            </a:r>
            <a:endParaRPr dirty="0"/>
          </a:p>
        </p:txBody>
      </p:sp>
      <p:sp>
        <p:nvSpPr>
          <p:cNvPr id="58" name="Google Shape;58;p13"/>
          <p:cNvSpPr txBox="1">
            <a:spLocks noGrp="1"/>
          </p:cNvSpPr>
          <p:nvPr>
            <p:ph type="body" idx="1"/>
          </p:nvPr>
        </p:nvSpPr>
        <p:spPr>
          <a:xfrm>
            <a:off x="1133061" y="1501541"/>
            <a:ext cx="7080339" cy="2861959"/>
          </a:xfrm>
          <a:prstGeom prst="rect">
            <a:avLst/>
          </a:prstGeom>
        </p:spPr>
        <p:txBody>
          <a:bodyPr spcFirstLastPara="1" wrap="square" lIns="0" tIns="0" rIns="0" bIns="0" anchor="t" anchorCtr="0">
            <a:noAutofit/>
          </a:bodyPr>
          <a:lstStyle/>
          <a:p>
            <a:pPr indent="-457200">
              <a:lnSpc>
                <a:spcPct val="150000"/>
              </a:lnSpc>
              <a:buClr>
                <a:schemeClr val="bg1"/>
              </a:buClr>
              <a:buSzPts val="1100"/>
              <a:buFont typeface="Wingdings" panose="05000000000000000000" pitchFamily="2" charset="2"/>
              <a:buChar char="v"/>
            </a:pPr>
            <a:r>
              <a:rPr lang="en-IN" b="1" dirty="0">
                <a:solidFill>
                  <a:schemeClr val="bg1"/>
                </a:solidFill>
              </a:rPr>
              <a:t>We tried to create a webpage using html and </a:t>
            </a:r>
            <a:r>
              <a:rPr lang="en-IN" b="1" dirty="0" err="1">
                <a:solidFill>
                  <a:schemeClr val="bg1"/>
                </a:solidFill>
              </a:rPr>
              <a:t>css</a:t>
            </a:r>
            <a:r>
              <a:rPr lang="en-IN" b="1" dirty="0">
                <a:solidFill>
                  <a:schemeClr val="bg1"/>
                </a:solidFill>
              </a:rPr>
              <a:t>.</a:t>
            </a:r>
          </a:p>
          <a:p>
            <a:pPr indent="-457200">
              <a:lnSpc>
                <a:spcPct val="150000"/>
              </a:lnSpc>
              <a:buClr>
                <a:schemeClr val="bg1"/>
              </a:buClr>
              <a:buSzPts val="1100"/>
              <a:buFont typeface="Wingdings" panose="05000000000000000000" pitchFamily="2" charset="2"/>
              <a:buChar char="v"/>
            </a:pPr>
            <a:r>
              <a:rPr lang="en-IN" b="1" dirty="0">
                <a:solidFill>
                  <a:schemeClr val="bg1"/>
                </a:solidFill>
              </a:rPr>
              <a:t>It contains the cheat sheet of HTML for beginners to learn attributes, tags, creating lists and tables.</a:t>
            </a:r>
          </a:p>
          <a:p>
            <a:pPr indent="-457200">
              <a:lnSpc>
                <a:spcPct val="150000"/>
              </a:lnSpc>
              <a:buClr>
                <a:schemeClr val="bg1"/>
              </a:buClr>
              <a:buSzPts val="1100"/>
              <a:buFont typeface="Wingdings" panose="05000000000000000000" pitchFamily="2" charset="2"/>
              <a:buChar char="v"/>
            </a:pPr>
            <a:r>
              <a:rPr lang="en-IN" b="1" dirty="0">
                <a:solidFill>
                  <a:schemeClr val="bg1"/>
                </a:solidFill>
              </a:rPr>
              <a:t>It can help them to grasp the basics of html and how can they create their own website with ease</a:t>
            </a:r>
          </a:p>
          <a:p>
            <a:pPr marL="0" lvl="0" indent="0" algn="l" rtl="0">
              <a:spcBef>
                <a:spcPts val="600"/>
              </a:spcBef>
              <a:spcAft>
                <a:spcPts val="0"/>
              </a:spcAft>
              <a:buClr>
                <a:schemeClr val="dk1"/>
              </a:buClr>
              <a:buSzPts val="1100"/>
              <a:buFont typeface="Arial"/>
              <a:buNone/>
            </a:pPr>
            <a:endParaRPr b="1" dirty="0">
              <a:solidFill>
                <a:schemeClr val="bg1"/>
              </a:solidFill>
            </a:endParaRPr>
          </a:p>
        </p:txBody>
      </p:sp>
      <p:sp>
        <p:nvSpPr>
          <p:cNvPr id="60" name="Google Shape;60;p13"/>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77154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930600" y="597900"/>
            <a:ext cx="7282800" cy="364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Our code:</a:t>
            </a:r>
            <a:endParaRPr dirty="0"/>
          </a:p>
        </p:txBody>
      </p:sp>
      <p:sp>
        <p:nvSpPr>
          <p:cNvPr id="60" name="Google Shape;60;p13"/>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a:extLst>
              <a:ext uri="{FF2B5EF4-FFF2-40B4-BE49-F238E27FC236}">
                <a16:creationId xmlns:a16="http://schemas.microsoft.com/office/drawing/2014/main" id="{5FA19D8C-435C-48D1-B7B9-BC2E95B69256}"/>
              </a:ext>
            </a:extLst>
          </p:cNvPr>
          <p:cNvPicPr>
            <a:picLocks noChangeAspect="1"/>
          </p:cNvPicPr>
          <p:nvPr/>
        </p:nvPicPr>
        <p:blipFill>
          <a:blip r:embed="rId3"/>
          <a:stretch>
            <a:fillRect/>
          </a:stretch>
        </p:blipFill>
        <p:spPr>
          <a:xfrm>
            <a:off x="1536468" y="1134709"/>
            <a:ext cx="6071063" cy="3351027"/>
          </a:xfrm>
          <a:prstGeom prst="rect">
            <a:avLst/>
          </a:prstGeom>
        </p:spPr>
      </p:pic>
    </p:spTree>
    <p:extLst>
      <p:ext uri="{BB962C8B-B14F-4D97-AF65-F5344CB8AC3E}">
        <p14:creationId xmlns:p14="http://schemas.microsoft.com/office/powerpoint/2010/main" val="3934476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930600" y="597900"/>
            <a:ext cx="7282800" cy="364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Our code:</a:t>
            </a:r>
            <a:endParaRPr dirty="0"/>
          </a:p>
        </p:txBody>
      </p:sp>
      <p:sp>
        <p:nvSpPr>
          <p:cNvPr id="60" name="Google Shape;60;p13"/>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pic>
        <p:nvPicPr>
          <p:cNvPr id="3" name="Picture 2">
            <a:extLst>
              <a:ext uri="{FF2B5EF4-FFF2-40B4-BE49-F238E27FC236}">
                <a16:creationId xmlns:a16="http://schemas.microsoft.com/office/drawing/2014/main" id="{DC3D33AB-F659-4458-9A68-F08A078B6069}"/>
              </a:ext>
            </a:extLst>
          </p:cNvPr>
          <p:cNvPicPr>
            <a:picLocks noChangeAspect="1"/>
          </p:cNvPicPr>
          <p:nvPr/>
        </p:nvPicPr>
        <p:blipFill>
          <a:blip r:embed="rId3"/>
          <a:stretch>
            <a:fillRect/>
          </a:stretch>
        </p:blipFill>
        <p:spPr>
          <a:xfrm>
            <a:off x="1536155" y="1134136"/>
            <a:ext cx="6071689" cy="3351600"/>
          </a:xfrm>
          <a:prstGeom prst="rect">
            <a:avLst/>
          </a:prstGeom>
        </p:spPr>
      </p:pic>
    </p:spTree>
    <p:extLst>
      <p:ext uri="{BB962C8B-B14F-4D97-AF65-F5344CB8AC3E}">
        <p14:creationId xmlns:p14="http://schemas.microsoft.com/office/powerpoint/2010/main" val="3656224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930600" y="597900"/>
            <a:ext cx="7282800" cy="364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Our code:</a:t>
            </a:r>
            <a:endParaRPr dirty="0"/>
          </a:p>
        </p:txBody>
      </p:sp>
      <p:sp>
        <p:nvSpPr>
          <p:cNvPr id="60" name="Google Shape;60;p13"/>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pic>
        <p:nvPicPr>
          <p:cNvPr id="3" name="Picture 2">
            <a:extLst>
              <a:ext uri="{FF2B5EF4-FFF2-40B4-BE49-F238E27FC236}">
                <a16:creationId xmlns:a16="http://schemas.microsoft.com/office/drawing/2014/main" id="{96E9492E-B6AC-4BDD-89F8-7C5B35D93CA9}"/>
              </a:ext>
            </a:extLst>
          </p:cNvPr>
          <p:cNvPicPr>
            <a:picLocks noChangeAspect="1"/>
          </p:cNvPicPr>
          <p:nvPr/>
        </p:nvPicPr>
        <p:blipFill>
          <a:blip r:embed="rId3"/>
          <a:stretch>
            <a:fillRect/>
          </a:stretch>
        </p:blipFill>
        <p:spPr>
          <a:xfrm>
            <a:off x="1647970" y="1134136"/>
            <a:ext cx="5848059" cy="3351600"/>
          </a:xfrm>
          <a:prstGeom prst="rect">
            <a:avLst/>
          </a:prstGeom>
        </p:spPr>
      </p:pic>
    </p:spTree>
    <p:extLst>
      <p:ext uri="{BB962C8B-B14F-4D97-AF65-F5344CB8AC3E}">
        <p14:creationId xmlns:p14="http://schemas.microsoft.com/office/powerpoint/2010/main" val="1436645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930600" y="597900"/>
            <a:ext cx="7282800" cy="364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Output:</a:t>
            </a:r>
            <a:endParaRPr dirty="0"/>
          </a:p>
        </p:txBody>
      </p:sp>
      <p:sp>
        <p:nvSpPr>
          <p:cNvPr id="60" name="Google Shape;60;p13"/>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pic>
        <p:nvPicPr>
          <p:cNvPr id="4" name="Picture 3">
            <a:extLst>
              <a:ext uri="{FF2B5EF4-FFF2-40B4-BE49-F238E27FC236}">
                <a16:creationId xmlns:a16="http://schemas.microsoft.com/office/drawing/2014/main" id="{281933C1-1A3A-40D8-A3F5-2F26CCE2B6DE}"/>
              </a:ext>
            </a:extLst>
          </p:cNvPr>
          <p:cNvPicPr>
            <a:picLocks noChangeAspect="1"/>
          </p:cNvPicPr>
          <p:nvPr/>
        </p:nvPicPr>
        <p:blipFill>
          <a:blip r:embed="rId3"/>
          <a:stretch>
            <a:fillRect/>
          </a:stretch>
        </p:blipFill>
        <p:spPr>
          <a:xfrm>
            <a:off x="1249173" y="1303091"/>
            <a:ext cx="6645653" cy="3182645"/>
          </a:xfrm>
          <a:prstGeom prst="rect">
            <a:avLst/>
          </a:prstGeom>
        </p:spPr>
      </p:pic>
    </p:spTree>
    <p:extLst>
      <p:ext uri="{BB962C8B-B14F-4D97-AF65-F5344CB8AC3E}">
        <p14:creationId xmlns:p14="http://schemas.microsoft.com/office/powerpoint/2010/main" val="2611198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930600" y="597900"/>
            <a:ext cx="7282800" cy="364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Output:</a:t>
            </a:r>
            <a:endParaRPr dirty="0"/>
          </a:p>
        </p:txBody>
      </p:sp>
      <p:sp>
        <p:nvSpPr>
          <p:cNvPr id="60" name="Google Shape;60;p13"/>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pic>
        <p:nvPicPr>
          <p:cNvPr id="8" name="Picture 7">
            <a:extLst>
              <a:ext uri="{FF2B5EF4-FFF2-40B4-BE49-F238E27FC236}">
                <a16:creationId xmlns:a16="http://schemas.microsoft.com/office/drawing/2014/main" id="{0825C834-2958-45B9-9772-109A7AD49D04}"/>
              </a:ext>
            </a:extLst>
          </p:cNvPr>
          <p:cNvPicPr>
            <a:picLocks noChangeAspect="1"/>
          </p:cNvPicPr>
          <p:nvPr/>
        </p:nvPicPr>
        <p:blipFill>
          <a:blip r:embed="rId3"/>
          <a:stretch>
            <a:fillRect/>
          </a:stretch>
        </p:blipFill>
        <p:spPr>
          <a:xfrm>
            <a:off x="1249200" y="1303117"/>
            <a:ext cx="6645600" cy="3182619"/>
          </a:xfrm>
          <a:prstGeom prst="rect">
            <a:avLst/>
          </a:prstGeom>
        </p:spPr>
      </p:pic>
    </p:spTree>
    <p:extLst>
      <p:ext uri="{BB962C8B-B14F-4D97-AF65-F5344CB8AC3E}">
        <p14:creationId xmlns:p14="http://schemas.microsoft.com/office/powerpoint/2010/main" val="635105665"/>
      </p:ext>
    </p:extLst>
  </p:cSld>
  <p:clrMapOvr>
    <a:masterClrMapping/>
  </p:clrMapOvr>
</p:sld>
</file>

<file path=ppt/theme/theme1.xml><?xml version="1.0" encoding="utf-8"?>
<a:theme xmlns:a="http://schemas.openxmlformats.org/drawingml/2006/main" name="Isidore template">
  <a:themeElements>
    <a:clrScheme name="Custom 347">
      <a:dk1>
        <a:srgbClr val="0D0335"/>
      </a:dk1>
      <a:lt1>
        <a:srgbClr val="FFFFFF"/>
      </a:lt1>
      <a:dk2>
        <a:srgbClr val="573F68"/>
      </a:dk2>
      <a:lt2>
        <a:srgbClr val="E9DDEC"/>
      </a:lt2>
      <a:accent1>
        <a:srgbClr val="E9204E"/>
      </a:accent1>
      <a:accent2>
        <a:srgbClr val="ED4636"/>
      </a:accent2>
      <a:accent3>
        <a:srgbClr val="FCB42E"/>
      </a:accent3>
      <a:accent4>
        <a:srgbClr val="94C486"/>
      </a:accent4>
      <a:accent5>
        <a:srgbClr val="39B8E3"/>
      </a:accent5>
      <a:accent6>
        <a:srgbClr val="412D8C"/>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182</Words>
  <Application>Microsoft Office PowerPoint</Application>
  <PresentationFormat>On-screen Show (16:9)</PresentationFormat>
  <Paragraphs>29</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Wingdings</vt:lpstr>
      <vt:lpstr>Ubuntu Light</vt:lpstr>
      <vt:lpstr>arial</vt:lpstr>
      <vt:lpstr>Work Sans Regular</vt:lpstr>
      <vt:lpstr>Ubuntu</vt:lpstr>
      <vt:lpstr>arial</vt:lpstr>
      <vt:lpstr>Edwardian Script ITC</vt:lpstr>
      <vt:lpstr>Isidore template</vt:lpstr>
      <vt:lpstr>CHEAT SHEET FOR HTML</vt:lpstr>
      <vt:lpstr>Members:</vt:lpstr>
      <vt:lpstr>Introduction:</vt:lpstr>
      <vt:lpstr>Our project:</vt:lpstr>
      <vt:lpstr>Our code:</vt:lpstr>
      <vt:lpstr>Our code:</vt:lpstr>
      <vt:lpstr>Our code:</vt:lpstr>
      <vt:lpstr>Output:</vt:lpstr>
      <vt:lpstr>Output: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CHEAT SHEET FOR HTML</dc:title>
  <cp:lastModifiedBy>Harshvardhan Thakur</cp:lastModifiedBy>
  <cp:revision>2</cp:revision>
  <dcterms:modified xsi:type="dcterms:W3CDTF">2022-04-08T04:22:38Z</dcterms:modified>
</cp:coreProperties>
</file>