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1999" r:id="rId2"/>
    <p:sldId id="2474" r:id="rId3"/>
    <p:sldId id="2475" r:id="rId4"/>
    <p:sldId id="2476" r:id="rId5"/>
    <p:sldId id="2477" r:id="rId6"/>
    <p:sldId id="2478" r:id="rId7"/>
    <p:sldId id="2479" r:id="rId8"/>
    <p:sldId id="2480" r:id="rId9"/>
    <p:sldId id="2481" r:id="rId10"/>
    <p:sldId id="2482" r:id="rId11"/>
    <p:sldId id="2483" r:id="rId12"/>
    <p:sldId id="2471" r:id="rId13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160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7196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D373155-F601-4F81-BDF8-B37F9ADBB623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1A0A3FF-31AB-453F-A697-DDA5E6B9C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" y="698500"/>
            <a:ext cx="6205538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9305">
              <a:defRPr/>
            </a:pPr>
            <a:fld id="{91830DA5-987D-498D-AAA7-4DD1A07FB515}" type="slidenum">
              <a:rPr lang="en-US">
                <a:solidFill>
                  <a:prstClr val="black"/>
                </a:solidFill>
                <a:latin typeface="Calibri"/>
              </a:rPr>
              <a:pPr defTabSz="929305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0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3FDED5-CF9A-4E71-B239-C259F76FCE8D}"/>
              </a:ext>
            </a:extLst>
          </p:cNvPr>
          <p:cNvSpPr/>
          <p:nvPr/>
        </p:nvSpPr>
        <p:spPr bwMode="white">
          <a:xfrm>
            <a:off x="0" y="52578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454" tIns="54727" rIns="109454" bIns="5472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0D14A-7EE9-46B6-ACEB-BFE9D480E090}"/>
              </a:ext>
            </a:extLst>
          </p:cNvPr>
          <p:cNvSpPr/>
          <p:nvPr/>
        </p:nvSpPr>
        <p:spPr>
          <a:xfrm>
            <a:off x="0" y="5334000"/>
            <a:ext cx="17272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454" tIns="54727" rIns="109454" bIns="5472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12A79-E4F4-4C80-B27E-668C5CD5EF27}"/>
              </a:ext>
            </a:extLst>
          </p:cNvPr>
          <p:cNvSpPr/>
          <p:nvPr/>
        </p:nvSpPr>
        <p:spPr>
          <a:xfrm>
            <a:off x="1828800" y="53340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454" tIns="54727" rIns="109454" bIns="5472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22" y="4602480"/>
            <a:ext cx="11882557" cy="685800"/>
          </a:xfrm>
          <a:prstGeom prst="rect">
            <a:avLst/>
          </a:prstGeom>
        </p:spPr>
        <p:txBody>
          <a:bodyPr lIns="109454" tIns="54727" rIns="109454" bIns="54727"/>
          <a:lstStyle>
            <a:lvl1pPr marL="0" indent="0" algn="ctr">
              <a:buNone/>
              <a:defRPr sz="2800" b="0">
                <a:solidFill>
                  <a:srgbClr val="002060"/>
                </a:solidFill>
                <a:effectLst/>
                <a:latin typeface="Calibri" pitchFamily="34" charset="0"/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5334000"/>
            <a:ext cx="10160000" cy="990600"/>
          </a:xfrm>
        </p:spPr>
        <p:txBody>
          <a:bodyPr/>
          <a:lstStyle>
            <a:lvl1pPr algn="l">
              <a:buNone/>
              <a:defRPr sz="4800" b="0" cap="none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3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FFA34E1-096E-4A6C-8FFF-86B1F38F7A74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09115F51-FAE5-49F1-AB4A-EAEE10BAADF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69580"/>
            <a:ext cx="8432800" cy="900000"/>
          </a:xfrm>
          <a:prstGeom prst="snip2Diag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28" y="1295400"/>
            <a:ext cx="11269473" cy="5079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3DE6D7-B6ED-4419-82CE-0F1C60007820}" type="datetime1">
              <a:rPr lang="en-US" smtClean="0"/>
              <a:pPr>
                <a:defRPr/>
              </a:pPr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A659DD83-8BF4-4620-B3AE-82E02FFE24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1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>
            <a:extLst>
              <a:ext uri="{FF2B5EF4-FFF2-40B4-BE49-F238E27FC236}">
                <a16:creationId xmlns:a16="http://schemas.microsoft.com/office/drawing/2014/main" id="{327992FC-5DDA-4EE9-8B15-829B777B49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136525"/>
            <a:ext cx="1026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454" tIns="54727" rIns="109454" bIns="547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80C43-C919-4098-A5F7-4DDC0146597F}"/>
              </a:ext>
            </a:extLst>
          </p:cNvPr>
          <p:cNvSpPr/>
          <p:nvPr/>
        </p:nvSpPr>
        <p:spPr bwMode="white">
          <a:xfrm>
            <a:off x="0" y="1066800"/>
            <a:ext cx="12192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454" tIns="54727" rIns="109454" bIns="5472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F27BB-4781-4BCF-B323-8793601F6CD5}"/>
              </a:ext>
            </a:extLst>
          </p:cNvPr>
          <p:cNvSpPr/>
          <p:nvPr/>
        </p:nvSpPr>
        <p:spPr bwMode="white">
          <a:xfrm>
            <a:off x="0" y="1050925"/>
            <a:ext cx="12192000" cy="366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454" tIns="54727" rIns="109454" bIns="5472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546C4-5930-4A0A-8D84-2FD81640CA83}"/>
              </a:ext>
            </a:extLst>
          </p:cNvPr>
          <p:cNvSpPr/>
          <p:nvPr/>
        </p:nvSpPr>
        <p:spPr>
          <a:xfrm>
            <a:off x="0" y="1127125"/>
            <a:ext cx="1727200" cy="198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454" tIns="54727" rIns="109454" bIns="5472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026FF-6592-4D72-A67A-346BBC223286}"/>
              </a:ext>
            </a:extLst>
          </p:cNvPr>
          <p:cNvSpPr/>
          <p:nvPr/>
        </p:nvSpPr>
        <p:spPr>
          <a:xfrm>
            <a:off x="1828800" y="1127125"/>
            <a:ext cx="10363200" cy="19843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454" tIns="54727" rIns="109454" bIns="5472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127" name="Picture 16" descr="Tcet_Combined LOGO Colour.jpg">
            <a:extLst>
              <a:ext uri="{FF2B5EF4-FFF2-40B4-BE49-F238E27FC236}">
                <a16:creationId xmlns:a16="http://schemas.microsoft.com/office/drawing/2014/main" id="{AE9605FD-8CDB-458E-A274-DEFBC6C027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06363"/>
            <a:ext cx="1263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2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8" r:id="rId2"/>
    <p:sldLayoutId id="2147483745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2060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206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206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206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2060"/>
          </a:solidFill>
          <a:latin typeface="Calibri" pitchFamily="34" charset="0"/>
        </a:defRPr>
      </a:lvl5pPr>
      <a:lvl6pPr marL="547268" algn="l" rtl="0" eaLnBrk="1" fontAlgn="base" hangingPunct="1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Tw Cen MT" pitchFamily="34" charset="0"/>
        </a:defRPr>
      </a:lvl6pPr>
      <a:lvl7pPr marL="1094537" algn="l" rtl="0" eaLnBrk="1" fontAlgn="base" hangingPunct="1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Tw Cen MT" pitchFamily="34" charset="0"/>
        </a:defRPr>
      </a:lvl7pPr>
      <a:lvl8pPr marL="1641805" algn="l" rtl="0" eaLnBrk="1" fontAlgn="base" hangingPunct="1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Tw Cen MT" pitchFamily="34" charset="0"/>
        </a:defRPr>
      </a:lvl8pPr>
      <a:lvl9pPr marL="2189074" algn="l" rtl="0" eaLnBrk="1" fontAlgn="base" hangingPunct="1">
        <a:spcBef>
          <a:spcPct val="0"/>
        </a:spcBef>
        <a:spcAft>
          <a:spcPct val="0"/>
        </a:spcAft>
        <a:defRPr sz="5300">
          <a:solidFill>
            <a:schemeClr val="tx2"/>
          </a:solidFill>
          <a:latin typeface="Tw Cen MT" pitchFamily="34" charset="0"/>
        </a:defRPr>
      </a:lvl9pPr>
    </p:titleStyle>
    <p:bodyStyle>
      <a:lvl1pPr marL="381000" indent="-381000" algn="l" rtl="0" eaLnBrk="0" fontAlgn="base" hangingPunct="0">
        <a:spcBef>
          <a:spcPts val="838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3500" kern="1200">
          <a:solidFill>
            <a:srgbClr val="57231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65175" indent="-325438" algn="l" rtl="0" eaLnBrk="0" fontAlgn="base" hangingPunct="0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3100" kern="1200">
          <a:solidFill>
            <a:srgbClr val="57231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3788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800" kern="1200">
          <a:solidFill>
            <a:srgbClr val="57231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41475" indent="-273050" algn="l" rtl="0" eaLnBrk="0" fontAlgn="base" hangingPunct="0">
        <a:spcBef>
          <a:spcPts val="475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400" kern="1200">
          <a:solidFill>
            <a:srgbClr val="57231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187575" indent="-273050" algn="l" rtl="0" eaLnBrk="0" fontAlgn="base" hangingPunct="0">
        <a:spcBef>
          <a:spcPts val="475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400" kern="1200">
          <a:solidFill>
            <a:srgbClr val="57231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7435" indent="-273634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45796" indent="-27363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74157" indent="-27363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502518" indent="-27363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72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45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18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890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363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836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308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78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1" y="4960137"/>
            <a:ext cx="9105363" cy="14630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Department of Artificial Intelligence and Machine Learning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0698" y="488901"/>
            <a:ext cx="8695669" cy="12533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09" tIns="45705" rIns="91409" bIns="45705" rtlCol="0" anchor="t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>
                <a:solidFill>
                  <a:srgbClr val="002060"/>
                </a:solidFill>
                <a:effectLst/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com</a:t>
            </a:r>
          </a:p>
          <a:p>
            <a:pPr algn="ctr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EVEN SEM AY 2021-22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9841696-8821-46A5-A87F-0276F717D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0713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 Date: 04-05-22</a:t>
            </a:r>
            <a:r>
              <a:rPr lang="en-US" sz="3600" baseline="30000" dirty="0">
                <a:solidFill>
                  <a:srgbClr val="C00000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D72F4-1A9A-4468-881B-EA433537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5F51-FAE5-49F1-AB4A-EAEE10BAADFB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0152" y="2910624"/>
            <a:ext cx="10844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Members: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1) Yoshit Verma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58</a:t>
            </a:r>
            <a:endParaRPr lang="en-US" sz="2400" b="1" dirty="0"/>
          </a:p>
          <a:p>
            <a:r>
              <a:rPr lang="en-US" dirty="0"/>
              <a:t>		       2) </a:t>
            </a:r>
            <a:r>
              <a:rPr lang="en-US" dirty="0" err="1"/>
              <a:t>Vedanto</a:t>
            </a:r>
            <a:r>
              <a:rPr lang="en-US" dirty="0"/>
              <a:t> </a:t>
            </a:r>
            <a:r>
              <a:rPr lang="en-US" dirty="0" err="1"/>
              <a:t>Wadekar</a:t>
            </a:r>
            <a:r>
              <a:rPr lang="en-US" dirty="0"/>
              <a:t> - 59</a:t>
            </a:r>
          </a:p>
          <a:p>
            <a:r>
              <a:rPr lang="en-US" dirty="0"/>
              <a:t>                                          3) Nidhi </a:t>
            </a:r>
            <a:r>
              <a:rPr lang="en-US" dirty="0" err="1"/>
              <a:t>Worah</a:t>
            </a:r>
            <a:r>
              <a:rPr lang="en-US" dirty="0"/>
              <a:t> - 60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151" y="2215166"/>
            <a:ext cx="1146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Gate previous year question papers</a:t>
            </a:r>
          </a:p>
        </p:txBody>
      </p:sp>
    </p:spTree>
    <p:extLst>
      <p:ext uri="{BB962C8B-B14F-4D97-AF65-F5344CB8AC3E}">
        <p14:creationId xmlns:p14="http://schemas.microsoft.com/office/powerpoint/2010/main" val="123615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BF53E-1B4A-11B2-DB8B-94D3128E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47" y="1690266"/>
            <a:ext cx="9062914" cy="47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5EB8C-A79F-8BB3-E068-BE0E5EF1C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1" y="1465903"/>
            <a:ext cx="8283232" cy="51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3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B162-3F57-492E-8E3D-DC53502D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27" y="1528224"/>
            <a:ext cx="11269473" cy="5079640"/>
          </a:xfrm>
        </p:spPr>
        <p:txBody>
          <a:bodyPr/>
          <a:lstStyle/>
          <a:p>
            <a:pPr algn="ctr">
              <a:buNone/>
            </a:pPr>
            <a:endParaRPr lang="en-IN" sz="8800" dirty="0"/>
          </a:p>
          <a:p>
            <a:pPr algn="ctr">
              <a:buNone/>
            </a:pPr>
            <a:r>
              <a:rPr lang="en-IN" sz="8800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2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4FFF0-44FE-71AB-A65E-F3D24613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1638644"/>
            <a:ext cx="8949470" cy="41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4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8F65B-9BB7-FDD8-0B9D-79F7DC23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61" y="1671182"/>
            <a:ext cx="9566918" cy="43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C62323-DF42-8768-D841-54D161CE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1" y="1649836"/>
            <a:ext cx="10879838" cy="43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6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004F4-5E70-A61D-4589-BF2D3922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38" y="1728337"/>
            <a:ext cx="10300002" cy="45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2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113CF-D6DB-B2A7-FF72-09762F0D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59" y="1869440"/>
            <a:ext cx="10038282" cy="28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8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11976-7C45-AB3A-DDCA-E5271CB0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94" y="1637749"/>
            <a:ext cx="7720625" cy="48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5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2C146-3A46-0900-4946-86E07078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8576"/>
            <a:ext cx="9397030" cy="49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6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16670"/>
            <a:ext cx="8432800" cy="900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DD83-8BF4-4620-B3AE-82E02FFE249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27" y="0"/>
            <a:ext cx="1374873" cy="113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4E08E-2B96-761D-7A27-E2360680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01" y="1442307"/>
            <a:ext cx="8678199" cy="50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E32D80E-7B6B-4E07-A590-AA30077629CE}" vid="{CD690FCB-36C1-4CFB-97B1-8BB42AE420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2035043</TotalTime>
  <Words>73</Words>
  <Application>Microsoft Office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Copperplate Gothic Bold</vt:lpstr>
      <vt:lpstr>Tw Cen MT</vt:lpstr>
      <vt:lpstr>Wingdings</vt:lpstr>
      <vt:lpstr>Wingdings 2</vt:lpstr>
      <vt:lpstr>Theme1</vt:lpstr>
      <vt:lpstr>Department of Artificial Intelligence and Machine Learning</vt:lpstr>
      <vt:lpstr>Questions</vt:lpstr>
      <vt:lpstr>Answer</vt:lpstr>
      <vt:lpstr>Questions</vt:lpstr>
      <vt:lpstr>Answer</vt:lpstr>
      <vt:lpstr>Questions</vt:lpstr>
      <vt:lpstr>Answer</vt:lpstr>
      <vt:lpstr>Questions</vt:lpstr>
      <vt:lpstr>Answer</vt:lpstr>
      <vt:lpstr>Questions</vt:lpstr>
      <vt:lpstr>Answer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REVIEW (ODD SEMESTER AY:2018-19)</dc:title>
  <dc:creator>TCET IT Dept.</dc:creator>
  <cp:lastModifiedBy>YOSHIT VERMA</cp:lastModifiedBy>
  <cp:revision>1037</cp:revision>
  <cp:lastPrinted>2019-12-20T04:03:58Z</cp:lastPrinted>
  <dcterms:created xsi:type="dcterms:W3CDTF">2018-10-30T08:39:39Z</dcterms:created>
  <dcterms:modified xsi:type="dcterms:W3CDTF">2022-05-04T07:30:27Z</dcterms:modified>
</cp:coreProperties>
</file>