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55" roundtripDataSignature="AMtx7mgDJqhZbMUZ+0lqVEo/wmtV/h36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5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59"/>
          <p:cNvSpPr txBox="1"/>
          <p:nvPr>
            <p:ph type="title"/>
          </p:nvPr>
        </p:nvSpPr>
        <p:spPr>
          <a:xfrm>
            <a:off x="642035" y="482930"/>
            <a:ext cx="7859928"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33649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9"/>
          <p:cNvSpPr txBox="1"/>
          <p:nvPr>
            <p:ph idx="1" type="body"/>
          </p:nvPr>
        </p:nvSpPr>
        <p:spPr>
          <a:xfrm>
            <a:off x="428193" y="1621282"/>
            <a:ext cx="8287613" cy="38665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6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5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60"/>
          <p:cNvSpPr txBox="1"/>
          <p:nvPr>
            <p:ph type="title"/>
          </p:nvPr>
        </p:nvSpPr>
        <p:spPr>
          <a:xfrm>
            <a:off x="642035" y="482930"/>
            <a:ext cx="7859928"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33649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61"/>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62"/>
          <p:cNvSpPr txBox="1"/>
          <p:nvPr>
            <p:ph type="title"/>
          </p:nvPr>
        </p:nvSpPr>
        <p:spPr>
          <a:xfrm>
            <a:off x="642035" y="482930"/>
            <a:ext cx="7859928" cy="6972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400">
                <a:solidFill>
                  <a:srgbClr val="33649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2"/>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2"/>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7"/>
          <p:cNvSpPr/>
          <p:nvPr/>
        </p:nvSpPr>
        <p:spPr>
          <a:xfrm>
            <a:off x="0" y="0"/>
            <a:ext cx="9144000" cy="6857997"/>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57"/>
          <p:cNvSpPr txBox="1"/>
          <p:nvPr>
            <p:ph type="title"/>
          </p:nvPr>
        </p:nvSpPr>
        <p:spPr>
          <a:xfrm>
            <a:off x="642035" y="482930"/>
            <a:ext cx="7859928" cy="6972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400" u="none" cap="none" strike="noStrike">
                <a:solidFill>
                  <a:srgbClr val="33649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7"/>
          <p:cNvSpPr txBox="1"/>
          <p:nvPr>
            <p:ph idx="1" type="body"/>
          </p:nvPr>
        </p:nvSpPr>
        <p:spPr>
          <a:xfrm>
            <a:off x="428193" y="1621282"/>
            <a:ext cx="8287613" cy="38665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5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5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1.png"/><Relationship Id="rId4" Type="http://schemas.openxmlformats.org/officeDocument/2006/relationships/image" Target="../media/image37.png"/><Relationship Id="rId5"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46.png"/><Relationship Id="rId5" Type="http://schemas.openxmlformats.org/officeDocument/2006/relationships/image" Target="../media/image45.png"/><Relationship Id="rId6" Type="http://schemas.openxmlformats.org/officeDocument/2006/relationships/image" Target="../media/image5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3.png"/><Relationship Id="rId4" Type="http://schemas.openxmlformats.org/officeDocument/2006/relationships/image" Target="../media/image47.png"/><Relationship Id="rId5" Type="http://schemas.openxmlformats.org/officeDocument/2006/relationships/image" Target="../media/image42.png"/><Relationship Id="rId6" Type="http://schemas.openxmlformats.org/officeDocument/2006/relationships/image" Target="../media/image48.png"/><Relationship Id="rId7" Type="http://schemas.openxmlformats.org/officeDocument/2006/relationships/image" Target="../media/image51.png"/><Relationship Id="rId8"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en.wikipedia.org/wiki/Autogenic_training" TargetMode="External"/><Relationship Id="rId4" Type="http://schemas.openxmlformats.org/officeDocument/2006/relationships/image" Target="../media/image5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8.png"/><Relationship Id="rId4" Type="http://schemas.openxmlformats.org/officeDocument/2006/relationships/image" Target="../media/image57.png"/><Relationship Id="rId5"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en.wikipedia.org/wiki/Meditation" TargetMode="External"/><Relationship Id="rId4" Type="http://schemas.openxmlformats.org/officeDocument/2006/relationships/image" Target="../media/image6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3.png"/><Relationship Id="rId4" Type="http://schemas.openxmlformats.org/officeDocument/2006/relationships/image" Target="../media/image70.png"/><Relationship Id="rId5" Type="http://schemas.openxmlformats.org/officeDocument/2006/relationships/image" Target="../media/image62.png"/><Relationship Id="rId6" Type="http://schemas.openxmlformats.org/officeDocument/2006/relationships/image" Target="../media/image6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en.wikipedia.org/wiki/Nootropic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en.wikipedia.org/wiki/Relaxation_techniqu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en.wikipedia.org/wiki/Fractional_relaxation" TargetMode="External"/><Relationship Id="rId4" Type="http://schemas.openxmlformats.org/officeDocument/2006/relationships/image" Target="../media/image6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9.png"/><Relationship Id="rId4" Type="http://schemas.openxmlformats.org/officeDocument/2006/relationships/image" Target="../media/image67.png"/><Relationship Id="rId5" Type="http://schemas.openxmlformats.org/officeDocument/2006/relationships/image" Target="../media/image6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 Id="rId11" Type="http://schemas.openxmlformats.org/officeDocument/2006/relationships/image" Target="../media/image31.png"/><Relationship Id="rId10" Type="http://schemas.openxmlformats.org/officeDocument/2006/relationships/image" Target="../media/image28.png"/><Relationship Id="rId9"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14.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35.png"/><Relationship Id="rId8"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grpSp>
        <p:nvGrpSpPr>
          <p:cNvPr id="44" name="Google Shape;44;p1"/>
          <p:cNvGrpSpPr/>
          <p:nvPr/>
        </p:nvGrpSpPr>
        <p:grpSpPr>
          <a:xfrm>
            <a:off x="0" y="0"/>
            <a:ext cx="9144000" cy="6857997"/>
            <a:chOff x="0" y="0"/>
            <a:chExt cx="9144000" cy="6857997"/>
          </a:xfrm>
        </p:grpSpPr>
        <p:sp>
          <p:nvSpPr>
            <p:cNvPr id="45" name="Google Shape;45;p1"/>
            <p:cNvSpPr/>
            <p:nvPr/>
          </p:nvSpPr>
          <p:spPr>
            <a:xfrm>
              <a:off x="0" y="0"/>
              <a:ext cx="9144000" cy="685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p:nvPr/>
          </p:nvSpPr>
          <p:spPr>
            <a:xfrm>
              <a:off x="740663" y="1476755"/>
              <a:ext cx="7801356" cy="9418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1"/>
            <p:cNvSpPr/>
            <p:nvPr/>
          </p:nvSpPr>
          <p:spPr>
            <a:xfrm>
              <a:off x="1101852" y="1470660"/>
              <a:ext cx="7078980" cy="16459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1"/>
            <p:cNvSpPr/>
            <p:nvPr/>
          </p:nvSpPr>
          <p:spPr>
            <a:xfrm>
              <a:off x="1137932" y="1144397"/>
              <a:ext cx="7017499" cy="4607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1120482" y="1592833"/>
              <a:ext cx="7042784" cy="128270"/>
            </a:xfrm>
            <a:custGeom>
              <a:rect b="b" l="l" r="r" t="t"/>
              <a:pathLst>
                <a:path extrusionOk="0" h="128269" w="7042784">
                  <a:moveTo>
                    <a:pt x="7042442" y="96012"/>
                  </a:moveTo>
                  <a:lnTo>
                    <a:pt x="0" y="96012"/>
                  </a:lnTo>
                  <a:lnTo>
                    <a:pt x="0" y="128016"/>
                  </a:lnTo>
                  <a:lnTo>
                    <a:pt x="7042442" y="128016"/>
                  </a:lnTo>
                  <a:lnTo>
                    <a:pt x="7042442" y="96012"/>
                  </a:lnTo>
                  <a:close/>
                </a:path>
                <a:path extrusionOk="0" h="128269" w="7042784">
                  <a:moveTo>
                    <a:pt x="7042442" y="0"/>
                  </a:moveTo>
                  <a:lnTo>
                    <a:pt x="0" y="0"/>
                  </a:lnTo>
                  <a:lnTo>
                    <a:pt x="0" y="32004"/>
                  </a:lnTo>
                  <a:lnTo>
                    <a:pt x="7042442" y="32004"/>
                  </a:lnTo>
                  <a:lnTo>
                    <a:pt x="7042442" y="0"/>
                  </a:lnTo>
                  <a:close/>
                </a:path>
              </a:pathLst>
            </a:custGeom>
            <a:solidFill>
              <a:srgbClr val="5858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1120482" y="1592833"/>
              <a:ext cx="7042784" cy="128270"/>
            </a:xfrm>
            <a:custGeom>
              <a:rect b="b" l="l" r="r" t="t"/>
              <a:pathLst>
                <a:path extrusionOk="0" h="128269" w="7042784">
                  <a:moveTo>
                    <a:pt x="0" y="0"/>
                  </a:moveTo>
                  <a:lnTo>
                    <a:pt x="7042442" y="0"/>
                  </a:lnTo>
                  <a:lnTo>
                    <a:pt x="7042442" y="32003"/>
                  </a:lnTo>
                  <a:lnTo>
                    <a:pt x="0" y="32003"/>
                  </a:lnTo>
                  <a:lnTo>
                    <a:pt x="0" y="0"/>
                  </a:lnTo>
                  <a:close/>
                </a:path>
                <a:path extrusionOk="0" h="128269" w="7042784">
                  <a:moveTo>
                    <a:pt x="0" y="96012"/>
                  </a:moveTo>
                  <a:lnTo>
                    <a:pt x="7042442" y="96012"/>
                  </a:lnTo>
                  <a:lnTo>
                    <a:pt x="7042442" y="128015"/>
                  </a:lnTo>
                  <a:lnTo>
                    <a:pt x="0" y="128015"/>
                  </a:lnTo>
                  <a:lnTo>
                    <a:pt x="0" y="960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1881758" y="2708910"/>
              <a:ext cx="5216652" cy="382638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10"/>
          <p:cNvGrpSpPr/>
          <p:nvPr/>
        </p:nvGrpSpPr>
        <p:grpSpPr>
          <a:xfrm>
            <a:off x="0" y="0"/>
            <a:ext cx="7738871" cy="890015"/>
            <a:chOff x="0" y="0"/>
            <a:chExt cx="7738871" cy="890015"/>
          </a:xfrm>
        </p:grpSpPr>
        <p:sp>
          <p:nvSpPr>
            <p:cNvPr id="148" name="Google Shape;148;p10"/>
            <p:cNvSpPr/>
            <p:nvPr/>
          </p:nvSpPr>
          <p:spPr>
            <a:xfrm>
              <a:off x="0" y="97535"/>
              <a:ext cx="7482840" cy="789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0"/>
            <p:cNvSpPr/>
            <p:nvPr/>
          </p:nvSpPr>
          <p:spPr>
            <a:xfrm>
              <a:off x="28955" y="705612"/>
              <a:ext cx="7200900" cy="1722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0"/>
            <p:cNvSpPr/>
            <p:nvPr/>
          </p:nvSpPr>
          <p:spPr>
            <a:xfrm>
              <a:off x="6787895" y="0"/>
              <a:ext cx="950976" cy="8900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0"/>
            <p:cNvSpPr/>
            <p:nvPr/>
          </p:nvSpPr>
          <p:spPr>
            <a:xfrm>
              <a:off x="118606" y="380745"/>
              <a:ext cx="7026540" cy="3507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0"/>
            <p:cNvSpPr/>
            <p:nvPr/>
          </p:nvSpPr>
          <p:spPr>
            <a:xfrm>
              <a:off x="91439" y="768476"/>
              <a:ext cx="7076440" cy="47625"/>
            </a:xfrm>
            <a:custGeom>
              <a:rect b="b" l="l" r="r" t="t"/>
              <a:pathLst>
                <a:path extrusionOk="0" h="47625" w="7076440">
                  <a:moveTo>
                    <a:pt x="7075932" y="0"/>
                  </a:moveTo>
                  <a:lnTo>
                    <a:pt x="0" y="0"/>
                  </a:lnTo>
                  <a:lnTo>
                    <a:pt x="0" y="47244"/>
                  </a:lnTo>
                  <a:lnTo>
                    <a:pt x="7075932" y="47244"/>
                  </a:lnTo>
                  <a:lnTo>
                    <a:pt x="7075932"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0"/>
            <p:cNvSpPr/>
            <p:nvPr/>
          </p:nvSpPr>
          <p:spPr>
            <a:xfrm>
              <a:off x="91439" y="768476"/>
              <a:ext cx="7076440" cy="47625"/>
            </a:xfrm>
            <a:custGeom>
              <a:rect b="b" l="l" r="r" t="t"/>
              <a:pathLst>
                <a:path extrusionOk="0" h="47625" w="7076440">
                  <a:moveTo>
                    <a:pt x="0" y="47244"/>
                  </a:moveTo>
                  <a:lnTo>
                    <a:pt x="7075932" y="47244"/>
                  </a:lnTo>
                  <a:lnTo>
                    <a:pt x="7075932" y="0"/>
                  </a:lnTo>
                  <a:lnTo>
                    <a:pt x="0" y="0"/>
                  </a:lnTo>
                  <a:lnTo>
                    <a:pt x="0" y="47244"/>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0"/>
            <p:cNvSpPr/>
            <p:nvPr/>
          </p:nvSpPr>
          <p:spPr>
            <a:xfrm>
              <a:off x="7222236" y="429640"/>
              <a:ext cx="76835" cy="290195"/>
            </a:xfrm>
            <a:custGeom>
              <a:rect b="b" l="l" r="r" t="t"/>
              <a:pathLst>
                <a:path extrusionOk="0" h="290195" w="76834">
                  <a:moveTo>
                    <a:pt x="76708" y="213233"/>
                  </a:moveTo>
                  <a:lnTo>
                    <a:pt x="0" y="213233"/>
                  </a:lnTo>
                  <a:lnTo>
                    <a:pt x="0" y="290068"/>
                  </a:lnTo>
                  <a:lnTo>
                    <a:pt x="76708" y="290068"/>
                  </a:lnTo>
                  <a:lnTo>
                    <a:pt x="76708" y="213233"/>
                  </a:lnTo>
                  <a:close/>
                </a:path>
                <a:path extrusionOk="0" h="290195" w="76834">
                  <a:moveTo>
                    <a:pt x="76708" y="0"/>
                  </a:moveTo>
                  <a:lnTo>
                    <a:pt x="0" y="0"/>
                  </a:lnTo>
                  <a:lnTo>
                    <a:pt x="0" y="76708"/>
                  </a:lnTo>
                  <a:lnTo>
                    <a:pt x="76708" y="76708"/>
                  </a:lnTo>
                  <a:lnTo>
                    <a:pt x="76708"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0"/>
            <p:cNvSpPr/>
            <p:nvPr/>
          </p:nvSpPr>
          <p:spPr>
            <a:xfrm>
              <a:off x="7222235" y="429641"/>
              <a:ext cx="76835" cy="290195"/>
            </a:xfrm>
            <a:custGeom>
              <a:rect b="b" l="l" r="r" t="t"/>
              <a:pathLst>
                <a:path extrusionOk="0" h="290195" w="76834">
                  <a:moveTo>
                    <a:pt x="0" y="213233"/>
                  </a:moveTo>
                  <a:lnTo>
                    <a:pt x="76708" y="213233"/>
                  </a:lnTo>
                  <a:lnTo>
                    <a:pt x="76708" y="290068"/>
                  </a:lnTo>
                  <a:lnTo>
                    <a:pt x="0" y="290068"/>
                  </a:lnTo>
                  <a:lnTo>
                    <a:pt x="0" y="213233"/>
                  </a:lnTo>
                  <a:close/>
                </a:path>
                <a:path extrusionOk="0" h="290195" w="76834">
                  <a:moveTo>
                    <a:pt x="0" y="0"/>
                  </a:moveTo>
                  <a:lnTo>
                    <a:pt x="76708" y="0"/>
                  </a:lnTo>
                  <a:lnTo>
                    <a:pt x="76708" y="76708"/>
                  </a:lnTo>
                  <a:lnTo>
                    <a:pt x="0" y="76708"/>
                  </a:lnTo>
                  <a:lnTo>
                    <a:pt x="0"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10"/>
          <p:cNvSpPr txBox="1"/>
          <p:nvPr/>
        </p:nvSpPr>
        <p:spPr>
          <a:xfrm>
            <a:off x="330200" y="1621282"/>
            <a:ext cx="8597900" cy="4635500"/>
          </a:xfrm>
          <a:prstGeom prst="rect">
            <a:avLst/>
          </a:prstGeom>
          <a:noFill/>
          <a:ln>
            <a:noFill/>
          </a:ln>
        </p:spPr>
        <p:txBody>
          <a:bodyPr anchorCtr="0" anchor="t" bIns="0" lIns="0" spcFirstLastPara="1" rIns="0" wrap="square" tIns="12700">
            <a:spAutoFit/>
          </a:bodyPr>
          <a:lstStyle/>
          <a:p>
            <a:pPr indent="-343535" lvl="0" marL="355600" marR="1276350" rtl="0" algn="just">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Accidents can cause stress for the  victim, the person who caused the  accident and the families of both</a:t>
            </a:r>
            <a:endParaRPr sz="3600">
              <a:solidFill>
                <a:schemeClr val="dk1"/>
              </a:solidFill>
              <a:latin typeface="Arial"/>
              <a:ea typeface="Arial"/>
              <a:cs typeface="Arial"/>
              <a:sym typeface="Arial"/>
            </a:endParaRPr>
          </a:p>
          <a:p>
            <a:pPr indent="-343535" lvl="0" marL="355600" marR="5080" rtl="0" algn="just">
              <a:lnSpc>
                <a:spcPct val="100000"/>
              </a:lnSpc>
              <a:spcBef>
                <a:spcPts val="865"/>
              </a:spcBef>
              <a:spcAft>
                <a:spcPts val="0"/>
              </a:spcAft>
              <a:buClr>
                <a:schemeClr val="dk1"/>
              </a:buClr>
              <a:buSzPts val="3600"/>
              <a:buFont typeface="Arial"/>
              <a:buChar char="•"/>
            </a:pPr>
            <a:r>
              <a:rPr lang="en-US" sz="3600">
                <a:solidFill>
                  <a:schemeClr val="dk1"/>
                </a:solidFill>
                <a:latin typeface="Arial"/>
                <a:ea typeface="Arial"/>
                <a:cs typeface="Arial"/>
                <a:sym typeface="Arial"/>
              </a:rPr>
              <a:t>Stressful experiences of family members  and friends</a:t>
            </a:r>
            <a:endParaRPr sz="3600">
              <a:solidFill>
                <a:schemeClr val="dk1"/>
              </a:solidFill>
              <a:latin typeface="Arial"/>
              <a:ea typeface="Arial"/>
              <a:cs typeface="Arial"/>
              <a:sym typeface="Arial"/>
            </a:endParaRPr>
          </a:p>
          <a:p>
            <a:pPr indent="-343535" lvl="0" marL="355600" marR="716280" rtl="0" algn="just">
              <a:lnSpc>
                <a:spcPct val="100000"/>
              </a:lnSpc>
              <a:spcBef>
                <a:spcPts val="865"/>
              </a:spcBef>
              <a:spcAft>
                <a:spcPts val="0"/>
              </a:spcAft>
              <a:buClr>
                <a:schemeClr val="dk1"/>
              </a:buClr>
              <a:buSzPts val="3600"/>
              <a:buFont typeface="Arial"/>
              <a:buChar char="•"/>
            </a:pPr>
            <a:r>
              <a:rPr lang="en-US" sz="3600">
                <a:solidFill>
                  <a:schemeClr val="dk1"/>
                </a:solidFill>
                <a:latin typeface="Arial"/>
                <a:ea typeface="Arial"/>
                <a:cs typeface="Arial"/>
                <a:sym typeface="Arial"/>
              </a:rPr>
              <a:t>Fear of aggression or mutilation from  others such as murder, rape, terrorist  and attacks.</a:t>
            </a:r>
            <a:endParaRPr sz="3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nvSpPr>
        <p:spPr>
          <a:xfrm>
            <a:off x="474370" y="425577"/>
            <a:ext cx="7529195" cy="353758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Events that we see on T.V. such as  war, earthquake, violence</a:t>
            </a:r>
            <a:endParaRPr sz="3600">
              <a:solidFill>
                <a:schemeClr val="dk1"/>
              </a:solidFill>
              <a:latin typeface="Arial"/>
              <a:ea typeface="Arial"/>
              <a:cs typeface="Arial"/>
              <a:sym typeface="Arial"/>
            </a:endParaRPr>
          </a:p>
          <a:p>
            <a:pPr indent="-342900" lvl="0" marL="355600" marR="0" rtl="0" algn="l">
              <a:lnSpc>
                <a:spcPct val="100000"/>
              </a:lnSpc>
              <a:spcBef>
                <a:spcPts val="865"/>
              </a:spcBef>
              <a:spcAft>
                <a:spcPts val="0"/>
              </a:spcAft>
              <a:buClr>
                <a:schemeClr val="dk1"/>
              </a:buClr>
              <a:buSzPts val="3600"/>
              <a:buFont typeface="Arial"/>
              <a:buChar char="•"/>
            </a:pPr>
            <a:r>
              <a:rPr lang="en-US" sz="3600">
                <a:solidFill>
                  <a:schemeClr val="dk1"/>
                </a:solidFill>
                <a:latin typeface="Arial"/>
                <a:ea typeface="Arial"/>
                <a:cs typeface="Arial"/>
                <a:sym typeface="Arial"/>
              </a:rPr>
              <a:t>Developmental and life events</a:t>
            </a:r>
            <a:endParaRPr sz="3600">
              <a:solidFill>
                <a:schemeClr val="dk1"/>
              </a:solidFill>
              <a:latin typeface="Arial"/>
              <a:ea typeface="Arial"/>
              <a:cs typeface="Arial"/>
              <a:sym typeface="Arial"/>
            </a:endParaRPr>
          </a:p>
          <a:p>
            <a:pPr indent="-342900" lvl="0" marL="355600" marR="359410" rtl="0" algn="l">
              <a:lnSpc>
                <a:spcPct val="100000"/>
              </a:lnSpc>
              <a:spcBef>
                <a:spcPts val="865"/>
              </a:spcBef>
              <a:spcAft>
                <a:spcPts val="0"/>
              </a:spcAft>
              <a:buClr>
                <a:schemeClr val="dk1"/>
              </a:buClr>
              <a:buSzPts val="3600"/>
              <a:buFont typeface="Arial"/>
              <a:buChar char="•"/>
            </a:pPr>
            <a:r>
              <a:rPr lang="en-US" sz="3600">
                <a:solidFill>
                  <a:schemeClr val="dk1"/>
                </a:solidFill>
                <a:latin typeface="Arial"/>
                <a:ea typeface="Arial"/>
                <a:cs typeface="Arial"/>
                <a:sym typeface="Arial"/>
              </a:rPr>
              <a:t>Rapid	changes	in	our	world,  including	economic		and	political  structures		and technology</a:t>
            </a:r>
            <a:endParaRPr sz="3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2"/>
          <p:cNvGrpSpPr/>
          <p:nvPr/>
        </p:nvGrpSpPr>
        <p:grpSpPr>
          <a:xfrm>
            <a:off x="179831" y="300227"/>
            <a:ext cx="6954011" cy="4826762"/>
            <a:chOff x="179831" y="300227"/>
            <a:chExt cx="6954011" cy="4826762"/>
          </a:xfrm>
        </p:grpSpPr>
        <p:sp>
          <p:nvSpPr>
            <p:cNvPr id="167" name="Google Shape;167;p12"/>
            <p:cNvSpPr/>
            <p:nvPr/>
          </p:nvSpPr>
          <p:spPr>
            <a:xfrm>
              <a:off x="179831" y="300227"/>
              <a:ext cx="6954011"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2"/>
            <p:cNvSpPr/>
            <p:nvPr/>
          </p:nvSpPr>
          <p:spPr>
            <a:xfrm>
              <a:off x="496823" y="992124"/>
              <a:ext cx="6320028" cy="2438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2"/>
            <p:cNvSpPr/>
            <p:nvPr/>
          </p:nvSpPr>
          <p:spPr>
            <a:xfrm>
              <a:off x="573100" y="641604"/>
              <a:ext cx="6153327" cy="4264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2"/>
            <p:cNvSpPr/>
            <p:nvPr/>
          </p:nvSpPr>
          <p:spPr>
            <a:xfrm>
              <a:off x="558977" y="1054988"/>
              <a:ext cx="6195060" cy="119380"/>
            </a:xfrm>
            <a:custGeom>
              <a:rect b="b" l="l" r="r" t="t"/>
              <a:pathLst>
                <a:path extrusionOk="0" h="119380" w="6195059">
                  <a:moveTo>
                    <a:pt x="6195009" y="88392"/>
                  </a:moveTo>
                  <a:lnTo>
                    <a:pt x="0" y="88392"/>
                  </a:lnTo>
                  <a:lnTo>
                    <a:pt x="0" y="118872"/>
                  </a:lnTo>
                  <a:lnTo>
                    <a:pt x="6195009" y="118872"/>
                  </a:lnTo>
                  <a:lnTo>
                    <a:pt x="6195009" y="88392"/>
                  </a:lnTo>
                  <a:close/>
                </a:path>
                <a:path extrusionOk="0" h="119380" w="6195059">
                  <a:moveTo>
                    <a:pt x="6195009" y="0"/>
                  </a:moveTo>
                  <a:lnTo>
                    <a:pt x="0" y="0"/>
                  </a:lnTo>
                  <a:lnTo>
                    <a:pt x="0" y="30480"/>
                  </a:lnTo>
                  <a:lnTo>
                    <a:pt x="6195009" y="30480"/>
                  </a:lnTo>
                  <a:lnTo>
                    <a:pt x="619500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2"/>
            <p:cNvSpPr/>
            <p:nvPr/>
          </p:nvSpPr>
          <p:spPr>
            <a:xfrm>
              <a:off x="558977" y="1054988"/>
              <a:ext cx="6195060" cy="119380"/>
            </a:xfrm>
            <a:custGeom>
              <a:rect b="b" l="l" r="r" t="t"/>
              <a:pathLst>
                <a:path extrusionOk="0" h="119380" w="6195059">
                  <a:moveTo>
                    <a:pt x="0" y="0"/>
                  </a:moveTo>
                  <a:lnTo>
                    <a:pt x="6195009" y="0"/>
                  </a:lnTo>
                  <a:lnTo>
                    <a:pt x="6195009" y="30480"/>
                  </a:lnTo>
                  <a:lnTo>
                    <a:pt x="0" y="30480"/>
                  </a:lnTo>
                  <a:lnTo>
                    <a:pt x="0" y="0"/>
                  </a:lnTo>
                  <a:close/>
                </a:path>
                <a:path extrusionOk="0" h="119380" w="6195059">
                  <a:moveTo>
                    <a:pt x="0" y="88391"/>
                  </a:moveTo>
                  <a:lnTo>
                    <a:pt x="6195009" y="88391"/>
                  </a:lnTo>
                  <a:lnTo>
                    <a:pt x="6195009" y="118872"/>
                  </a:lnTo>
                  <a:lnTo>
                    <a:pt x="0" y="118872"/>
                  </a:lnTo>
                  <a:lnTo>
                    <a:pt x="0" y="88391"/>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2"/>
            <p:cNvSpPr/>
            <p:nvPr/>
          </p:nvSpPr>
          <p:spPr>
            <a:xfrm>
              <a:off x="685863" y="3299459"/>
              <a:ext cx="3990340" cy="1827530"/>
            </a:xfrm>
            <a:custGeom>
              <a:rect b="b" l="l" r="r" t="t"/>
              <a:pathLst>
                <a:path extrusionOk="0" h="1827529" w="3990340">
                  <a:moveTo>
                    <a:pt x="3963924" y="0"/>
                  </a:moveTo>
                  <a:lnTo>
                    <a:pt x="0" y="0"/>
                  </a:lnTo>
                  <a:lnTo>
                    <a:pt x="0" y="71628"/>
                  </a:lnTo>
                  <a:lnTo>
                    <a:pt x="3963924" y="71628"/>
                  </a:lnTo>
                  <a:lnTo>
                    <a:pt x="3963924" y="0"/>
                  </a:lnTo>
                  <a:close/>
                </a:path>
                <a:path extrusionOk="0" h="1827529" w="3990340">
                  <a:moveTo>
                    <a:pt x="3989832" y="1755660"/>
                  </a:moveTo>
                  <a:lnTo>
                    <a:pt x="0" y="1755660"/>
                  </a:lnTo>
                  <a:lnTo>
                    <a:pt x="0" y="1827276"/>
                  </a:lnTo>
                  <a:lnTo>
                    <a:pt x="3989832" y="1827276"/>
                  </a:lnTo>
                  <a:lnTo>
                    <a:pt x="3989832" y="175566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12"/>
          <p:cNvSpPr txBox="1"/>
          <p:nvPr/>
        </p:nvSpPr>
        <p:spPr>
          <a:xfrm>
            <a:off x="330200" y="1621282"/>
            <a:ext cx="8585835" cy="4635500"/>
          </a:xfrm>
          <a:prstGeom prst="rect">
            <a:avLst/>
          </a:prstGeom>
          <a:noFill/>
          <a:ln>
            <a:noFill/>
          </a:ln>
        </p:spPr>
        <p:txBody>
          <a:bodyPr anchorCtr="0" anchor="t" bIns="0" lIns="0" spcFirstLastPara="1" rIns="0" wrap="square" tIns="12700">
            <a:spAutoFit/>
          </a:bodyPr>
          <a:lstStyle/>
          <a:p>
            <a:pPr indent="36195" lvl="0" marL="355600" marR="5080" rtl="0" algn="l">
              <a:lnSpc>
                <a:spcPct val="100000"/>
              </a:lnSpc>
              <a:spcBef>
                <a:spcPts val="0"/>
              </a:spcBef>
              <a:spcAft>
                <a:spcPts val="0"/>
              </a:spcAft>
              <a:buNone/>
            </a:pPr>
            <a:r>
              <a:rPr lang="en-US" sz="3600">
                <a:solidFill>
                  <a:schemeClr val="dk1"/>
                </a:solidFill>
                <a:latin typeface="Arial"/>
                <a:ea typeface="Arial"/>
                <a:cs typeface="Arial"/>
                <a:sym typeface="Arial"/>
              </a:rPr>
              <a:t>There are many sources of stress, these  are broadly classified as:</a:t>
            </a:r>
            <a:endParaRPr sz="3600">
              <a:solidFill>
                <a:schemeClr val="dk1"/>
              </a:solidFill>
              <a:latin typeface="Arial"/>
              <a:ea typeface="Arial"/>
              <a:cs typeface="Arial"/>
              <a:sym typeface="Arial"/>
            </a:endParaRPr>
          </a:p>
          <a:p>
            <a:pPr indent="-343535" lvl="0" marL="355600" marR="9334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Internal stressors</a:t>
            </a:r>
            <a:r>
              <a:rPr lang="en-US" sz="3600">
                <a:solidFill>
                  <a:schemeClr val="dk1"/>
                </a:solidFill>
                <a:latin typeface="Arial"/>
                <a:ea typeface="Arial"/>
                <a:cs typeface="Arial"/>
                <a:sym typeface="Arial"/>
              </a:rPr>
              <a:t>: they originate within  a person e.g.: cancer, feeling of  depression.</a:t>
            </a:r>
            <a:endParaRPr sz="3600">
              <a:solidFill>
                <a:schemeClr val="dk1"/>
              </a:solidFill>
              <a:latin typeface="Arial"/>
              <a:ea typeface="Arial"/>
              <a:cs typeface="Arial"/>
              <a:sym typeface="Arial"/>
            </a:endParaRPr>
          </a:p>
          <a:p>
            <a:pPr indent="-343535" lvl="0" marL="355600" marR="1714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External stressors: </a:t>
            </a:r>
            <a:r>
              <a:rPr lang="en-US" sz="3600">
                <a:solidFill>
                  <a:schemeClr val="dk1"/>
                </a:solidFill>
                <a:latin typeface="Arial"/>
                <a:ea typeface="Arial"/>
                <a:cs typeface="Arial"/>
                <a:sym typeface="Arial"/>
              </a:rPr>
              <a:t>it originates outside  the individual e.g.: moving to another  city, death in a family.</a:t>
            </a:r>
            <a:endParaRPr sz="3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p:nvPr/>
        </p:nvSpPr>
        <p:spPr>
          <a:xfrm>
            <a:off x="685863" y="752868"/>
            <a:ext cx="5438140" cy="3034665"/>
          </a:xfrm>
          <a:custGeom>
            <a:rect b="b" l="l" r="r" t="t"/>
            <a:pathLst>
              <a:path extrusionOk="0" h="3034665" w="5438140">
                <a:moveTo>
                  <a:pt x="4523232" y="2962643"/>
                </a:moveTo>
                <a:lnTo>
                  <a:pt x="0" y="2962643"/>
                </a:lnTo>
                <a:lnTo>
                  <a:pt x="0" y="3034271"/>
                </a:lnTo>
                <a:lnTo>
                  <a:pt x="4523232" y="3034271"/>
                </a:lnTo>
                <a:lnTo>
                  <a:pt x="4523232" y="2962643"/>
                </a:lnTo>
                <a:close/>
              </a:path>
              <a:path extrusionOk="0" h="3034665" w="5438140">
                <a:moveTo>
                  <a:pt x="5437632" y="0"/>
                </a:moveTo>
                <a:lnTo>
                  <a:pt x="0" y="0"/>
                </a:lnTo>
                <a:lnTo>
                  <a:pt x="0" y="71615"/>
                </a:lnTo>
                <a:lnTo>
                  <a:pt x="5437632" y="71615"/>
                </a:lnTo>
                <a:lnTo>
                  <a:pt x="543763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3"/>
          <p:cNvSpPr txBox="1"/>
          <p:nvPr/>
        </p:nvSpPr>
        <p:spPr>
          <a:xfrm>
            <a:off x="330200" y="281381"/>
            <a:ext cx="8418195" cy="5732780"/>
          </a:xfrm>
          <a:prstGeom prst="rect">
            <a:avLst/>
          </a:prstGeom>
          <a:noFill/>
          <a:ln>
            <a:noFill/>
          </a:ln>
        </p:spPr>
        <p:txBody>
          <a:bodyPr anchorCtr="0" anchor="t" bIns="0" lIns="0" spcFirstLastPara="1" rIns="0" wrap="square" tIns="12700">
            <a:spAutoFit/>
          </a:bodyPr>
          <a:lstStyle/>
          <a:p>
            <a:pPr indent="-343535" lvl="0" marL="355600" marR="5080" rtl="0" algn="l">
              <a:lnSpc>
                <a:spcPct val="100000"/>
              </a:lnSpc>
              <a:spcBef>
                <a:spcPts val="0"/>
              </a:spcBef>
              <a:spcAft>
                <a:spcPts val="0"/>
              </a:spcAft>
              <a:buClr>
                <a:schemeClr val="dk1"/>
              </a:buClr>
              <a:buSzPts val="3600"/>
              <a:buFont typeface="Arial"/>
              <a:buChar char="•"/>
            </a:pPr>
            <a:r>
              <a:rPr b="1" lang="en-US" sz="3600">
                <a:solidFill>
                  <a:schemeClr val="dk1"/>
                </a:solidFill>
                <a:latin typeface="Arial"/>
                <a:ea typeface="Arial"/>
                <a:cs typeface="Arial"/>
                <a:sym typeface="Arial"/>
              </a:rPr>
              <a:t>Developmental stressors</a:t>
            </a:r>
            <a:r>
              <a:rPr lang="en-US" sz="3600">
                <a:solidFill>
                  <a:schemeClr val="dk1"/>
                </a:solidFill>
                <a:latin typeface="Arial"/>
                <a:ea typeface="Arial"/>
                <a:cs typeface="Arial"/>
                <a:sym typeface="Arial"/>
              </a:rPr>
              <a:t>: it occurs at  predictable times throughout an  individual‘s life.	e.g.: child- beginning of  school.</a:t>
            </a:r>
            <a:endParaRPr sz="3600">
              <a:solidFill>
                <a:schemeClr val="dk1"/>
              </a:solidFill>
              <a:latin typeface="Arial"/>
              <a:ea typeface="Arial"/>
              <a:cs typeface="Arial"/>
              <a:sym typeface="Arial"/>
            </a:endParaRPr>
          </a:p>
          <a:p>
            <a:pPr indent="0" lvl="0" marL="0" marR="0" rtl="0" algn="l">
              <a:lnSpc>
                <a:spcPct val="100000"/>
              </a:lnSpc>
              <a:spcBef>
                <a:spcPts val="15"/>
              </a:spcBef>
              <a:spcAft>
                <a:spcPts val="0"/>
              </a:spcAft>
              <a:buClr>
                <a:schemeClr val="dk1"/>
              </a:buClr>
              <a:buSzPts val="5250"/>
              <a:buFont typeface="Arial"/>
              <a:buNone/>
            </a:pPr>
            <a:r>
              <a:t/>
            </a:r>
            <a:endParaRPr sz="5250">
              <a:solidFill>
                <a:schemeClr val="dk1"/>
              </a:solidFill>
              <a:latin typeface="Arial"/>
              <a:ea typeface="Arial"/>
              <a:cs typeface="Arial"/>
              <a:sym typeface="Arial"/>
            </a:endParaRPr>
          </a:p>
          <a:p>
            <a:pPr indent="-343535" lvl="0" marL="355600" marR="153670" rtl="0" algn="l">
              <a:lnSpc>
                <a:spcPct val="100000"/>
              </a:lnSpc>
              <a:spcBef>
                <a:spcPts val="0"/>
              </a:spcBef>
              <a:spcAft>
                <a:spcPts val="0"/>
              </a:spcAft>
              <a:buClr>
                <a:schemeClr val="dk1"/>
              </a:buClr>
              <a:buSzPts val="3600"/>
              <a:buFont typeface="Arial"/>
              <a:buChar char="•"/>
            </a:pPr>
            <a:r>
              <a:rPr b="1" lang="en-US" sz="3600">
                <a:solidFill>
                  <a:schemeClr val="dk1"/>
                </a:solidFill>
                <a:latin typeface="Arial"/>
                <a:ea typeface="Arial"/>
                <a:cs typeface="Arial"/>
                <a:sym typeface="Arial"/>
              </a:rPr>
              <a:t>Situational stressors</a:t>
            </a:r>
            <a:r>
              <a:rPr lang="en-US" sz="3600">
                <a:solidFill>
                  <a:schemeClr val="dk1"/>
                </a:solidFill>
                <a:latin typeface="Arial"/>
                <a:ea typeface="Arial"/>
                <a:cs typeface="Arial"/>
                <a:sym typeface="Arial"/>
              </a:rPr>
              <a:t>: they are  unpredictable and occur at any time  during life. It may be positive or  negative. e.g.: death of family member,  marriage/ divorce.</a:t>
            </a:r>
            <a:endParaRPr sz="3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4"/>
          <p:cNvGrpSpPr/>
          <p:nvPr/>
        </p:nvGrpSpPr>
        <p:grpSpPr>
          <a:xfrm>
            <a:off x="251459" y="300227"/>
            <a:ext cx="7685532" cy="3729356"/>
            <a:chOff x="251459" y="300227"/>
            <a:chExt cx="7685532" cy="3729356"/>
          </a:xfrm>
        </p:grpSpPr>
        <p:sp>
          <p:nvSpPr>
            <p:cNvPr id="185" name="Google Shape;185;p14"/>
            <p:cNvSpPr/>
            <p:nvPr/>
          </p:nvSpPr>
          <p:spPr>
            <a:xfrm>
              <a:off x="251459" y="300227"/>
              <a:ext cx="7685532"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4"/>
            <p:cNvSpPr/>
            <p:nvPr/>
          </p:nvSpPr>
          <p:spPr>
            <a:xfrm>
              <a:off x="568451" y="992124"/>
              <a:ext cx="7051548" cy="2148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4"/>
            <p:cNvSpPr/>
            <p:nvPr/>
          </p:nvSpPr>
          <p:spPr>
            <a:xfrm>
              <a:off x="663130" y="641604"/>
              <a:ext cx="6866826" cy="4264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4"/>
            <p:cNvSpPr/>
            <p:nvPr/>
          </p:nvSpPr>
          <p:spPr>
            <a:xfrm>
              <a:off x="630986" y="1054988"/>
              <a:ext cx="6926580" cy="90170"/>
            </a:xfrm>
            <a:custGeom>
              <a:rect b="b" l="l" r="r" t="t"/>
              <a:pathLst>
                <a:path extrusionOk="0" h="90169" w="6926580">
                  <a:moveTo>
                    <a:pt x="6926580" y="0"/>
                  </a:moveTo>
                  <a:lnTo>
                    <a:pt x="0" y="0"/>
                  </a:lnTo>
                  <a:lnTo>
                    <a:pt x="0" y="89915"/>
                  </a:lnTo>
                  <a:lnTo>
                    <a:pt x="6926580" y="89915"/>
                  </a:lnTo>
                  <a:lnTo>
                    <a:pt x="6926580"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4"/>
            <p:cNvSpPr/>
            <p:nvPr/>
          </p:nvSpPr>
          <p:spPr>
            <a:xfrm>
              <a:off x="630986" y="1054988"/>
              <a:ext cx="6926580" cy="90170"/>
            </a:xfrm>
            <a:custGeom>
              <a:rect b="b" l="l" r="r" t="t"/>
              <a:pathLst>
                <a:path extrusionOk="0" h="90169" w="6926580">
                  <a:moveTo>
                    <a:pt x="0" y="89915"/>
                  </a:moveTo>
                  <a:lnTo>
                    <a:pt x="6926580" y="89915"/>
                  </a:lnTo>
                  <a:lnTo>
                    <a:pt x="6926580" y="0"/>
                  </a:lnTo>
                  <a:lnTo>
                    <a:pt x="0" y="0"/>
                  </a:lnTo>
                  <a:lnTo>
                    <a:pt x="0" y="89915"/>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4"/>
            <p:cNvSpPr/>
            <p:nvPr/>
          </p:nvSpPr>
          <p:spPr>
            <a:xfrm>
              <a:off x="901877" y="3957828"/>
              <a:ext cx="5256530" cy="71755"/>
            </a:xfrm>
            <a:custGeom>
              <a:rect b="b" l="l" r="r" t="t"/>
              <a:pathLst>
                <a:path extrusionOk="0" h="71754" w="5256530">
                  <a:moveTo>
                    <a:pt x="5256276" y="0"/>
                  </a:moveTo>
                  <a:lnTo>
                    <a:pt x="0" y="0"/>
                  </a:lnTo>
                  <a:lnTo>
                    <a:pt x="0" y="71628"/>
                  </a:lnTo>
                  <a:lnTo>
                    <a:pt x="5256276" y="71628"/>
                  </a:lnTo>
                  <a:lnTo>
                    <a:pt x="5256276" y="0"/>
                  </a:lnTo>
                  <a:close/>
                </a:path>
              </a:pathLst>
            </a:custGeom>
            <a:solidFill>
              <a:srgbClr val="006F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14"/>
          <p:cNvSpPr txBox="1"/>
          <p:nvPr/>
        </p:nvSpPr>
        <p:spPr>
          <a:xfrm>
            <a:off x="546303" y="1621282"/>
            <a:ext cx="8228965" cy="4744720"/>
          </a:xfrm>
          <a:prstGeom prst="rect">
            <a:avLst/>
          </a:prstGeom>
          <a:noFill/>
          <a:ln>
            <a:noFill/>
          </a:ln>
        </p:spPr>
        <p:txBody>
          <a:bodyPr anchorCtr="0" anchor="t" bIns="0" lIns="0" spcFirstLastPara="1" rIns="0" wrap="square" tIns="12700">
            <a:spAutoFit/>
          </a:bodyPr>
          <a:lstStyle/>
          <a:p>
            <a:pPr indent="-6350" lvl="0" marL="355600" marR="248920" rtl="0" algn="l">
              <a:lnSpc>
                <a:spcPct val="100000"/>
              </a:lnSpc>
              <a:spcBef>
                <a:spcPts val="0"/>
              </a:spcBef>
              <a:spcAft>
                <a:spcPts val="0"/>
              </a:spcAft>
              <a:buNone/>
            </a:pPr>
            <a:r>
              <a:rPr lang="en-US" sz="3600">
                <a:solidFill>
                  <a:schemeClr val="dk1"/>
                </a:solidFill>
                <a:latin typeface="Arial"/>
                <a:ea typeface="Arial"/>
                <a:cs typeface="Arial"/>
                <a:sym typeface="Arial"/>
              </a:rPr>
              <a:t>It may be physiological, psychological  and cognitive:</a:t>
            </a:r>
            <a:endParaRPr sz="36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5250">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rgbClr val="006FC0"/>
              </a:buClr>
              <a:buSzPts val="3600"/>
              <a:buFont typeface="Arial"/>
              <a:buChar char="•"/>
            </a:pPr>
            <a:r>
              <a:rPr b="1" lang="en-US" sz="3600">
                <a:solidFill>
                  <a:srgbClr val="006FC0"/>
                </a:solidFill>
                <a:latin typeface="Arial"/>
                <a:ea typeface="Arial"/>
                <a:cs typeface="Arial"/>
                <a:sym typeface="Arial"/>
              </a:rPr>
              <a:t>Physiological indicators</a:t>
            </a:r>
            <a:r>
              <a:rPr lang="en-US" sz="3600">
                <a:solidFill>
                  <a:srgbClr val="006FC0"/>
                </a:solidFill>
                <a:latin typeface="Arial"/>
                <a:ea typeface="Arial"/>
                <a:cs typeface="Arial"/>
                <a:sym typeface="Arial"/>
              </a:rPr>
              <a:t>:</a:t>
            </a:r>
            <a:endParaRPr sz="3600">
              <a:solidFill>
                <a:schemeClr val="dk1"/>
              </a:solidFill>
              <a:latin typeface="Arial"/>
              <a:ea typeface="Arial"/>
              <a:cs typeface="Arial"/>
              <a:sym typeface="Arial"/>
            </a:endParaRPr>
          </a:p>
          <a:p>
            <a:pPr indent="36195" lvl="0" marL="355600" marR="5080" rtl="0" algn="l">
              <a:lnSpc>
                <a:spcPct val="100000"/>
              </a:lnSpc>
              <a:spcBef>
                <a:spcPts val="865"/>
              </a:spcBef>
              <a:spcAft>
                <a:spcPts val="0"/>
              </a:spcAft>
              <a:buNone/>
            </a:pPr>
            <a:r>
              <a:rPr lang="en-US" sz="3600">
                <a:solidFill>
                  <a:schemeClr val="dk1"/>
                </a:solidFill>
                <a:latin typeface="Arial"/>
                <a:ea typeface="Arial"/>
                <a:cs typeface="Arial"/>
                <a:sym typeface="Arial"/>
              </a:rPr>
              <a:t>The physiological signs and symptoms  of stress result from activation of  sympathetic and neuro- endocrine  systems of body.</a:t>
            </a:r>
            <a:endParaRPr sz="3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889203" y="569721"/>
            <a:ext cx="8082280" cy="4964430"/>
          </a:xfrm>
          <a:prstGeom prst="rect">
            <a:avLst/>
          </a:prstGeom>
          <a:noFill/>
          <a:ln>
            <a:noFill/>
          </a:ln>
        </p:spPr>
        <p:txBody>
          <a:bodyPr anchorCtr="0" anchor="t" bIns="0" lIns="0" spcFirstLastPara="1" rIns="0" wrap="square" tIns="12700">
            <a:spAutoFit/>
          </a:bodyPr>
          <a:lstStyle/>
          <a:p>
            <a:pPr indent="10159" lvl="0" marL="12700" marR="1929129" rtl="0" algn="l">
              <a:lnSpc>
                <a:spcPct val="100000"/>
              </a:lnSpc>
              <a:spcBef>
                <a:spcPts val="0"/>
              </a:spcBef>
              <a:spcAft>
                <a:spcPts val="0"/>
              </a:spcAft>
              <a:buNone/>
            </a:pPr>
            <a:r>
              <a:rPr lang="en-US" sz="3600">
                <a:solidFill>
                  <a:schemeClr val="dk1"/>
                </a:solidFill>
                <a:latin typeface="Arial"/>
                <a:ea typeface="Arial"/>
                <a:cs typeface="Arial"/>
                <a:sym typeface="Arial"/>
              </a:rPr>
              <a:t>Pupils dilate to increase visual  perception</a:t>
            </a:r>
            <a:endParaRPr sz="3600">
              <a:solidFill>
                <a:schemeClr val="dk1"/>
              </a:solidFill>
              <a:latin typeface="Arial"/>
              <a:ea typeface="Arial"/>
              <a:cs typeface="Arial"/>
              <a:sym typeface="Arial"/>
            </a:endParaRPr>
          </a:p>
          <a:p>
            <a:pPr indent="0" lvl="0" marL="67310" marR="0" rtl="0" algn="l">
              <a:lnSpc>
                <a:spcPct val="100000"/>
              </a:lnSpc>
              <a:spcBef>
                <a:spcPts val="865"/>
              </a:spcBef>
              <a:spcAft>
                <a:spcPts val="0"/>
              </a:spcAft>
              <a:buNone/>
            </a:pPr>
            <a:r>
              <a:rPr lang="en-US" sz="3600">
                <a:solidFill>
                  <a:schemeClr val="dk1"/>
                </a:solidFill>
                <a:latin typeface="Arial"/>
                <a:ea typeface="Arial"/>
                <a:cs typeface="Arial"/>
                <a:sym typeface="Arial"/>
              </a:rPr>
              <a:t>Sweat production increases</a:t>
            </a:r>
            <a:endParaRPr sz="3600">
              <a:solidFill>
                <a:schemeClr val="dk1"/>
              </a:solidFill>
              <a:latin typeface="Arial"/>
              <a:ea typeface="Arial"/>
              <a:cs typeface="Arial"/>
              <a:sym typeface="Arial"/>
            </a:endParaRPr>
          </a:p>
          <a:p>
            <a:pPr indent="54610" lvl="0" marL="12700" marR="5080" rtl="0" algn="l">
              <a:lnSpc>
                <a:spcPct val="110000"/>
              </a:lnSpc>
              <a:spcBef>
                <a:spcPts val="434"/>
              </a:spcBef>
              <a:spcAft>
                <a:spcPts val="0"/>
              </a:spcAft>
              <a:buNone/>
            </a:pPr>
            <a:r>
              <a:rPr lang="en-US" sz="3600">
                <a:solidFill>
                  <a:schemeClr val="dk1"/>
                </a:solidFill>
                <a:latin typeface="Arial"/>
                <a:ea typeface="Arial"/>
                <a:cs typeface="Arial"/>
                <a:sym typeface="Arial"/>
              </a:rPr>
              <a:t>Heart rate and cardiac output increases  Skin is pallid due to peripheral blood  vessel constriction</a:t>
            </a:r>
            <a:endParaRPr sz="3600">
              <a:solidFill>
                <a:schemeClr val="dk1"/>
              </a:solidFill>
              <a:latin typeface="Arial"/>
              <a:ea typeface="Arial"/>
              <a:cs typeface="Arial"/>
              <a:sym typeface="Arial"/>
            </a:endParaRPr>
          </a:p>
          <a:p>
            <a:pPr indent="0" lvl="0" marL="67310" marR="3280409" rtl="0" algn="l">
              <a:lnSpc>
                <a:spcPct val="144166"/>
              </a:lnSpc>
              <a:spcBef>
                <a:spcPts val="310"/>
              </a:spcBef>
              <a:spcAft>
                <a:spcPts val="0"/>
              </a:spcAft>
              <a:buNone/>
            </a:pPr>
            <a:r>
              <a:rPr lang="en-US" sz="3600">
                <a:solidFill>
                  <a:schemeClr val="dk1"/>
                </a:solidFill>
                <a:latin typeface="Arial"/>
                <a:ea typeface="Arial"/>
                <a:cs typeface="Arial"/>
                <a:sym typeface="Arial"/>
              </a:rPr>
              <a:t>Mouth may be dry  Urine output decreases</a:t>
            </a:r>
            <a:endParaRPr sz="36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p:nvPr/>
        </p:nvSpPr>
        <p:spPr>
          <a:xfrm>
            <a:off x="630986" y="1054988"/>
            <a:ext cx="6586855" cy="90170"/>
          </a:xfrm>
          <a:custGeom>
            <a:rect b="b" l="l" r="r" t="t"/>
            <a:pathLst>
              <a:path extrusionOk="0" h="90169" w="6586855">
                <a:moveTo>
                  <a:pt x="6586728" y="0"/>
                </a:moveTo>
                <a:lnTo>
                  <a:pt x="0" y="0"/>
                </a:lnTo>
                <a:lnTo>
                  <a:pt x="0" y="89915"/>
                </a:lnTo>
                <a:lnTo>
                  <a:pt x="6586728" y="89915"/>
                </a:lnTo>
                <a:lnTo>
                  <a:pt x="6586728" y="0"/>
                </a:lnTo>
                <a:close/>
              </a:path>
            </a:pathLst>
          </a:custGeom>
          <a:solidFill>
            <a:srgbClr val="006F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6"/>
          <p:cNvSpPr txBox="1"/>
          <p:nvPr>
            <p:ph type="title"/>
          </p:nvPr>
        </p:nvSpPr>
        <p:spPr>
          <a:xfrm>
            <a:off x="618540" y="482930"/>
            <a:ext cx="6769100"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6FC0"/>
                </a:solidFill>
              </a:rPr>
              <a:t>Psychological Indicators</a:t>
            </a:r>
            <a:r>
              <a:rPr b="0" lang="en-US">
                <a:solidFill>
                  <a:srgbClr val="006FC0"/>
                </a:solidFill>
                <a:latin typeface="Arial"/>
                <a:ea typeface="Arial"/>
                <a:cs typeface="Arial"/>
                <a:sym typeface="Arial"/>
              </a:rPr>
              <a:t>:</a:t>
            </a:r>
            <a:endParaRPr/>
          </a:p>
        </p:txBody>
      </p:sp>
      <p:sp>
        <p:nvSpPr>
          <p:cNvPr id="203" name="Google Shape;203;p16"/>
          <p:cNvSpPr txBox="1"/>
          <p:nvPr/>
        </p:nvSpPr>
        <p:spPr>
          <a:xfrm>
            <a:off x="667308" y="1621282"/>
            <a:ext cx="8286750" cy="5184140"/>
          </a:xfrm>
          <a:prstGeom prst="rect">
            <a:avLst/>
          </a:prstGeom>
          <a:noFill/>
          <a:ln>
            <a:noFill/>
          </a:ln>
        </p:spPr>
        <p:txBody>
          <a:bodyPr anchorCtr="0" anchor="t" bIns="0" lIns="0" spcFirstLastPara="1" rIns="0" wrap="square" tIns="12700">
            <a:spAutoFit/>
          </a:bodyPr>
          <a:lstStyle/>
          <a:p>
            <a:pPr indent="-6350" lvl="0" marL="18415" marR="365125" rtl="0" algn="l">
              <a:lnSpc>
                <a:spcPct val="100000"/>
              </a:lnSpc>
              <a:spcBef>
                <a:spcPts val="0"/>
              </a:spcBef>
              <a:spcAft>
                <a:spcPts val="0"/>
              </a:spcAft>
              <a:buNone/>
            </a:pPr>
            <a:r>
              <a:rPr lang="en-US" sz="3600">
                <a:solidFill>
                  <a:schemeClr val="dk1"/>
                </a:solidFill>
                <a:latin typeface="Arial"/>
                <a:ea typeface="Arial"/>
                <a:cs typeface="Arial"/>
                <a:sym typeface="Arial"/>
              </a:rPr>
              <a:t>The manifestations:	of stress	includes  anxiety,	fear,	anger, depression and  unconscious ego defense mechanism.</a:t>
            </a:r>
            <a:endParaRPr sz="36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5250">
              <a:solidFill>
                <a:schemeClr val="dk1"/>
              </a:solidFill>
              <a:latin typeface="Arial"/>
              <a:ea typeface="Arial"/>
              <a:cs typeface="Arial"/>
              <a:sym typeface="Arial"/>
            </a:endParaRPr>
          </a:p>
          <a:p>
            <a:pPr indent="0" lvl="0" marL="18415" marR="5080" rtl="0" algn="l">
              <a:lnSpc>
                <a:spcPct val="100000"/>
              </a:lnSpc>
              <a:spcBef>
                <a:spcPts val="0"/>
              </a:spcBef>
              <a:spcAft>
                <a:spcPts val="0"/>
              </a:spcAft>
              <a:buNone/>
            </a:pPr>
            <a:r>
              <a:rPr lang="en-US" sz="3600">
                <a:solidFill>
                  <a:schemeClr val="dk1"/>
                </a:solidFill>
                <a:latin typeface="Arial"/>
                <a:ea typeface="Arial"/>
                <a:cs typeface="Arial"/>
                <a:sym typeface="Arial"/>
              </a:rPr>
              <a:t>Anxiety: state of mental uneasiness,  apprehension, dread or feeling of  helpless. It can be experienced at  conscious, subconscious or unconscious  level</a:t>
            </a:r>
            <a:endParaRPr sz="3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nvSpPr>
        <p:spPr>
          <a:xfrm>
            <a:off x="673404" y="281381"/>
            <a:ext cx="8330565" cy="5732780"/>
          </a:xfrm>
          <a:prstGeom prst="rect">
            <a:avLst/>
          </a:prstGeom>
          <a:noFill/>
          <a:ln>
            <a:noFill/>
          </a:ln>
        </p:spPr>
        <p:txBody>
          <a:bodyPr anchorCtr="0" anchor="t" bIns="0" lIns="0" spcFirstLastPara="1" rIns="0" wrap="square" tIns="12700">
            <a:spAutoFit/>
          </a:bodyPr>
          <a:lstStyle/>
          <a:p>
            <a:pPr indent="0" lvl="0" marL="12700" marR="535940" rtl="0" algn="l">
              <a:lnSpc>
                <a:spcPct val="100000"/>
              </a:lnSpc>
              <a:spcBef>
                <a:spcPts val="0"/>
              </a:spcBef>
              <a:spcAft>
                <a:spcPts val="0"/>
              </a:spcAft>
              <a:buNone/>
            </a:pPr>
            <a:r>
              <a:rPr lang="en-US" sz="3600">
                <a:solidFill>
                  <a:schemeClr val="dk1"/>
                </a:solidFill>
                <a:latin typeface="Arial"/>
                <a:ea typeface="Arial"/>
                <a:cs typeface="Arial"/>
                <a:sym typeface="Arial"/>
              </a:rPr>
              <a:t>Fear:	It	is	an	emotion/	feeling	of  apprehension	aroused	by	impending  or seeming danger, pain or threat.</a:t>
            </a:r>
            <a:endParaRPr sz="3600">
              <a:solidFill>
                <a:schemeClr val="dk1"/>
              </a:solidFill>
              <a:latin typeface="Arial"/>
              <a:ea typeface="Arial"/>
              <a:cs typeface="Arial"/>
              <a:sym typeface="Arial"/>
            </a:endParaRPr>
          </a:p>
          <a:p>
            <a:pPr indent="0" lvl="0" marL="12700" marR="234950" rtl="0" algn="l">
              <a:lnSpc>
                <a:spcPct val="100000"/>
              </a:lnSpc>
              <a:spcBef>
                <a:spcPts val="870"/>
              </a:spcBef>
              <a:spcAft>
                <a:spcPts val="0"/>
              </a:spcAft>
              <a:buNone/>
            </a:pPr>
            <a:r>
              <a:rPr lang="en-US" sz="3600">
                <a:solidFill>
                  <a:schemeClr val="dk1"/>
                </a:solidFill>
                <a:latin typeface="Arial"/>
                <a:ea typeface="Arial"/>
                <a:cs typeface="Arial"/>
                <a:sym typeface="Arial"/>
              </a:rPr>
              <a:t>Depression:	It	is	an	extreme		feeling  of	sadness,		despair,		lack	of	worth	or  emptiness.</a:t>
            </a:r>
            <a:endParaRPr sz="3600">
              <a:solidFill>
                <a:schemeClr val="dk1"/>
              </a:solidFill>
              <a:latin typeface="Arial"/>
              <a:ea typeface="Arial"/>
              <a:cs typeface="Arial"/>
              <a:sym typeface="Arial"/>
            </a:endParaRPr>
          </a:p>
          <a:p>
            <a:pPr indent="0" lvl="0" marL="12700" marR="5080" rtl="0" algn="l">
              <a:lnSpc>
                <a:spcPct val="100000"/>
              </a:lnSpc>
              <a:spcBef>
                <a:spcPts val="865"/>
              </a:spcBef>
              <a:spcAft>
                <a:spcPts val="0"/>
              </a:spcAft>
              <a:buNone/>
            </a:pPr>
            <a:r>
              <a:rPr lang="en-US" sz="3600">
                <a:solidFill>
                  <a:schemeClr val="dk1"/>
                </a:solidFill>
                <a:latin typeface="Arial"/>
                <a:ea typeface="Arial"/>
                <a:cs typeface="Arial"/>
                <a:sym typeface="Arial"/>
              </a:rPr>
              <a:t>Unconscious ego defense mechanism: It  is a psychological adaptive mechanism  developing as the personality attempts to  defend itself and allay inner tensions.</a:t>
            </a:r>
            <a:endParaRPr sz="36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p:nvPr/>
        </p:nvSpPr>
        <p:spPr>
          <a:xfrm>
            <a:off x="414972" y="719708"/>
            <a:ext cx="5372100" cy="90170"/>
          </a:xfrm>
          <a:custGeom>
            <a:rect b="b" l="l" r="r" t="t"/>
            <a:pathLst>
              <a:path extrusionOk="0" h="90170" w="5372100">
                <a:moveTo>
                  <a:pt x="5372100" y="0"/>
                </a:moveTo>
                <a:lnTo>
                  <a:pt x="0" y="0"/>
                </a:lnTo>
                <a:lnTo>
                  <a:pt x="0" y="89915"/>
                </a:lnTo>
                <a:lnTo>
                  <a:pt x="5372100" y="89915"/>
                </a:lnTo>
                <a:lnTo>
                  <a:pt x="5372100" y="0"/>
                </a:lnTo>
                <a:close/>
              </a:path>
            </a:pathLst>
          </a:custGeom>
          <a:solidFill>
            <a:srgbClr val="006F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8"/>
          <p:cNvSpPr txBox="1"/>
          <p:nvPr>
            <p:ph type="title"/>
          </p:nvPr>
        </p:nvSpPr>
        <p:spPr>
          <a:xfrm>
            <a:off x="402437" y="147574"/>
            <a:ext cx="5553710"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6FC0"/>
                </a:solidFill>
              </a:rPr>
              <a:t>Cognitive Indicators</a:t>
            </a:r>
            <a:r>
              <a:rPr b="0" lang="en-US">
                <a:solidFill>
                  <a:srgbClr val="006FC0"/>
                </a:solidFill>
                <a:latin typeface="Arial"/>
                <a:ea typeface="Arial"/>
                <a:cs typeface="Arial"/>
                <a:sym typeface="Arial"/>
              </a:rPr>
              <a:t>:</a:t>
            </a:r>
            <a:endParaRPr/>
          </a:p>
        </p:txBody>
      </p:sp>
      <p:sp>
        <p:nvSpPr>
          <p:cNvPr id="215" name="Google Shape;215;p18"/>
          <p:cNvSpPr txBox="1"/>
          <p:nvPr/>
        </p:nvSpPr>
        <p:spPr>
          <a:xfrm>
            <a:off x="1033373" y="1217803"/>
            <a:ext cx="7925434" cy="463486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solidFill>
                  <a:schemeClr val="dk1"/>
                </a:solidFill>
                <a:latin typeface="Arial"/>
                <a:ea typeface="Arial"/>
                <a:cs typeface="Arial"/>
                <a:sym typeface="Arial"/>
              </a:rPr>
              <a:t>Problem solving: the person assesses  the situation or problem analyzes,  chose alternatives, carries out selected  alternatives and evaluates.</a:t>
            </a:r>
            <a:endParaRPr sz="36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525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US" sz="3600">
                <a:solidFill>
                  <a:schemeClr val="dk1"/>
                </a:solidFill>
                <a:latin typeface="Arial"/>
                <a:ea typeface="Arial"/>
                <a:cs typeface="Arial"/>
                <a:sym typeface="Arial"/>
              </a:rPr>
              <a:t>Structuring: arrangement/ manipulation  of a situation so that threatening  events do not occur.</a:t>
            </a:r>
            <a:endParaRPr sz="36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nvSpPr>
        <p:spPr>
          <a:xfrm>
            <a:off x="421640" y="353695"/>
            <a:ext cx="8388985" cy="5732145"/>
          </a:xfrm>
          <a:prstGeom prst="rect">
            <a:avLst/>
          </a:prstGeom>
          <a:noFill/>
          <a:ln>
            <a:noFill/>
          </a:ln>
        </p:spPr>
        <p:txBody>
          <a:bodyPr anchorCtr="0" anchor="t" bIns="0" lIns="0" spcFirstLastPara="1" rIns="0" wrap="square" tIns="12700">
            <a:spAutoFit/>
          </a:bodyPr>
          <a:lstStyle/>
          <a:p>
            <a:pPr indent="0" lvl="0" marL="12700" marR="37465" rtl="0" algn="l">
              <a:lnSpc>
                <a:spcPct val="100000"/>
              </a:lnSpc>
              <a:spcBef>
                <a:spcPts val="0"/>
              </a:spcBef>
              <a:spcAft>
                <a:spcPts val="0"/>
              </a:spcAft>
              <a:buNone/>
            </a:pPr>
            <a:r>
              <a:rPr lang="en-US" sz="3600">
                <a:solidFill>
                  <a:schemeClr val="dk1"/>
                </a:solidFill>
                <a:latin typeface="Arial"/>
                <a:ea typeface="Arial"/>
                <a:cs typeface="Arial"/>
                <a:sym typeface="Arial"/>
              </a:rPr>
              <a:t>Self-control: assuming a manner and  facial expression that conveys a sense of  being in control or in change.</a:t>
            </a:r>
            <a:endParaRPr sz="3600">
              <a:solidFill>
                <a:schemeClr val="dk1"/>
              </a:solidFill>
              <a:latin typeface="Arial"/>
              <a:ea typeface="Arial"/>
              <a:cs typeface="Arial"/>
              <a:sym typeface="Arial"/>
            </a:endParaRPr>
          </a:p>
          <a:p>
            <a:pPr indent="54610" lvl="0" marL="12700" marR="5080" rtl="0" algn="l">
              <a:lnSpc>
                <a:spcPct val="100000"/>
              </a:lnSpc>
              <a:spcBef>
                <a:spcPts val="865"/>
              </a:spcBef>
              <a:spcAft>
                <a:spcPts val="0"/>
              </a:spcAft>
              <a:buNone/>
            </a:pPr>
            <a:r>
              <a:rPr lang="en-US" sz="3600">
                <a:solidFill>
                  <a:schemeClr val="dk1"/>
                </a:solidFill>
                <a:latin typeface="Arial"/>
                <a:ea typeface="Arial"/>
                <a:cs typeface="Arial"/>
                <a:sym typeface="Arial"/>
              </a:rPr>
              <a:t>Suppression: willfully putting a thought or  feeling out of mind.</a:t>
            </a:r>
            <a:endParaRPr sz="3600">
              <a:solidFill>
                <a:schemeClr val="dk1"/>
              </a:solidFill>
              <a:latin typeface="Arial"/>
              <a:ea typeface="Arial"/>
              <a:cs typeface="Arial"/>
              <a:sym typeface="Arial"/>
            </a:endParaRPr>
          </a:p>
          <a:p>
            <a:pPr indent="0" lvl="0" marL="12700" marR="63500" rtl="0" algn="l">
              <a:lnSpc>
                <a:spcPct val="100000"/>
              </a:lnSpc>
              <a:spcBef>
                <a:spcPts val="865"/>
              </a:spcBef>
              <a:spcAft>
                <a:spcPts val="0"/>
              </a:spcAft>
              <a:buNone/>
            </a:pPr>
            <a:r>
              <a:rPr lang="en-US" sz="3600">
                <a:solidFill>
                  <a:schemeClr val="dk1"/>
                </a:solidFill>
                <a:latin typeface="Arial"/>
                <a:ea typeface="Arial"/>
                <a:cs typeface="Arial"/>
                <a:sym typeface="Arial"/>
              </a:rPr>
              <a:t>Day	dreaming:	unfulfilled		wishes		and  desires	are	imagined	as	fulfilled	or	a  threatening experience is re worked or re  played so that it ends differently from  reality.</a:t>
            </a:r>
            <a:endParaRPr sz="3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grpSp>
        <p:nvGrpSpPr>
          <p:cNvPr id="56" name="Google Shape;56;p2"/>
          <p:cNvGrpSpPr/>
          <p:nvPr/>
        </p:nvGrpSpPr>
        <p:grpSpPr>
          <a:xfrm>
            <a:off x="121920" y="339852"/>
            <a:ext cx="4998720" cy="891538"/>
            <a:chOff x="121920" y="339852"/>
            <a:chExt cx="4998720" cy="891538"/>
          </a:xfrm>
        </p:grpSpPr>
        <p:sp>
          <p:nvSpPr>
            <p:cNvPr id="57" name="Google Shape;57;p2"/>
            <p:cNvSpPr/>
            <p:nvPr/>
          </p:nvSpPr>
          <p:spPr>
            <a:xfrm>
              <a:off x="121920" y="339852"/>
              <a:ext cx="4998720" cy="8793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2"/>
            <p:cNvSpPr/>
            <p:nvPr/>
          </p:nvSpPr>
          <p:spPr>
            <a:xfrm>
              <a:off x="440436" y="1098803"/>
              <a:ext cx="4358640" cy="13258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2"/>
            <p:cNvSpPr/>
            <p:nvPr/>
          </p:nvSpPr>
          <p:spPr>
            <a:xfrm>
              <a:off x="516064" y="638555"/>
              <a:ext cx="4220781" cy="4323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2"/>
            <p:cNvSpPr/>
            <p:nvPr/>
          </p:nvSpPr>
          <p:spPr>
            <a:xfrm>
              <a:off x="486981" y="1114425"/>
              <a:ext cx="4285615" cy="59690"/>
            </a:xfrm>
            <a:custGeom>
              <a:rect b="b" l="l" r="r" t="t"/>
              <a:pathLst>
                <a:path extrusionOk="0" h="59690" w="4285615">
                  <a:moveTo>
                    <a:pt x="4285487" y="0"/>
                  </a:moveTo>
                  <a:lnTo>
                    <a:pt x="0" y="0"/>
                  </a:lnTo>
                  <a:lnTo>
                    <a:pt x="0" y="59436"/>
                  </a:lnTo>
                  <a:lnTo>
                    <a:pt x="4285487" y="59436"/>
                  </a:lnTo>
                  <a:lnTo>
                    <a:pt x="4285487"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486981" y="1114425"/>
              <a:ext cx="4285615" cy="59690"/>
            </a:xfrm>
            <a:custGeom>
              <a:rect b="b" l="l" r="r" t="t"/>
              <a:pathLst>
                <a:path extrusionOk="0" h="59690" w="4285615">
                  <a:moveTo>
                    <a:pt x="0" y="59436"/>
                  </a:moveTo>
                  <a:lnTo>
                    <a:pt x="4285487" y="59436"/>
                  </a:lnTo>
                  <a:lnTo>
                    <a:pt x="4285487" y="0"/>
                  </a:lnTo>
                  <a:lnTo>
                    <a:pt x="0" y="0"/>
                  </a:lnTo>
                  <a:lnTo>
                    <a:pt x="0" y="59436"/>
                  </a:lnTo>
                  <a:close/>
                </a:path>
              </a:pathLst>
            </a:custGeom>
            <a:noFill/>
            <a:ln cap="flat" cmpd="sng" w="18275">
              <a:solidFill>
                <a:srgbClr val="5297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 name="Google Shape;62;p2"/>
          <p:cNvSpPr txBox="1"/>
          <p:nvPr/>
        </p:nvSpPr>
        <p:spPr>
          <a:xfrm>
            <a:off x="546303" y="1621282"/>
            <a:ext cx="8346440" cy="3977004"/>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Right from the time of birth till the last  breath drawn, an individual is invariably  exposed to various stressful situations.  The modern world which is said to be a  world of achievement is also a world of  stress and has been called the –</a:t>
            </a:r>
            <a:endParaRPr sz="3600">
              <a:solidFill>
                <a:schemeClr val="dk1"/>
              </a:solidFill>
              <a:latin typeface="Arial"/>
              <a:ea typeface="Arial"/>
              <a:cs typeface="Arial"/>
              <a:sym typeface="Arial"/>
            </a:endParaRPr>
          </a:p>
          <a:p>
            <a:pPr indent="0" lvl="0" marL="391795" marR="0" rtl="0" algn="l">
              <a:lnSpc>
                <a:spcPct val="100000"/>
              </a:lnSpc>
              <a:spcBef>
                <a:spcPts val="869"/>
              </a:spcBef>
              <a:spcAft>
                <a:spcPts val="0"/>
              </a:spcAft>
              <a:buNone/>
            </a:pPr>
            <a:r>
              <a:rPr lang="en-US" sz="3600">
                <a:solidFill>
                  <a:schemeClr val="dk1"/>
                </a:solidFill>
                <a:latin typeface="Arial"/>
                <a:ea typeface="Arial"/>
                <a:cs typeface="Arial"/>
                <a:sym typeface="Arial"/>
              </a:rPr>
              <a:t>Age of Anxiety and Stress.</a:t>
            </a:r>
            <a:endParaRPr sz="36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20"/>
          <p:cNvGrpSpPr/>
          <p:nvPr/>
        </p:nvGrpSpPr>
        <p:grpSpPr>
          <a:xfrm>
            <a:off x="396240" y="70103"/>
            <a:ext cx="7632065" cy="6056059"/>
            <a:chOff x="396240" y="70103"/>
            <a:chExt cx="7632065" cy="6056059"/>
          </a:xfrm>
        </p:grpSpPr>
        <p:sp>
          <p:nvSpPr>
            <p:cNvPr id="226" name="Google Shape;226;p20"/>
            <p:cNvSpPr/>
            <p:nvPr/>
          </p:nvSpPr>
          <p:spPr>
            <a:xfrm>
              <a:off x="396240" y="70103"/>
              <a:ext cx="5120640"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0"/>
            <p:cNvSpPr/>
            <p:nvPr/>
          </p:nvSpPr>
          <p:spPr>
            <a:xfrm>
              <a:off x="713231" y="762000"/>
              <a:ext cx="4486656" cy="2438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20"/>
            <p:cNvSpPr/>
            <p:nvPr/>
          </p:nvSpPr>
          <p:spPr>
            <a:xfrm>
              <a:off x="789127" y="411987"/>
              <a:ext cx="4319447" cy="4264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0"/>
            <p:cNvSpPr/>
            <p:nvPr/>
          </p:nvSpPr>
          <p:spPr>
            <a:xfrm>
              <a:off x="775004" y="825245"/>
              <a:ext cx="4361815" cy="119380"/>
            </a:xfrm>
            <a:custGeom>
              <a:rect b="b" l="l" r="r" t="t"/>
              <a:pathLst>
                <a:path extrusionOk="0" h="119380" w="4361815">
                  <a:moveTo>
                    <a:pt x="4361637" y="88392"/>
                  </a:moveTo>
                  <a:lnTo>
                    <a:pt x="0" y="88392"/>
                  </a:lnTo>
                  <a:lnTo>
                    <a:pt x="0" y="118872"/>
                  </a:lnTo>
                  <a:lnTo>
                    <a:pt x="4361637" y="118872"/>
                  </a:lnTo>
                  <a:lnTo>
                    <a:pt x="4361637" y="88392"/>
                  </a:lnTo>
                  <a:close/>
                </a:path>
                <a:path extrusionOk="0" h="119380" w="4361815">
                  <a:moveTo>
                    <a:pt x="4361637" y="0"/>
                  </a:moveTo>
                  <a:lnTo>
                    <a:pt x="0" y="0"/>
                  </a:lnTo>
                  <a:lnTo>
                    <a:pt x="0" y="30480"/>
                  </a:lnTo>
                  <a:lnTo>
                    <a:pt x="4361637" y="30480"/>
                  </a:lnTo>
                  <a:lnTo>
                    <a:pt x="4361637"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0"/>
            <p:cNvSpPr/>
            <p:nvPr/>
          </p:nvSpPr>
          <p:spPr>
            <a:xfrm>
              <a:off x="775004" y="825246"/>
              <a:ext cx="4361815" cy="119380"/>
            </a:xfrm>
            <a:custGeom>
              <a:rect b="b" l="l" r="r" t="t"/>
              <a:pathLst>
                <a:path extrusionOk="0" h="119380" w="4361815">
                  <a:moveTo>
                    <a:pt x="0" y="0"/>
                  </a:moveTo>
                  <a:lnTo>
                    <a:pt x="4361637" y="0"/>
                  </a:lnTo>
                  <a:lnTo>
                    <a:pt x="4361637" y="30479"/>
                  </a:lnTo>
                  <a:lnTo>
                    <a:pt x="0" y="30479"/>
                  </a:lnTo>
                  <a:lnTo>
                    <a:pt x="0" y="0"/>
                  </a:lnTo>
                  <a:close/>
                </a:path>
                <a:path extrusionOk="0" h="119380" w="4361815">
                  <a:moveTo>
                    <a:pt x="0" y="88391"/>
                  </a:moveTo>
                  <a:lnTo>
                    <a:pt x="4361637" y="88391"/>
                  </a:lnTo>
                  <a:lnTo>
                    <a:pt x="4361637" y="118871"/>
                  </a:lnTo>
                  <a:lnTo>
                    <a:pt x="0" y="118871"/>
                  </a:lnTo>
                  <a:lnTo>
                    <a:pt x="0" y="88391"/>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0"/>
            <p:cNvSpPr/>
            <p:nvPr/>
          </p:nvSpPr>
          <p:spPr>
            <a:xfrm>
              <a:off x="1979676" y="1600263"/>
              <a:ext cx="6048629" cy="45258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21"/>
          <p:cNvGrpSpPr/>
          <p:nvPr/>
        </p:nvGrpSpPr>
        <p:grpSpPr>
          <a:xfrm>
            <a:off x="824483" y="0"/>
            <a:ext cx="8034528" cy="1560576"/>
            <a:chOff x="824483" y="0"/>
            <a:chExt cx="8034528" cy="1560576"/>
          </a:xfrm>
        </p:grpSpPr>
        <p:sp>
          <p:nvSpPr>
            <p:cNvPr id="237" name="Google Shape;237;p21"/>
            <p:cNvSpPr/>
            <p:nvPr/>
          </p:nvSpPr>
          <p:spPr>
            <a:xfrm>
              <a:off x="824483" y="0"/>
              <a:ext cx="8034528" cy="8900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1"/>
            <p:cNvSpPr/>
            <p:nvPr/>
          </p:nvSpPr>
          <p:spPr>
            <a:xfrm>
              <a:off x="1141475" y="675131"/>
              <a:ext cx="7239000" cy="20726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1"/>
            <p:cNvSpPr/>
            <p:nvPr/>
          </p:nvSpPr>
          <p:spPr>
            <a:xfrm>
              <a:off x="2345435" y="635508"/>
              <a:ext cx="4829556" cy="9250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1"/>
            <p:cNvSpPr/>
            <p:nvPr/>
          </p:nvSpPr>
          <p:spPr>
            <a:xfrm>
              <a:off x="2662427" y="1345691"/>
              <a:ext cx="4195572" cy="20726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1"/>
            <p:cNvSpPr/>
            <p:nvPr/>
          </p:nvSpPr>
          <p:spPr>
            <a:xfrm>
              <a:off x="1210716" y="306070"/>
              <a:ext cx="7077430" cy="45085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21"/>
            <p:cNvSpPr/>
            <p:nvPr/>
          </p:nvSpPr>
          <p:spPr>
            <a:xfrm>
              <a:off x="1203706" y="737996"/>
              <a:ext cx="7114540" cy="82550"/>
            </a:xfrm>
            <a:custGeom>
              <a:rect b="b" l="l" r="r" t="t"/>
              <a:pathLst>
                <a:path extrusionOk="0" h="82550" w="7114540">
                  <a:moveTo>
                    <a:pt x="7114032" y="60960"/>
                  </a:moveTo>
                  <a:lnTo>
                    <a:pt x="0" y="60960"/>
                  </a:lnTo>
                  <a:lnTo>
                    <a:pt x="0" y="82296"/>
                  </a:lnTo>
                  <a:lnTo>
                    <a:pt x="7114032" y="82296"/>
                  </a:lnTo>
                  <a:lnTo>
                    <a:pt x="7114032" y="60960"/>
                  </a:lnTo>
                  <a:close/>
                </a:path>
                <a:path extrusionOk="0" h="82550" w="7114540">
                  <a:moveTo>
                    <a:pt x="7114032" y="0"/>
                  </a:moveTo>
                  <a:lnTo>
                    <a:pt x="0" y="0"/>
                  </a:lnTo>
                  <a:lnTo>
                    <a:pt x="0" y="21336"/>
                  </a:lnTo>
                  <a:lnTo>
                    <a:pt x="7114032" y="21336"/>
                  </a:lnTo>
                  <a:lnTo>
                    <a:pt x="7114032"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1"/>
            <p:cNvSpPr/>
            <p:nvPr/>
          </p:nvSpPr>
          <p:spPr>
            <a:xfrm>
              <a:off x="1203705" y="737997"/>
              <a:ext cx="7114540" cy="82550"/>
            </a:xfrm>
            <a:custGeom>
              <a:rect b="b" l="l" r="r" t="t"/>
              <a:pathLst>
                <a:path extrusionOk="0" h="82550" w="7114540">
                  <a:moveTo>
                    <a:pt x="0" y="0"/>
                  </a:moveTo>
                  <a:lnTo>
                    <a:pt x="7114032" y="0"/>
                  </a:lnTo>
                  <a:lnTo>
                    <a:pt x="7114032" y="21336"/>
                  </a:lnTo>
                  <a:lnTo>
                    <a:pt x="0" y="21336"/>
                  </a:lnTo>
                  <a:lnTo>
                    <a:pt x="0" y="0"/>
                  </a:lnTo>
                  <a:close/>
                </a:path>
                <a:path extrusionOk="0" h="82550" w="7114540">
                  <a:moveTo>
                    <a:pt x="0" y="60960"/>
                  </a:moveTo>
                  <a:lnTo>
                    <a:pt x="7114032" y="60960"/>
                  </a:lnTo>
                  <a:lnTo>
                    <a:pt x="7114032" y="82295"/>
                  </a:lnTo>
                  <a:lnTo>
                    <a:pt x="0" y="82295"/>
                  </a:lnTo>
                  <a:lnTo>
                    <a:pt x="0" y="6096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1"/>
            <p:cNvSpPr/>
            <p:nvPr/>
          </p:nvSpPr>
          <p:spPr>
            <a:xfrm>
              <a:off x="2766186" y="982980"/>
              <a:ext cx="4012565" cy="414020"/>
            </a:xfrm>
            <a:custGeom>
              <a:rect b="b" l="l" r="r" t="t"/>
              <a:pathLst>
                <a:path extrusionOk="0" h="414019" w="4012565">
                  <a:moveTo>
                    <a:pt x="1430401" y="6858"/>
                  </a:moveTo>
                  <a:lnTo>
                    <a:pt x="1373251" y="6858"/>
                  </a:lnTo>
                  <a:lnTo>
                    <a:pt x="1219580" y="407289"/>
                  </a:lnTo>
                  <a:lnTo>
                    <a:pt x="1275841" y="407289"/>
                  </a:lnTo>
                  <a:lnTo>
                    <a:pt x="1319784" y="286004"/>
                  </a:lnTo>
                  <a:lnTo>
                    <a:pt x="1544609" y="286004"/>
                  </a:lnTo>
                  <a:lnTo>
                    <a:pt x="1526942" y="242824"/>
                  </a:lnTo>
                  <a:lnTo>
                    <a:pt x="1335024" y="242824"/>
                  </a:lnTo>
                  <a:lnTo>
                    <a:pt x="1378965" y="125349"/>
                  </a:lnTo>
                  <a:lnTo>
                    <a:pt x="1385536" y="106348"/>
                  </a:lnTo>
                  <a:lnTo>
                    <a:pt x="1391332" y="87264"/>
                  </a:lnTo>
                  <a:lnTo>
                    <a:pt x="1396343" y="68109"/>
                  </a:lnTo>
                  <a:lnTo>
                    <a:pt x="1400555" y="48895"/>
                  </a:lnTo>
                  <a:lnTo>
                    <a:pt x="1447599" y="48895"/>
                  </a:lnTo>
                  <a:lnTo>
                    <a:pt x="1430401" y="6858"/>
                  </a:lnTo>
                  <a:close/>
                </a:path>
                <a:path extrusionOk="0" h="414019" w="4012565">
                  <a:moveTo>
                    <a:pt x="1544609" y="286004"/>
                  </a:moveTo>
                  <a:lnTo>
                    <a:pt x="1487170" y="286004"/>
                  </a:lnTo>
                  <a:lnTo>
                    <a:pt x="1533905" y="407289"/>
                  </a:lnTo>
                  <a:lnTo>
                    <a:pt x="1594230" y="407289"/>
                  </a:lnTo>
                  <a:lnTo>
                    <a:pt x="1544609" y="286004"/>
                  </a:lnTo>
                  <a:close/>
                </a:path>
                <a:path extrusionOk="0" h="414019" w="4012565">
                  <a:moveTo>
                    <a:pt x="1447599" y="48895"/>
                  </a:moveTo>
                  <a:lnTo>
                    <a:pt x="1400555" y="48895"/>
                  </a:lnTo>
                  <a:lnTo>
                    <a:pt x="1405840" y="66301"/>
                  </a:lnTo>
                  <a:lnTo>
                    <a:pt x="1412351" y="85947"/>
                  </a:lnTo>
                  <a:lnTo>
                    <a:pt x="1420076" y="107830"/>
                  </a:lnTo>
                  <a:lnTo>
                    <a:pt x="1429003" y="131953"/>
                  </a:lnTo>
                  <a:lnTo>
                    <a:pt x="1470787" y="242824"/>
                  </a:lnTo>
                  <a:lnTo>
                    <a:pt x="1526942" y="242824"/>
                  </a:lnTo>
                  <a:lnTo>
                    <a:pt x="1447599" y="48895"/>
                  </a:lnTo>
                  <a:close/>
                </a:path>
                <a:path extrusionOk="0" h="414019" w="4012565">
                  <a:moveTo>
                    <a:pt x="640968" y="6858"/>
                  </a:moveTo>
                  <a:lnTo>
                    <a:pt x="583818" y="6858"/>
                  </a:lnTo>
                  <a:lnTo>
                    <a:pt x="430149" y="407289"/>
                  </a:lnTo>
                  <a:lnTo>
                    <a:pt x="486410" y="407289"/>
                  </a:lnTo>
                  <a:lnTo>
                    <a:pt x="530351" y="286004"/>
                  </a:lnTo>
                  <a:lnTo>
                    <a:pt x="755177" y="286004"/>
                  </a:lnTo>
                  <a:lnTo>
                    <a:pt x="737510" y="242824"/>
                  </a:lnTo>
                  <a:lnTo>
                    <a:pt x="545591" y="242824"/>
                  </a:lnTo>
                  <a:lnTo>
                    <a:pt x="589534" y="125349"/>
                  </a:lnTo>
                  <a:lnTo>
                    <a:pt x="596104" y="106348"/>
                  </a:lnTo>
                  <a:lnTo>
                    <a:pt x="601900" y="87264"/>
                  </a:lnTo>
                  <a:lnTo>
                    <a:pt x="606911" y="68109"/>
                  </a:lnTo>
                  <a:lnTo>
                    <a:pt x="611124" y="48895"/>
                  </a:lnTo>
                  <a:lnTo>
                    <a:pt x="658167" y="48895"/>
                  </a:lnTo>
                  <a:lnTo>
                    <a:pt x="640968" y="6858"/>
                  </a:lnTo>
                  <a:close/>
                </a:path>
                <a:path extrusionOk="0" h="414019" w="4012565">
                  <a:moveTo>
                    <a:pt x="755177" y="286004"/>
                  </a:moveTo>
                  <a:lnTo>
                    <a:pt x="697738" y="286004"/>
                  </a:lnTo>
                  <a:lnTo>
                    <a:pt x="744474" y="407289"/>
                  </a:lnTo>
                  <a:lnTo>
                    <a:pt x="804799" y="407289"/>
                  </a:lnTo>
                  <a:lnTo>
                    <a:pt x="755177" y="286004"/>
                  </a:lnTo>
                  <a:close/>
                </a:path>
                <a:path extrusionOk="0" h="414019" w="4012565">
                  <a:moveTo>
                    <a:pt x="658167" y="48895"/>
                  </a:moveTo>
                  <a:lnTo>
                    <a:pt x="611124" y="48895"/>
                  </a:lnTo>
                  <a:lnTo>
                    <a:pt x="616408" y="66301"/>
                  </a:lnTo>
                  <a:lnTo>
                    <a:pt x="622919" y="85947"/>
                  </a:lnTo>
                  <a:lnTo>
                    <a:pt x="630644" y="107830"/>
                  </a:lnTo>
                  <a:lnTo>
                    <a:pt x="639572" y="131953"/>
                  </a:lnTo>
                  <a:lnTo>
                    <a:pt x="681354" y="242824"/>
                  </a:lnTo>
                  <a:lnTo>
                    <a:pt x="737510" y="242824"/>
                  </a:lnTo>
                  <a:lnTo>
                    <a:pt x="658167" y="48895"/>
                  </a:lnTo>
                  <a:close/>
                </a:path>
                <a:path extrusionOk="0" h="414019" w="4012565">
                  <a:moveTo>
                    <a:pt x="3879595" y="54102"/>
                  </a:moveTo>
                  <a:lnTo>
                    <a:pt x="3826637" y="54102"/>
                  </a:lnTo>
                  <a:lnTo>
                    <a:pt x="3826637" y="407289"/>
                  </a:lnTo>
                  <a:lnTo>
                    <a:pt x="3879595" y="407289"/>
                  </a:lnTo>
                  <a:lnTo>
                    <a:pt x="3879595" y="54102"/>
                  </a:lnTo>
                  <a:close/>
                </a:path>
                <a:path extrusionOk="0" h="414019" w="4012565">
                  <a:moveTo>
                    <a:pt x="4012057" y="6858"/>
                  </a:moveTo>
                  <a:lnTo>
                    <a:pt x="3694684" y="6858"/>
                  </a:lnTo>
                  <a:lnTo>
                    <a:pt x="3694684" y="54102"/>
                  </a:lnTo>
                  <a:lnTo>
                    <a:pt x="4012057" y="54102"/>
                  </a:lnTo>
                  <a:lnTo>
                    <a:pt x="4012057" y="6858"/>
                  </a:lnTo>
                  <a:close/>
                </a:path>
                <a:path extrusionOk="0" h="414019" w="4012565">
                  <a:moveTo>
                    <a:pt x="3368548" y="6858"/>
                  </a:moveTo>
                  <a:lnTo>
                    <a:pt x="3314191" y="6858"/>
                  </a:lnTo>
                  <a:lnTo>
                    <a:pt x="3314191" y="407289"/>
                  </a:lnTo>
                  <a:lnTo>
                    <a:pt x="3364991" y="407289"/>
                  </a:lnTo>
                  <a:lnTo>
                    <a:pt x="3364991" y="92583"/>
                  </a:lnTo>
                  <a:lnTo>
                    <a:pt x="3425905" y="92583"/>
                  </a:lnTo>
                  <a:lnTo>
                    <a:pt x="3368548" y="6858"/>
                  </a:lnTo>
                  <a:close/>
                </a:path>
                <a:path extrusionOk="0" h="414019" w="4012565">
                  <a:moveTo>
                    <a:pt x="3425905" y="92583"/>
                  </a:moveTo>
                  <a:lnTo>
                    <a:pt x="3364991" y="92583"/>
                  </a:lnTo>
                  <a:lnTo>
                    <a:pt x="3575304" y="407289"/>
                  </a:lnTo>
                  <a:lnTo>
                    <a:pt x="3629660" y="407289"/>
                  </a:lnTo>
                  <a:lnTo>
                    <a:pt x="3629660" y="321183"/>
                  </a:lnTo>
                  <a:lnTo>
                    <a:pt x="3578860" y="321183"/>
                  </a:lnTo>
                  <a:lnTo>
                    <a:pt x="3425905" y="92583"/>
                  </a:lnTo>
                  <a:close/>
                </a:path>
                <a:path extrusionOk="0" h="414019" w="4012565">
                  <a:moveTo>
                    <a:pt x="3629660" y="6858"/>
                  </a:moveTo>
                  <a:lnTo>
                    <a:pt x="3578860" y="6858"/>
                  </a:lnTo>
                  <a:lnTo>
                    <a:pt x="3578860" y="321183"/>
                  </a:lnTo>
                  <a:lnTo>
                    <a:pt x="3629660" y="321183"/>
                  </a:lnTo>
                  <a:lnTo>
                    <a:pt x="3629660" y="6858"/>
                  </a:lnTo>
                  <a:close/>
                </a:path>
                <a:path extrusionOk="0" h="414019" w="4012565">
                  <a:moveTo>
                    <a:pt x="3225927" y="6858"/>
                  </a:moveTo>
                  <a:lnTo>
                    <a:pt x="2936366" y="6858"/>
                  </a:lnTo>
                  <a:lnTo>
                    <a:pt x="2936366" y="407289"/>
                  </a:lnTo>
                  <a:lnTo>
                    <a:pt x="3235198" y="407289"/>
                  </a:lnTo>
                  <a:lnTo>
                    <a:pt x="3235198" y="359918"/>
                  </a:lnTo>
                  <a:lnTo>
                    <a:pt x="2989453" y="359918"/>
                  </a:lnTo>
                  <a:lnTo>
                    <a:pt x="2989453" y="223647"/>
                  </a:lnTo>
                  <a:lnTo>
                    <a:pt x="3210814" y="223647"/>
                  </a:lnTo>
                  <a:lnTo>
                    <a:pt x="3210814" y="176784"/>
                  </a:lnTo>
                  <a:lnTo>
                    <a:pt x="2989453" y="176784"/>
                  </a:lnTo>
                  <a:lnTo>
                    <a:pt x="2989453" y="54102"/>
                  </a:lnTo>
                  <a:lnTo>
                    <a:pt x="3225927" y="54102"/>
                  </a:lnTo>
                  <a:lnTo>
                    <a:pt x="3225927" y="6858"/>
                  </a:lnTo>
                  <a:close/>
                </a:path>
                <a:path extrusionOk="0" h="414019" w="4012565">
                  <a:moveTo>
                    <a:pt x="2541016" y="6858"/>
                  </a:moveTo>
                  <a:lnTo>
                    <a:pt x="2461260" y="6858"/>
                  </a:lnTo>
                  <a:lnTo>
                    <a:pt x="2461260" y="407289"/>
                  </a:lnTo>
                  <a:lnTo>
                    <a:pt x="2512314" y="407289"/>
                  </a:lnTo>
                  <a:lnTo>
                    <a:pt x="2512314" y="66421"/>
                  </a:lnTo>
                  <a:lnTo>
                    <a:pt x="2560923" y="66421"/>
                  </a:lnTo>
                  <a:lnTo>
                    <a:pt x="2541016" y="6858"/>
                  </a:lnTo>
                  <a:close/>
                </a:path>
                <a:path extrusionOk="0" h="414019" w="4012565">
                  <a:moveTo>
                    <a:pt x="2560923" y="66421"/>
                  </a:moveTo>
                  <a:lnTo>
                    <a:pt x="2512314" y="66421"/>
                  </a:lnTo>
                  <a:lnTo>
                    <a:pt x="2628138" y="407289"/>
                  </a:lnTo>
                  <a:lnTo>
                    <a:pt x="2675890" y="407289"/>
                  </a:lnTo>
                  <a:lnTo>
                    <a:pt x="2695903" y="349631"/>
                  </a:lnTo>
                  <a:lnTo>
                    <a:pt x="2654808" y="349631"/>
                  </a:lnTo>
                  <a:lnTo>
                    <a:pt x="2651402" y="338560"/>
                  </a:lnTo>
                  <a:lnTo>
                    <a:pt x="2647092" y="324977"/>
                  </a:lnTo>
                  <a:lnTo>
                    <a:pt x="2641877" y="308893"/>
                  </a:lnTo>
                  <a:lnTo>
                    <a:pt x="2635758" y="290322"/>
                  </a:lnTo>
                  <a:lnTo>
                    <a:pt x="2560923" y="66421"/>
                  </a:lnTo>
                  <a:close/>
                </a:path>
                <a:path extrusionOk="0" h="414019" w="4012565">
                  <a:moveTo>
                    <a:pt x="2843276" y="72136"/>
                  </a:moveTo>
                  <a:lnTo>
                    <a:pt x="2792222" y="72136"/>
                  </a:lnTo>
                  <a:lnTo>
                    <a:pt x="2792222" y="407289"/>
                  </a:lnTo>
                  <a:lnTo>
                    <a:pt x="2843276" y="407289"/>
                  </a:lnTo>
                  <a:lnTo>
                    <a:pt x="2843276" y="72136"/>
                  </a:lnTo>
                  <a:close/>
                </a:path>
                <a:path extrusionOk="0" h="414019" w="4012565">
                  <a:moveTo>
                    <a:pt x="2843276" y="6858"/>
                  </a:moveTo>
                  <a:lnTo>
                    <a:pt x="2772029" y="6858"/>
                  </a:lnTo>
                  <a:lnTo>
                    <a:pt x="2676143" y="285369"/>
                  </a:lnTo>
                  <a:lnTo>
                    <a:pt x="2669381" y="305304"/>
                  </a:lnTo>
                  <a:lnTo>
                    <a:pt x="2663570" y="322643"/>
                  </a:lnTo>
                  <a:lnTo>
                    <a:pt x="2658713" y="337411"/>
                  </a:lnTo>
                  <a:lnTo>
                    <a:pt x="2654808" y="349631"/>
                  </a:lnTo>
                  <a:lnTo>
                    <a:pt x="2695903" y="349631"/>
                  </a:lnTo>
                  <a:lnTo>
                    <a:pt x="2792222" y="72136"/>
                  </a:lnTo>
                  <a:lnTo>
                    <a:pt x="2843276" y="72136"/>
                  </a:lnTo>
                  <a:lnTo>
                    <a:pt x="2843276" y="6858"/>
                  </a:lnTo>
                  <a:close/>
                </a:path>
                <a:path extrusionOk="0" h="414019" w="4012565">
                  <a:moveTo>
                    <a:pt x="2374011" y="6858"/>
                  </a:moveTo>
                  <a:lnTo>
                    <a:pt x="2084451" y="6858"/>
                  </a:lnTo>
                  <a:lnTo>
                    <a:pt x="2084451" y="407289"/>
                  </a:lnTo>
                  <a:lnTo>
                    <a:pt x="2383282" y="407289"/>
                  </a:lnTo>
                  <a:lnTo>
                    <a:pt x="2383282" y="359918"/>
                  </a:lnTo>
                  <a:lnTo>
                    <a:pt x="2137537" y="359918"/>
                  </a:lnTo>
                  <a:lnTo>
                    <a:pt x="2137537" y="223647"/>
                  </a:lnTo>
                  <a:lnTo>
                    <a:pt x="2358898" y="223647"/>
                  </a:lnTo>
                  <a:lnTo>
                    <a:pt x="2358898" y="176784"/>
                  </a:lnTo>
                  <a:lnTo>
                    <a:pt x="2137537" y="176784"/>
                  </a:lnTo>
                  <a:lnTo>
                    <a:pt x="2137537" y="54102"/>
                  </a:lnTo>
                  <a:lnTo>
                    <a:pt x="2374011" y="54102"/>
                  </a:lnTo>
                  <a:lnTo>
                    <a:pt x="2374011" y="6858"/>
                  </a:lnTo>
                  <a:close/>
                </a:path>
                <a:path extrusionOk="0" h="414019" w="4012565">
                  <a:moveTo>
                    <a:pt x="907288" y="6858"/>
                  </a:moveTo>
                  <a:lnTo>
                    <a:pt x="852932" y="6858"/>
                  </a:lnTo>
                  <a:lnTo>
                    <a:pt x="852932" y="407289"/>
                  </a:lnTo>
                  <a:lnTo>
                    <a:pt x="903732" y="407289"/>
                  </a:lnTo>
                  <a:lnTo>
                    <a:pt x="903732" y="92583"/>
                  </a:lnTo>
                  <a:lnTo>
                    <a:pt x="964645" y="92583"/>
                  </a:lnTo>
                  <a:lnTo>
                    <a:pt x="907288" y="6858"/>
                  </a:lnTo>
                  <a:close/>
                </a:path>
                <a:path extrusionOk="0" h="414019" w="4012565">
                  <a:moveTo>
                    <a:pt x="964645" y="92583"/>
                  </a:moveTo>
                  <a:lnTo>
                    <a:pt x="903732" y="92583"/>
                  </a:lnTo>
                  <a:lnTo>
                    <a:pt x="1114043" y="407289"/>
                  </a:lnTo>
                  <a:lnTo>
                    <a:pt x="1168400" y="407289"/>
                  </a:lnTo>
                  <a:lnTo>
                    <a:pt x="1168400" y="321183"/>
                  </a:lnTo>
                  <a:lnTo>
                    <a:pt x="1117600" y="321183"/>
                  </a:lnTo>
                  <a:lnTo>
                    <a:pt x="964645" y="92583"/>
                  </a:lnTo>
                  <a:close/>
                </a:path>
                <a:path extrusionOk="0" h="414019" w="4012565">
                  <a:moveTo>
                    <a:pt x="1168400" y="6858"/>
                  </a:moveTo>
                  <a:lnTo>
                    <a:pt x="1117600" y="6858"/>
                  </a:lnTo>
                  <a:lnTo>
                    <a:pt x="1117600" y="321183"/>
                  </a:lnTo>
                  <a:lnTo>
                    <a:pt x="1168400" y="321183"/>
                  </a:lnTo>
                  <a:lnTo>
                    <a:pt x="1168400" y="6858"/>
                  </a:lnTo>
                  <a:close/>
                </a:path>
                <a:path extrusionOk="0" h="414019" w="4012565">
                  <a:moveTo>
                    <a:pt x="79756" y="6858"/>
                  </a:moveTo>
                  <a:lnTo>
                    <a:pt x="0" y="6858"/>
                  </a:lnTo>
                  <a:lnTo>
                    <a:pt x="0" y="407289"/>
                  </a:lnTo>
                  <a:lnTo>
                    <a:pt x="51054" y="407289"/>
                  </a:lnTo>
                  <a:lnTo>
                    <a:pt x="51054" y="66421"/>
                  </a:lnTo>
                  <a:lnTo>
                    <a:pt x="99663" y="66421"/>
                  </a:lnTo>
                  <a:lnTo>
                    <a:pt x="79756" y="6858"/>
                  </a:lnTo>
                  <a:close/>
                </a:path>
                <a:path extrusionOk="0" h="414019" w="4012565">
                  <a:moveTo>
                    <a:pt x="99663" y="66421"/>
                  </a:moveTo>
                  <a:lnTo>
                    <a:pt x="51054" y="66421"/>
                  </a:lnTo>
                  <a:lnTo>
                    <a:pt x="166877" y="407289"/>
                  </a:lnTo>
                  <a:lnTo>
                    <a:pt x="214630" y="407289"/>
                  </a:lnTo>
                  <a:lnTo>
                    <a:pt x="234643" y="349631"/>
                  </a:lnTo>
                  <a:lnTo>
                    <a:pt x="193548" y="349631"/>
                  </a:lnTo>
                  <a:lnTo>
                    <a:pt x="190142" y="338560"/>
                  </a:lnTo>
                  <a:lnTo>
                    <a:pt x="185832" y="324977"/>
                  </a:lnTo>
                  <a:lnTo>
                    <a:pt x="180617" y="308893"/>
                  </a:lnTo>
                  <a:lnTo>
                    <a:pt x="174498" y="290322"/>
                  </a:lnTo>
                  <a:lnTo>
                    <a:pt x="99663" y="66421"/>
                  </a:lnTo>
                  <a:close/>
                </a:path>
                <a:path extrusionOk="0" h="414019" w="4012565">
                  <a:moveTo>
                    <a:pt x="382015" y="72136"/>
                  </a:moveTo>
                  <a:lnTo>
                    <a:pt x="330962" y="72136"/>
                  </a:lnTo>
                  <a:lnTo>
                    <a:pt x="330962" y="407289"/>
                  </a:lnTo>
                  <a:lnTo>
                    <a:pt x="382015" y="407289"/>
                  </a:lnTo>
                  <a:lnTo>
                    <a:pt x="382015" y="72136"/>
                  </a:lnTo>
                  <a:close/>
                </a:path>
                <a:path extrusionOk="0" h="414019" w="4012565">
                  <a:moveTo>
                    <a:pt x="382015" y="6858"/>
                  </a:moveTo>
                  <a:lnTo>
                    <a:pt x="310769" y="6858"/>
                  </a:lnTo>
                  <a:lnTo>
                    <a:pt x="214883" y="285369"/>
                  </a:lnTo>
                  <a:lnTo>
                    <a:pt x="208121" y="305304"/>
                  </a:lnTo>
                  <a:lnTo>
                    <a:pt x="202311" y="322643"/>
                  </a:lnTo>
                  <a:lnTo>
                    <a:pt x="197453" y="337411"/>
                  </a:lnTo>
                  <a:lnTo>
                    <a:pt x="193548" y="349631"/>
                  </a:lnTo>
                  <a:lnTo>
                    <a:pt x="234643" y="349631"/>
                  </a:lnTo>
                  <a:lnTo>
                    <a:pt x="330962" y="72136"/>
                  </a:lnTo>
                  <a:lnTo>
                    <a:pt x="382015" y="72136"/>
                  </a:lnTo>
                  <a:lnTo>
                    <a:pt x="382015" y="6858"/>
                  </a:lnTo>
                  <a:close/>
                </a:path>
                <a:path extrusionOk="0" h="414019" w="4012565">
                  <a:moveTo>
                    <a:pt x="1830070" y="0"/>
                  </a:moveTo>
                  <a:lnTo>
                    <a:pt x="1773713" y="6175"/>
                  </a:lnTo>
                  <a:lnTo>
                    <a:pt x="1724405" y="24637"/>
                  </a:lnTo>
                  <a:lnTo>
                    <a:pt x="1683845" y="55705"/>
                  </a:lnTo>
                  <a:lnTo>
                    <a:pt x="1654048" y="99822"/>
                  </a:lnTo>
                  <a:lnTo>
                    <a:pt x="1635696" y="152463"/>
                  </a:lnTo>
                  <a:lnTo>
                    <a:pt x="1629537" y="208915"/>
                  </a:lnTo>
                  <a:lnTo>
                    <a:pt x="1631082" y="237730"/>
                  </a:lnTo>
                  <a:lnTo>
                    <a:pt x="1643413" y="291121"/>
                  </a:lnTo>
                  <a:lnTo>
                    <a:pt x="1667938" y="338222"/>
                  </a:lnTo>
                  <a:lnTo>
                    <a:pt x="1704324" y="374747"/>
                  </a:lnTo>
                  <a:lnTo>
                    <a:pt x="1751712" y="399821"/>
                  </a:lnTo>
                  <a:lnTo>
                    <a:pt x="1805295" y="412446"/>
                  </a:lnTo>
                  <a:lnTo>
                    <a:pt x="1834134" y="414020"/>
                  </a:lnTo>
                  <a:lnTo>
                    <a:pt x="1855825" y="413043"/>
                  </a:lnTo>
                  <a:lnTo>
                    <a:pt x="1898445" y="405233"/>
                  </a:lnTo>
                  <a:lnTo>
                    <a:pt x="1939950" y="389540"/>
                  </a:lnTo>
                  <a:lnTo>
                    <a:pt x="1979947" y="366268"/>
                  </a:lnTo>
                  <a:lnTo>
                    <a:pt x="1831086" y="366268"/>
                  </a:lnTo>
                  <a:lnTo>
                    <a:pt x="1811557" y="365172"/>
                  </a:lnTo>
                  <a:lnTo>
                    <a:pt x="1774168" y="356409"/>
                  </a:lnTo>
                  <a:lnTo>
                    <a:pt x="1739711" y="338887"/>
                  </a:lnTo>
                  <a:lnTo>
                    <a:pt x="1702689" y="295275"/>
                  </a:lnTo>
                  <a:lnTo>
                    <a:pt x="1688798" y="254841"/>
                  </a:lnTo>
                  <a:lnTo>
                    <a:pt x="1684147" y="205740"/>
                  </a:lnTo>
                  <a:lnTo>
                    <a:pt x="1685119" y="184405"/>
                  </a:lnTo>
                  <a:lnTo>
                    <a:pt x="1692826" y="144071"/>
                  </a:lnTo>
                  <a:lnTo>
                    <a:pt x="1710293" y="104425"/>
                  </a:lnTo>
                  <a:lnTo>
                    <a:pt x="1743551" y="69215"/>
                  </a:lnTo>
                  <a:lnTo>
                    <a:pt x="1781317" y="51554"/>
                  </a:lnTo>
                  <a:lnTo>
                    <a:pt x="1830324" y="45339"/>
                  </a:lnTo>
                  <a:lnTo>
                    <a:pt x="1956222" y="45339"/>
                  </a:lnTo>
                  <a:lnTo>
                    <a:pt x="1952668" y="41457"/>
                  </a:lnTo>
                  <a:lnTo>
                    <a:pt x="1908555" y="14097"/>
                  </a:lnTo>
                  <a:lnTo>
                    <a:pt x="1871408" y="3524"/>
                  </a:lnTo>
                  <a:lnTo>
                    <a:pt x="1851263" y="881"/>
                  </a:lnTo>
                  <a:lnTo>
                    <a:pt x="1830070" y="0"/>
                  </a:lnTo>
                  <a:close/>
                </a:path>
                <a:path extrusionOk="0" h="414019" w="4012565">
                  <a:moveTo>
                    <a:pt x="1999868" y="202946"/>
                  </a:moveTo>
                  <a:lnTo>
                    <a:pt x="1830324" y="203200"/>
                  </a:lnTo>
                  <a:lnTo>
                    <a:pt x="1830324" y="250190"/>
                  </a:lnTo>
                  <a:lnTo>
                    <a:pt x="1948052" y="250190"/>
                  </a:lnTo>
                  <a:lnTo>
                    <a:pt x="1948052" y="324739"/>
                  </a:lnTo>
                  <a:lnTo>
                    <a:pt x="1913673" y="346295"/>
                  </a:lnTo>
                  <a:lnTo>
                    <a:pt x="1865106" y="362950"/>
                  </a:lnTo>
                  <a:lnTo>
                    <a:pt x="1831086" y="366268"/>
                  </a:lnTo>
                  <a:lnTo>
                    <a:pt x="1979947" y="366268"/>
                  </a:lnTo>
                  <a:lnTo>
                    <a:pt x="1980197" y="366109"/>
                  </a:lnTo>
                  <a:lnTo>
                    <a:pt x="1999868" y="351536"/>
                  </a:lnTo>
                  <a:lnTo>
                    <a:pt x="1999868" y="202946"/>
                  </a:lnTo>
                  <a:close/>
                </a:path>
                <a:path extrusionOk="0" h="414019" w="4012565">
                  <a:moveTo>
                    <a:pt x="1956222" y="45339"/>
                  </a:moveTo>
                  <a:lnTo>
                    <a:pt x="1830324" y="45339"/>
                  </a:lnTo>
                  <a:lnTo>
                    <a:pt x="1845133" y="46003"/>
                  </a:lnTo>
                  <a:lnTo>
                    <a:pt x="1859264" y="47990"/>
                  </a:lnTo>
                  <a:lnTo>
                    <a:pt x="1897183" y="61567"/>
                  </a:lnTo>
                  <a:lnTo>
                    <a:pt x="1930128" y="93394"/>
                  </a:lnTo>
                  <a:lnTo>
                    <a:pt x="1946148" y="131953"/>
                  </a:lnTo>
                  <a:lnTo>
                    <a:pt x="1993900" y="118872"/>
                  </a:lnTo>
                  <a:lnTo>
                    <a:pt x="1988139" y="99613"/>
                  </a:lnTo>
                  <a:lnTo>
                    <a:pt x="1981152" y="82248"/>
                  </a:lnTo>
                  <a:lnTo>
                    <a:pt x="1972950" y="66811"/>
                  </a:lnTo>
                  <a:lnTo>
                    <a:pt x="1963547" y="53340"/>
                  </a:lnTo>
                  <a:lnTo>
                    <a:pt x="1956222" y="45339"/>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1"/>
            <p:cNvSpPr/>
            <p:nvPr/>
          </p:nvSpPr>
          <p:spPr>
            <a:xfrm>
              <a:off x="4095115" y="1025778"/>
              <a:ext cx="147955" cy="20612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1"/>
            <p:cNvSpPr/>
            <p:nvPr/>
          </p:nvSpPr>
          <p:spPr>
            <a:xfrm>
              <a:off x="3305683" y="1025778"/>
              <a:ext cx="147955" cy="20612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1"/>
            <p:cNvSpPr/>
            <p:nvPr/>
          </p:nvSpPr>
          <p:spPr>
            <a:xfrm>
              <a:off x="2766186" y="982980"/>
              <a:ext cx="4012565" cy="414020"/>
            </a:xfrm>
            <a:custGeom>
              <a:rect b="b" l="l" r="r" t="t"/>
              <a:pathLst>
                <a:path extrusionOk="0" h="414019" w="4012565">
                  <a:moveTo>
                    <a:pt x="3694684" y="6858"/>
                  </a:moveTo>
                  <a:lnTo>
                    <a:pt x="4012057" y="6858"/>
                  </a:lnTo>
                  <a:lnTo>
                    <a:pt x="4012057" y="54102"/>
                  </a:lnTo>
                  <a:lnTo>
                    <a:pt x="3879595" y="54102"/>
                  </a:lnTo>
                  <a:lnTo>
                    <a:pt x="3879595" y="407289"/>
                  </a:lnTo>
                  <a:lnTo>
                    <a:pt x="3826637" y="407289"/>
                  </a:lnTo>
                  <a:lnTo>
                    <a:pt x="3826637" y="54102"/>
                  </a:lnTo>
                  <a:lnTo>
                    <a:pt x="3694684" y="54102"/>
                  </a:lnTo>
                  <a:lnTo>
                    <a:pt x="3694684" y="6858"/>
                  </a:lnTo>
                  <a:close/>
                </a:path>
                <a:path extrusionOk="0" h="414019" w="4012565">
                  <a:moveTo>
                    <a:pt x="3314191" y="6858"/>
                  </a:moveTo>
                  <a:lnTo>
                    <a:pt x="3368548" y="6858"/>
                  </a:lnTo>
                  <a:lnTo>
                    <a:pt x="3578860" y="321183"/>
                  </a:lnTo>
                  <a:lnTo>
                    <a:pt x="3578860" y="6858"/>
                  </a:lnTo>
                  <a:lnTo>
                    <a:pt x="3629660" y="6858"/>
                  </a:lnTo>
                  <a:lnTo>
                    <a:pt x="3629660" y="407289"/>
                  </a:lnTo>
                  <a:lnTo>
                    <a:pt x="3575304" y="407289"/>
                  </a:lnTo>
                  <a:lnTo>
                    <a:pt x="3364991" y="92583"/>
                  </a:lnTo>
                  <a:lnTo>
                    <a:pt x="3364991" y="407289"/>
                  </a:lnTo>
                  <a:lnTo>
                    <a:pt x="3314191" y="407289"/>
                  </a:lnTo>
                  <a:lnTo>
                    <a:pt x="3314191" y="6858"/>
                  </a:lnTo>
                  <a:close/>
                </a:path>
                <a:path extrusionOk="0" h="414019" w="4012565">
                  <a:moveTo>
                    <a:pt x="2936366" y="6858"/>
                  </a:moveTo>
                  <a:lnTo>
                    <a:pt x="3225927" y="6858"/>
                  </a:lnTo>
                  <a:lnTo>
                    <a:pt x="3225927" y="54102"/>
                  </a:lnTo>
                  <a:lnTo>
                    <a:pt x="2989453" y="54102"/>
                  </a:lnTo>
                  <a:lnTo>
                    <a:pt x="2989453" y="176784"/>
                  </a:lnTo>
                  <a:lnTo>
                    <a:pt x="3210814" y="176784"/>
                  </a:lnTo>
                  <a:lnTo>
                    <a:pt x="3210814" y="223647"/>
                  </a:lnTo>
                  <a:lnTo>
                    <a:pt x="2989453" y="223647"/>
                  </a:lnTo>
                  <a:lnTo>
                    <a:pt x="2989453" y="359918"/>
                  </a:lnTo>
                  <a:lnTo>
                    <a:pt x="3235198" y="359918"/>
                  </a:lnTo>
                  <a:lnTo>
                    <a:pt x="3235198" y="407289"/>
                  </a:lnTo>
                  <a:lnTo>
                    <a:pt x="2936366" y="407289"/>
                  </a:lnTo>
                  <a:lnTo>
                    <a:pt x="2936366" y="6858"/>
                  </a:lnTo>
                  <a:close/>
                </a:path>
                <a:path extrusionOk="0" h="414019" w="4012565">
                  <a:moveTo>
                    <a:pt x="2461260" y="6858"/>
                  </a:moveTo>
                  <a:lnTo>
                    <a:pt x="2541016" y="6858"/>
                  </a:lnTo>
                  <a:lnTo>
                    <a:pt x="2635758" y="290322"/>
                  </a:lnTo>
                  <a:lnTo>
                    <a:pt x="2641877" y="308893"/>
                  </a:lnTo>
                  <a:lnTo>
                    <a:pt x="2647092" y="324977"/>
                  </a:lnTo>
                  <a:lnTo>
                    <a:pt x="2651402" y="338560"/>
                  </a:lnTo>
                  <a:lnTo>
                    <a:pt x="2654808" y="349631"/>
                  </a:lnTo>
                  <a:lnTo>
                    <a:pt x="2658713" y="337411"/>
                  </a:lnTo>
                  <a:lnTo>
                    <a:pt x="2663570" y="322643"/>
                  </a:lnTo>
                  <a:lnTo>
                    <a:pt x="2669381" y="305304"/>
                  </a:lnTo>
                  <a:lnTo>
                    <a:pt x="2676143" y="285369"/>
                  </a:lnTo>
                  <a:lnTo>
                    <a:pt x="2772029" y="6858"/>
                  </a:lnTo>
                  <a:lnTo>
                    <a:pt x="2843276" y="6858"/>
                  </a:lnTo>
                  <a:lnTo>
                    <a:pt x="2843276" y="407289"/>
                  </a:lnTo>
                  <a:lnTo>
                    <a:pt x="2792222" y="407289"/>
                  </a:lnTo>
                  <a:lnTo>
                    <a:pt x="2792222" y="72136"/>
                  </a:lnTo>
                  <a:lnTo>
                    <a:pt x="2675890" y="407289"/>
                  </a:lnTo>
                  <a:lnTo>
                    <a:pt x="2628138" y="407289"/>
                  </a:lnTo>
                  <a:lnTo>
                    <a:pt x="2512314" y="66421"/>
                  </a:lnTo>
                  <a:lnTo>
                    <a:pt x="2512314" y="407289"/>
                  </a:lnTo>
                  <a:lnTo>
                    <a:pt x="2461260" y="407289"/>
                  </a:lnTo>
                  <a:lnTo>
                    <a:pt x="2461260" y="6858"/>
                  </a:lnTo>
                  <a:close/>
                </a:path>
                <a:path extrusionOk="0" h="414019" w="4012565">
                  <a:moveTo>
                    <a:pt x="2084451" y="6858"/>
                  </a:moveTo>
                  <a:lnTo>
                    <a:pt x="2374011" y="6858"/>
                  </a:lnTo>
                  <a:lnTo>
                    <a:pt x="2374011" y="54102"/>
                  </a:lnTo>
                  <a:lnTo>
                    <a:pt x="2137537" y="54102"/>
                  </a:lnTo>
                  <a:lnTo>
                    <a:pt x="2137537" y="176784"/>
                  </a:lnTo>
                  <a:lnTo>
                    <a:pt x="2358898" y="176784"/>
                  </a:lnTo>
                  <a:lnTo>
                    <a:pt x="2358898" y="223647"/>
                  </a:lnTo>
                  <a:lnTo>
                    <a:pt x="2137537" y="223647"/>
                  </a:lnTo>
                  <a:lnTo>
                    <a:pt x="2137537" y="359918"/>
                  </a:lnTo>
                  <a:lnTo>
                    <a:pt x="2383282" y="359918"/>
                  </a:lnTo>
                  <a:lnTo>
                    <a:pt x="2383282" y="407289"/>
                  </a:lnTo>
                  <a:lnTo>
                    <a:pt x="2084451" y="407289"/>
                  </a:lnTo>
                  <a:lnTo>
                    <a:pt x="2084451" y="6858"/>
                  </a:lnTo>
                  <a:close/>
                </a:path>
                <a:path extrusionOk="0" h="414019" w="4012565">
                  <a:moveTo>
                    <a:pt x="1373251" y="6858"/>
                  </a:moveTo>
                  <a:lnTo>
                    <a:pt x="1430401" y="6858"/>
                  </a:lnTo>
                  <a:lnTo>
                    <a:pt x="1594230" y="407289"/>
                  </a:lnTo>
                  <a:lnTo>
                    <a:pt x="1533905" y="407289"/>
                  </a:lnTo>
                  <a:lnTo>
                    <a:pt x="1487170" y="286004"/>
                  </a:lnTo>
                  <a:lnTo>
                    <a:pt x="1319784" y="286004"/>
                  </a:lnTo>
                  <a:lnTo>
                    <a:pt x="1275841" y="407289"/>
                  </a:lnTo>
                  <a:lnTo>
                    <a:pt x="1219580" y="407289"/>
                  </a:lnTo>
                  <a:lnTo>
                    <a:pt x="1373251" y="6858"/>
                  </a:lnTo>
                  <a:close/>
                </a:path>
                <a:path extrusionOk="0" h="414019" w="4012565">
                  <a:moveTo>
                    <a:pt x="852932" y="6858"/>
                  </a:moveTo>
                  <a:lnTo>
                    <a:pt x="907288" y="6858"/>
                  </a:lnTo>
                  <a:lnTo>
                    <a:pt x="1117600" y="321183"/>
                  </a:lnTo>
                  <a:lnTo>
                    <a:pt x="1117600" y="6858"/>
                  </a:lnTo>
                  <a:lnTo>
                    <a:pt x="1168400" y="6858"/>
                  </a:lnTo>
                  <a:lnTo>
                    <a:pt x="1168400" y="407289"/>
                  </a:lnTo>
                  <a:lnTo>
                    <a:pt x="1114043" y="407289"/>
                  </a:lnTo>
                  <a:lnTo>
                    <a:pt x="903732" y="92583"/>
                  </a:lnTo>
                  <a:lnTo>
                    <a:pt x="903732" y="407289"/>
                  </a:lnTo>
                  <a:lnTo>
                    <a:pt x="852932" y="407289"/>
                  </a:lnTo>
                  <a:lnTo>
                    <a:pt x="852932" y="6858"/>
                  </a:lnTo>
                  <a:close/>
                </a:path>
                <a:path extrusionOk="0" h="414019" w="4012565">
                  <a:moveTo>
                    <a:pt x="583818" y="6858"/>
                  </a:moveTo>
                  <a:lnTo>
                    <a:pt x="640968" y="6858"/>
                  </a:lnTo>
                  <a:lnTo>
                    <a:pt x="804799" y="407289"/>
                  </a:lnTo>
                  <a:lnTo>
                    <a:pt x="744474" y="407289"/>
                  </a:lnTo>
                  <a:lnTo>
                    <a:pt x="697738" y="286004"/>
                  </a:lnTo>
                  <a:lnTo>
                    <a:pt x="530351" y="286004"/>
                  </a:lnTo>
                  <a:lnTo>
                    <a:pt x="486410" y="407289"/>
                  </a:lnTo>
                  <a:lnTo>
                    <a:pt x="430149" y="407289"/>
                  </a:lnTo>
                  <a:lnTo>
                    <a:pt x="583818" y="6858"/>
                  </a:lnTo>
                  <a:close/>
                </a:path>
                <a:path extrusionOk="0" h="414019" w="4012565">
                  <a:moveTo>
                    <a:pt x="0" y="6858"/>
                  </a:moveTo>
                  <a:lnTo>
                    <a:pt x="79756" y="6858"/>
                  </a:lnTo>
                  <a:lnTo>
                    <a:pt x="174498" y="290322"/>
                  </a:lnTo>
                  <a:lnTo>
                    <a:pt x="180617" y="308893"/>
                  </a:lnTo>
                  <a:lnTo>
                    <a:pt x="185832" y="324977"/>
                  </a:lnTo>
                  <a:lnTo>
                    <a:pt x="190142" y="338560"/>
                  </a:lnTo>
                  <a:lnTo>
                    <a:pt x="193548" y="349631"/>
                  </a:lnTo>
                  <a:lnTo>
                    <a:pt x="197453" y="337411"/>
                  </a:lnTo>
                  <a:lnTo>
                    <a:pt x="202311" y="322643"/>
                  </a:lnTo>
                  <a:lnTo>
                    <a:pt x="208121" y="305304"/>
                  </a:lnTo>
                  <a:lnTo>
                    <a:pt x="214883" y="285369"/>
                  </a:lnTo>
                  <a:lnTo>
                    <a:pt x="310769" y="6858"/>
                  </a:lnTo>
                  <a:lnTo>
                    <a:pt x="382015" y="6858"/>
                  </a:lnTo>
                  <a:lnTo>
                    <a:pt x="382015" y="407289"/>
                  </a:lnTo>
                  <a:lnTo>
                    <a:pt x="330962" y="407289"/>
                  </a:lnTo>
                  <a:lnTo>
                    <a:pt x="330962" y="72136"/>
                  </a:lnTo>
                  <a:lnTo>
                    <a:pt x="214630" y="407289"/>
                  </a:lnTo>
                  <a:lnTo>
                    <a:pt x="166877" y="407289"/>
                  </a:lnTo>
                  <a:lnTo>
                    <a:pt x="51054" y="66421"/>
                  </a:lnTo>
                  <a:lnTo>
                    <a:pt x="51054" y="407289"/>
                  </a:lnTo>
                  <a:lnTo>
                    <a:pt x="0" y="407289"/>
                  </a:lnTo>
                  <a:lnTo>
                    <a:pt x="0" y="6858"/>
                  </a:lnTo>
                  <a:close/>
                </a:path>
                <a:path extrusionOk="0" h="414019" w="4012565">
                  <a:moveTo>
                    <a:pt x="1830070" y="0"/>
                  </a:moveTo>
                  <a:lnTo>
                    <a:pt x="1871408" y="3524"/>
                  </a:lnTo>
                  <a:lnTo>
                    <a:pt x="1908555" y="14097"/>
                  </a:lnTo>
                  <a:lnTo>
                    <a:pt x="1952668" y="41457"/>
                  </a:lnTo>
                  <a:lnTo>
                    <a:pt x="1981152" y="82248"/>
                  </a:lnTo>
                  <a:lnTo>
                    <a:pt x="1993900" y="118872"/>
                  </a:lnTo>
                  <a:lnTo>
                    <a:pt x="1946148" y="131953"/>
                  </a:lnTo>
                  <a:lnTo>
                    <a:pt x="1941331" y="117449"/>
                  </a:lnTo>
                  <a:lnTo>
                    <a:pt x="1936003" y="104600"/>
                  </a:lnTo>
                  <a:lnTo>
                    <a:pt x="1907460" y="68135"/>
                  </a:lnTo>
                  <a:lnTo>
                    <a:pt x="1872704" y="51286"/>
                  </a:lnTo>
                  <a:lnTo>
                    <a:pt x="1830324" y="45339"/>
                  </a:lnTo>
                  <a:lnTo>
                    <a:pt x="1812750" y="46029"/>
                  </a:lnTo>
                  <a:lnTo>
                    <a:pt x="1767459" y="56387"/>
                  </a:lnTo>
                  <a:lnTo>
                    <a:pt x="1733526" y="76926"/>
                  </a:lnTo>
                  <a:lnTo>
                    <a:pt x="1704445" y="114546"/>
                  </a:lnTo>
                  <a:lnTo>
                    <a:pt x="1688020" y="163845"/>
                  </a:lnTo>
                  <a:lnTo>
                    <a:pt x="1684147" y="205740"/>
                  </a:lnTo>
                  <a:lnTo>
                    <a:pt x="1685311" y="231356"/>
                  </a:lnTo>
                  <a:lnTo>
                    <a:pt x="1694594" y="276159"/>
                  </a:lnTo>
                  <a:lnTo>
                    <a:pt x="1712902" y="312130"/>
                  </a:lnTo>
                  <a:lnTo>
                    <a:pt x="1756283" y="348742"/>
                  </a:lnTo>
                  <a:lnTo>
                    <a:pt x="1792589" y="361886"/>
                  </a:lnTo>
                  <a:lnTo>
                    <a:pt x="1831086" y="366268"/>
                  </a:lnTo>
                  <a:lnTo>
                    <a:pt x="1848209" y="365436"/>
                  </a:lnTo>
                  <a:lnTo>
                    <a:pt x="1898268" y="353060"/>
                  </a:lnTo>
                  <a:lnTo>
                    <a:pt x="1938577" y="332146"/>
                  </a:lnTo>
                  <a:lnTo>
                    <a:pt x="1948052" y="324739"/>
                  </a:lnTo>
                  <a:lnTo>
                    <a:pt x="1948052" y="250190"/>
                  </a:lnTo>
                  <a:lnTo>
                    <a:pt x="1830324" y="250190"/>
                  </a:lnTo>
                  <a:lnTo>
                    <a:pt x="1830324" y="203200"/>
                  </a:lnTo>
                  <a:lnTo>
                    <a:pt x="1999868" y="202946"/>
                  </a:lnTo>
                  <a:lnTo>
                    <a:pt x="1999868" y="351536"/>
                  </a:lnTo>
                  <a:lnTo>
                    <a:pt x="1960229" y="378777"/>
                  </a:lnTo>
                  <a:lnTo>
                    <a:pt x="1919351" y="398399"/>
                  </a:lnTo>
                  <a:lnTo>
                    <a:pt x="1877266" y="410114"/>
                  </a:lnTo>
                  <a:lnTo>
                    <a:pt x="1834134" y="414020"/>
                  </a:lnTo>
                  <a:lnTo>
                    <a:pt x="1805295" y="412446"/>
                  </a:lnTo>
                  <a:lnTo>
                    <a:pt x="1751712" y="399821"/>
                  </a:lnTo>
                  <a:lnTo>
                    <a:pt x="1704324" y="374747"/>
                  </a:lnTo>
                  <a:lnTo>
                    <a:pt x="1667938" y="338222"/>
                  </a:lnTo>
                  <a:lnTo>
                    <a:pt x="1643413" y="291121"/>
                  </a:lnTo>
                  <a:lnTo>
                    <a:pt x="1631082" y="237730"/>
                  </a:lnTo>
                  <a:lnTo>
                    <a:pt x="1629537" y="208915"/>
                  </a:lnTo>
                  <a:lnTo>
                    <a:pt x="1631080" y="180224"/>
                  </a:lnTo>
                  <a:lnTo>
                    <a:pt x="1643360" y="125654"/>
                  </a:lnTo>
                  <a:lnTo>
                    <a:pt x="1667595" y="76126"/>
                  </a:lnTo>
                  <a:lnTo>
                    <a:pt x="1702786" y="38546"/>
                  </a:lnTo>
                  <a:lnTo>
                    <a:pt x="1748166" y="13876"/>
                  </a:lnTo>
                  <a:lnTo>
                    <a:pt x="1801022" y="1545"/>
                  </a:lnTo>
                  <a:lnTo>
                    <a:pt x="1830070"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1"/>
            <p:cNvSpPr/>
            <p:nvPr/>
          </p:nvSpPr>
          <p:spPr>
            <a:xfrm>
              <a:off x="2724658" y="1408556"/>
              <a:ext cx="4070985" cy="82550"/>
            </a:xfrm>
            <a:custGeom>
              <a:rect b="b" l="l" r="r" t="t"/>
              <a:pathLst>
                <a:path extrusionOk="0" h="82550" w="4070984">
                  <a:moveTo>
                    <a:pt x="4070604" y="60960"/>
                  </a:moveTo>
                  <a:lnTo>
                    <a:pt x="0" y="60960"/>
                  </a:lnTo>
                  <a:lnTo>
                    <a:pt x="0" y="82296"/>
                  </a:lnTo>
                  <a:lnTo>
                    <a:pt x="4070604" y="82296"/>
                  </a:lnTo>
                  <a:lnTo>
                    <a:pt x="4070604" y="60960"/>
                  </a:lnTo>
                  <a:close/>
                </a:path>
                <a:path extrusionOk="0" h="82550" w="4070984">
                  <a:moveTo>
                    <a:pt x="4070604" y="0"/>
                  </a:moveTo>
                  <a:lnTo>
                    <a:pt x="0" y="0"/>
                  </a:lnTo>
                  <a:lnTo>
                    <a:pt x="0" y="21336"/>
                  </a:lnTo>
                  <a:lnTo>
                    <a:pt x="4070604" y="21336"/>
                  </a:lnTo>
                  <a:lnTo>
                    <a:pt x="4070604"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21"/>
            <p:cNvSpPr/>
            <p:nvPr/>
          </p:nvSpPr>
          <p:spPr>
            <a:xfrm>
              <a:off x="2724657" y="1408557"/>
              <a:ext cx="4070985" cy="82550"/>
            </a:xfrm>
            <a:custGeom>
              <a:rect b="b" l="l" r="r" t="t"/>
              <a:pathLst>
                <a:path extrusionOk="0" h="82550" w="4070984">
                  <a:moveTo>
                    <a:pt x="0" y="0"/>
                  </a:moveTo>
                  <a:lnTo>
                    <a:pt x="4070604" y="0"/>
                  </a:lnTo>
                  <a:lnTo>
                    <a:pt x="4070604" y="21335"/>
                  </a:lnTo>
                  <a:lnTo>
                    <a:pt x="0" y="21335"/>
                  </a:lnTo>
                  <a:lnTo>
                    <a:pt x="0" y="0"/>
                  </a:lnTo>
                  <a:close/>
                </a:path>
                <a:path extrusionOk="0" h="82550" w="4070984">
                  <a:moveTo>
                    <a:pt x="0" y="60959"/>
                  </a:moveTo>
                  <a:lnTo>
                    <a:pt x="4070604" y="60959"/>
                  </a:lnTo>
                  <a:lnTo>
                    <a:pt x="4070604" y="82295"/>
                  </a:lnTo>
                  <a:lnTo>
                    <a:pt x="0" y="82295"/>
                  </a:lnTo>
                  <a:lnTo>
                    <a:pt x="0" y="60959"/>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0" name="Google Shape;250;p21"/>
          <p:cNvSpPr txBox="1"/>
          <p:nvPr/>
        </p:nvSpPr>
        <p:spPr>
          <a:xfrm>
            <a:off x="834339" y="1794128"/>
            <a:ext cx="7582534" cy="441515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Stress management involves  controlling and reducing the tension  that occurs in stressful situations by  making emotional and physical  changes. The degree of stress and  the desire to make the changes will  determine how much change takes  place.</a:t>
            </a:r>
            <a:endParaRPr sz="36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22"/>
          <p:cNvGrpSpPr/>
          <p:nvPr/>
        </p:nvGrpSpPr>
        <p:grpSpPr>
          <a:xfrm>
            <a:off x="693419" y="300227"/>
            <a:ext cx="3913632" cy="925068"/>
            <a:chOff x="693419" y="300227"/>
            <a:chExt cx="3913632" cy="925068"/>
          </a:xfrm>
        </p:grpSpPr>
        <p:sp>
          <p:nvSpPr>
            <p:cNvPr id="256" name="Google Shape;256;p22"/>
            <p:cNvSpPr/>
            <p:nvPr/>
          </p:nvSpPr>
          <p:spPr>
            <a:xfrm>
              <a:off x="693419" y="300227"/>
              <a:ext cx="3913632"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2"/>
            <p:cNvSpPr/>
            <p:nvPr/>
          </p:nvSpPr>
          <p:spPr>
            <a:xfrm>
              <a:off x="1115822" y="647700"/>
              <a:ext cx="3103245" cy="414020"/>
            </a:xfrm>
            <a:custGeom>
              <a:rect b="b" l="l" r="r" t="t"/>
              <a:pathLst>
                <a:path extrusionOk="0" h="414019" w="3103245">
                  <a:moveTo>
                    <a:pt x="545972" y="6858"/>
                  </a:moveTo>
                  <a:lnTo>
                    <a:pt x="460502" y="6858"/>
                  </a:lnTo>
                  <a:lnTo>
                    <a:pt x="304546" y="407288"/>
                  </a:lnTo>
                  <a:lnTo>
                    <a:pt x="390397" y="407288"/>
                  </a:lnTo>
                  <a:lnTo>
                    <a:pt x="423418" y="316229"/>
                  </a:lnTo>
                  <a:lnTo>
                    <a:pt x="669898" y="316229"/>
                  </a:lnTo>
                  <a:lnTo>
                    <a:pt x="642885" y="248792"/>
                  </a:lnTo>
                  <a:lnTo>
                    <a:pt x="448309" y="248792"/>
                  </a:lnTo>
                  <a:lnTo>
                    <a:pt x="502284" y="100202"/>
                  </a:lnTo>
                  <a:lnTo>
                    <a:pt x="583364" y="100202"/>
                  </a:lnTo>
                  <a:lnTo>
                    <a:pt x="545972" y="6858"/>
                  </a:lnTo>
                  <a:close/>
                </a:path>
                <a:path extrusionOk="0" h="414019" w="3103245">
                  <a:moveTo>
                    <a:pt x="669898" y="316229"/>
                  </a:moveTo>
                  <a:lnTo>
                    <a:pt x="583438" y="316229"/>
                  </a:lnTo>
                  <a:lnTo>
                    <a:pt x="618363" y="407288"/>
                  </a:lnTo>
                  <a:lnTo>
                    <a:pt x="706373" y="407288"/>
                  </a:lnTo>
                  <a:lnTo>
                    <a:pt x="669898" y="316229"/>
                  </a:lnTo>
                  <a:close/>
                </a:path>
                <a:path extrusionOk="0" h="414019" w="3103245">
                  <a:moveTo>
                    <a:pt x="583364" y="100202"/>
                  </a:moveTo>
                  <a:lnTo>
                    <a:pt x="502284" y="100202"/>
                  </a:lnTo>
                  <a:lnTo>
                    <a:pt x="557529" y="248792"/>
                  </a:lnTo>
                  <a:lnTo>
                    <a:pt x="642885" y="248792"/>
                  </a:lnTo>
                  <a:lnTo>
                    <a:pt x="583364" y="100202"/>
                  </a:lnTo>
                  <a:close/>
                </a:path>
                <a:path extrusionOk="0" h="414019" w="3103245">
                  <a:moveTo>
                    <a:pt x="2912999" y="6858"/>
                  </a:moveTo>
                  <a:lnTo>
                    <a:pt x="2742818" y="6858"/>
                  </a:lnTo>
                  <a:lnTo>
                    <a:pt x="2742818" y="407288"/>
                  </a:lnTo>
                  <a:lnTo>
                    <a:pt x="2823591" y="407288"/>
                  </a:lnTo>
                  <a:lnTo>
                    <a:pt x="2823591" y="240029"/>
                  </a:lnTo>
                  <a:lnTo>
                    <a:pt x="2979457" y="240029"/>
                  </a:lnTo>
                  <a:lnTo>
                    <a:pt x="2977114" y="238335"/>
                  </a:lnTo>
                  <a:lnTo>
                    <a:pt x="2964561" y="230504"/>
                  </a:lnTo>
                  <a:lnTo>
                    <a:pt x="2989302" y="225337"/>
                  </a:lnTo>
                  <a:lnTo>
                    <a:pt x="3028926" y="206859"/>
                  </a:lnTo>
                  <a:lnTo>
                    <a:pt x="3055383" y="177883"/>
                  </a:lnTo>
                  <a:lnTo>
                    <a:pt x="3056195" y="176149"/>
                  </a:lnTo>
                  <a:lnTo>
                    <a:pt x="2823591" y="176149"/>
                  </a:lnTo>
                  <a:lnTo>
                    <a:pt x="2823591" y="74549"/>
                  </a:lnTo>
                  <a:lnTo>
                    <a:pt x="3061934" y="74549"/>
                  </a:lnTo>
                  <a:lnTo>
                    <a:pt x="3060420" y="70298"/>
                  </a:lnTo>
                  <a:lnTo>
                    <a:pt x="3032426" y="32638"/>
                  </a:lnTo>
                  <a:lnTo>
                    <a:pt x="2989472" y="12912"/>
                  </a:lnTo>
                  <a:lnTo>
                    <a:pt x="2942887" y="7526"/>
                  </a:lnTo>
                  <a:lnTo>
                    <a:pt x="2912999" y="6858"/>
                  </a:lnTo>
                  <a:close/>
                </a:path>
                <a:path extrusionOk="0" h="414019" w="3103245">
                  <a:moveTo>
                    <a:pt x="2979457" y="240029"/>
                  </a:moveTo>
                  <a:lnTo>
                    <a:pt x="2840101" y="240029"/>
                  </a:lnTo>
                  <a:lnTo>
                    <a:pt x="2853076" y="240315"/>
                  </a:lnTo>
                  <a:lnTo>
                    <a:pt x="2864183" y="241172"/>
                  </a:lnTo>
                  <a:lnTo>
                    <a:pt x="2904998" y="261238"/>
                  </a:lnTo>
                  <a:lnTo>
                    <a:pt x="2933305" y="298922"/>
                  </a:lnTo>
                  <a:lnTo>
                    <a:pt x="3006090" y="407288"/>
                  </a:lnTo>
                  <a:lnTo>
                    <a:pt x="3102737" y="407288"/>
                  </a:lnTo>
                  <a:lnTo>
                    <a:pt x="3053841" y="329057"/>
                  </a:lnTo>
                  <a:lnTo>
                    <a:pt x="3027902" y="289512"/>
                  </a:lnTo>
                  <a:lnTo>
                    <a:pt x="2998743" y="255186"/>
                  </a:lnTo>
                  <a:lnTo>
                    <a:pt x="2988500" y="246570"/>
                  </a:lnTo>
                  <a:lnTo>
                    <a:pt x="2979457" y="240029"/>
                  </a:lnTo>
                  <a:close/>
                </a:path>
                <a:path extrusionOk="0" h="414019" w="3103245">
                  <a:moveTo>
                    <a:pt x="3061934" y="74549"/>
                  </a:moveTo>
                  <a:lnTo>
                    <a:pt x="2886710" y="74549"/>
                  </a:lnTo>
                  <a:lnTo>
                    <a:pt x="2908831" y="74642"/>
                  </a:lnTo>
                  <a:lnTo>
                    <a:pt x="2926048" y="74914"/>
                  </a:lnTo>
                  <a:lnTo>
                    <a:pt x="2970214" y="86000"/>
                  </a:lnTo>
                  <a:lnTo>
                    <a:pt x="2986913" y="124333"/>
                  </a:lnTo>
                  <a:lnTo>
                    <a:pt x="2986410" y="132927"/>
                  </a:lnTo>
                  <a:lnTo>
                    <a:pt x="2962908" y="168396"/>
                  </a:lnTo>
                  <a:lnTo>
                    <a:pt x="2909796" y="175841"/>
                  </a:lnTo>
                  <a:lnTo>
                    <a:pt x="2883407" y="176149"/>
                  </a:lnTo>
                  <a:lnTo>
                    <a:pt x="3056195" y="176149"/>
                  </a:lnTo>
                  <a:lnTo>
                    <a:pt x="3063636" y="160242"/>
                  </a:lnTo>
                  <a:lnTo>
                    <a:pt x="3068579" y="140648"/>
                  </a:lnTo>
                  <a:lnTo>
                    <a:pt x="3070225" y="119125"/>
                  </a:lnTo>
                  <a:lnTo>
                    <a:pt x="3069131" y="101834"/>
                  </a:lnTo>
                  <a:lnTo>
                    <a:pt x="3065859" y="85566"/>
                  </a:lnTo>
                  <a:lnTo>
                    <a:pt x="3061934" y="74549"/>
                  </a:lnTo>
                  <a:close/>
                </a:path>
                <a:path extrusionOk="0" h="414019" w="3103245">
                  <a:moveTo>
                    <a:pt x="80835" y="10160"/>
                  </a:moveTo>
                  <a:lnTo>
                    <a:pt x="0" y="10160"/>
                  </a:lnTo>
                  <a:lnTo>
                    <a:pt x="0" y="407288"/>
                  </a:lnTo>
                  <a:lnTo>
                    <a:pt x="281813" y="407288"/>
                  </a:lnTo>
                  <a:lnTo>
                    <a:pt x="281813" y="339725"/>
                  </a:lnTo>
                  <a:lnTo>
                    <a:pt x="80835" y="339725"/>
                  </a:lnTo>
                  <a:lnTo>
                    <a:pt x="80835" y="10160"/>
                  </a:lnTo>
                  <a:close/>
                </a:path>
                <a:path extrusionOk="0" h="414019" w="3103245">
                  <a:moveTo>
                    <a:pt x="2659888" y="6858"/>
                  </a:moveTo>
                  <a:lnTo>
                    <a:pt x="2363089" y="6858"/>
                  </a:lnTo>
                  <a:lnTo>
                    <a:pt x="2363089" y="407288"/>
                  </a:lnTo>
                  <a:lnTo>
                    <a:pt x="2667635" y="407288"/>
                  </a:lnTo>
                  <a:lnTo>
                    <a:pt x="2667635" y="339725"/>
                  </a:lnTo>
                  <a:lnTo>
                    <a:pt x="2443861" y="339725"/>
                  </a:lnTo>
                  <a:lnTo>
                    <a:pt x="2443861" y="230759"/>
                  </a:lnTo>
                  <a:lnTo>
                    <a:pt x="2644902" y="230759"/>
                  </a:lnTo>
                  <a:lnTo>
                    <a:pt x="2644902" y="163322"/>
                  </a:lnTo>
                  <a:lnTo>
                    <a:pt x="2443861" y="163322"/>
                  </a:lnTo>
                  <a:lnTo>
                    <a:pt x="2443861" y="74549"/>
                  </a:lnTo>
                  <a:lnTo>
                    <a:pt x="2659888" y="74549"/>
                  </a:lnTo>
                  <a:lnTo>
                    <a:pt x="2659888" y="6858"/>
                  </a:lnTo>
                  <a:close/>
                </a:path>
                <a:path extrusionOk="0" h="414019" w="3103245">
                  <a:moveTo>
                    <a:pt x="2186558" y="74549"/>
                  </a:moveTo>
                  <a:lnTo>
                    <a:pt x="2105660" y="74549"/>
                  </a:lnTo>
                  <a:lnTo>
                    <a:pt x="2105660" y="407288"/>
                  </a:lnTo>
                  <a:lnTo>
                    <a:pt x="2186558" y="407288"/>
                  </a:lnTo>
                  <a:lnTo>
                    <a:pt x="2186558" y="74549"/>
                  </a:lnTo>
                  <a:close/>
                </a:path>
                <a:path extrusionOk="0" h="414019" w="3103245">
                  <a:moveTo>
                    <a:pt x="2305050" y="6858"/>
                  </a:moveTo>
                  <a:lnTo>
                    <a:pt x="1986914" y="6858"/>
                  </a:lnTo>
                  <a:lnTo>
                    <a:pt x="1986914" y="74549"/>
                  </a:lnTo>
                  <a:lnTo>
                    <a:pt x="2305050" y="74549"/>
                  </a:lnTo>
                  <a:lnTo>
                    <a:pt x="2305050" y="6858"/>
                  </a:lnTo>
                  <a:close/>
                </a:path>
                <a:path extrusionOk="0" h="414019" w="3103245">
                  <a:moveTo>
                    <a:pt x="1686687" y="6858"/>
                  </a:moveTo>
                  <a:lnTo>
                    <a:pt x="1605915" y="6858"/>
                  </a:lnTo>
                  <a:lnTo>
                    <a:pt x="1605915" y="407288"/>
                  </a:lnTo>
                  <a:lnTo>
                    <a:pt x="1686687" y="407288"/>
                  </a:lnTo>
                  <a:lnTo>
                    <a:pt x="1686687" y="232155"/>
                  </a:lnTo>
                  <a:lnTo>
                    <a:pt x="1925954" y="232155"/>
                  </a:lnTo>
                  <a:lnTo>
                    <a:pt x="1925954" y="164464"/>
                  </a:lnTo>
                  <a:lnTo>
                    <a:pt x="1686687" y="164464"/>
                  </a:lnTo>
                  <a:lnTo>
                    <a:pt x="1686687" y="6858"/>
                  </a:lnTo>
                  <a:close/>
                </a:path>
                <a:path extrusionOk="0" h="414019" w="3103245">
                  <a:moveTo>
                    <a:pt x="1925954" y="232155"/>
                  </a:moveTo>
                  <a:lnTo>
                    <a:pt x="1845183" y="232155"/>
                  </a:lnTo>
                  <a:lnTo>
                    <a:pt x="1845183" y="407288"/>
                  </a:lnTo>
                  <a:lnTo>
                    <a:pt x="1925954" y="407288"/>
                  </a:lnTo>
                  <a:lnTo>
                    <a:pt x="1925954" y="232155"/>
                  </a:lnTo>
                  <a:close/>
                </a:path>
                <a:path extrusionOk="0" h="414019" w="3103245">
                  <a:moveTo>
                    <a:pt x="1925954" y="6858"/>
                  </a:moveTo>
                  <a:lnTo>
                    <a:pt x="1845183" y="6858"/>
                  </a:lnTo>
                  <a:lnTo>
                    <a:pt x="1845183" y="164464"/>
                  </a:lnTo>
                  <a:lnTo>
                    <a:pt x="1925954" y="164464"/>
                  </a:lnTo>
                  <a:lnTo>
                    <a:pt x="1925954" y="6858"/>
                  </a:lnTo>
                  <a:close/>
                </a:path>
                <a:path extrusionOk="0" h="414019" w="3103245">
                  <a:moveTo>
                    <a:pt x="835533" y="6858"/>
                  </a:moveTo>
                  <a:lnTo>
                    <a:pt x="754760" y="6858"/>
                  </a:lnTo>
                  <a:lnTo>
                    <a:pt x="754881" y="228346"/>
                  </a:lnTo>
                  <a:lnTo>
                    <a:pt x="756697" y="279415"/>
                  </a:lnTo>
                  <a:lnTo>
                    <a:pt x="762635" y="322072"/>
                  </a:lnTo>
                  <a:lnTo>
                    <a:pt x="785241" y="366395"/>
                  </a:lnTo>
                  <a:lnTo>
                    <a:pt x="818102" y="393666"/>
                  </a:lnTo>
                  <a:lnTo>
                    <a:pt x="868695" y="410702"/>
                  </a:lnTo>
                  <a:lnTo>
                    <a:pt x="919098" y="414020"/>
                  </a:lnTo>
                  <a:lnTo>
                    <a:pt x="941714" y="413259"/>
                  </a:lnTo>
                  <a:lnTo>
                    <a:pt x="980231" y="407215"/>
                  </a:lnTo>
                  <a:lnTo>
                    <a:pt x="1022619" y="387683"/>
                  </a:lnTo>
                  <a:lnTo>
                    <a:pt x="1051325" y="358457"/>
                  </a:lnTo>
                  <a:lnTo>
                    <a:pt x="1058690" y="344932"/>
                  </a:lnTo>
                  <a:lnTo>
                    <a:pt x="916685" y="344932"/>
                  </a:lnTo>
                  <a:lnTo>
                    <a:pt x="900634" y="344003"/>
                  </a:lnTo>
                  <a:lnTo>
                    <a:pt x="863219" y="330073"/>
                  </a:lnTo>
                  <a:lnTo>
                    <a:pt x="838580" y="290575"/>
                  </a:lnTo>
                  <a:lnTo>
                    <a:pt x="835723" y="247195"/>
                  </a:lnTo>
                  <a:lnTo>
                    <a:pt x="835571" y="228346"/>
                  </a:lnTo>
                  <a:lnTo>
                    <a:pt x="835533" y="6858"/>
                  </a:lnTo>
                  <a:close/>
                </a:path>
                <a:path extrusionOk="0" h="414019" w="3103245">
                  <a:moveTo>
                    <a:pt x="1073911" y="6858"/>
                  </a:moveTo>
                  <a:lnTo>
                    <a:pt x="993140" y="6858"/>
                  </a:lnTo>
                  <a:lnTo>
                    <a:pt x="993140" y="228346"/>
                  </a:lnTo>
                  <a:lnTo>
                    <a:pt x="992939" y="247195"/>
                  </a:lnTo>
                  <a:lnTo>
                    <a:pt x="989584" y="296290"/>
                  </a:lnTo>
                  <a:lnTo>
                    <a:pt x="968502" y="330835"/>
                  </a:lnTo>
                  <a:lnTo>
                    <a:pt x="916685" y="344932"/>
                  </a:lnTo>
                  <a:lnTo>
                    <a:pt x="1058690" y="344932"/>
                  </a:lnTo>
                  <a:lnTo>
                    <a:pt x="1070268" y="301501"/>
                  </a:lnTo>
                  <a:lnTo>
                    <a:pt x="1073445" y="251973"/>
                  </a:lnTo>
                  <a:lnTo>
                    <a:pt x="1073871" y="220472"/>
                  </a:lnTo>
                  <a:lnTo>
                    <a:pt x="1073911" y="6858"/>
                  </a:lnTo>
                  <a:close/>
                </a:path>
                <a:path extrusionOk="0" h="414019" w="3103245">
                  <a:moveTo>
                    <a:pt x="1350136" y="0"/>
                  </a:moveTo>
                  <a:lnTo>
                    <a:pt x="1297479" y="5016"/>
                  </a:lnTo>
                  <a:lnTo>
                    <a:pt x="1254252" y="19938"/>
                  </a:lnTo>
                  <a:lnTo>
                    <a:pt x="1209802" y="51546"/>
                  </a:lnTo>
                  <a:lnTo>
                    <a:pt x="1177544" y="94487"/>
                  </a:lnTo>
                  <a:lnTo>
                    <a:pt x="1157827" y="146589"/>
                  </a:lnTo>
                  <a:lnTo>
                    <a:pt x="1151255" y="205739"/>
                  </a:lnTo>
                  <a:lnTo>
                    <a:pt x="1152729" y="233979"/>
                  </a:lnTo>
                  <a:lnTo>
                    <a:pt x="1164488" y="287268"/>
                  </a:lnTo>
                  <a:lnTo>
                    <a:pt x="1187938" y="335420"/>
                  </a:lnTo>
                  <a:lnTo>
                    <a:pt x="1223077" y="373104"/>
                  </a:lnTo>
                  <a:lnTo>
                    <a:pt x="1269319" y="399232"/>
                  </a:lnTo>
                  <a:lnTo>
                    <a:pt x="1324044" y="412376"/>
                  </a:lnTo>
                  <a:lnTo>
                    <a:pt x="1354455" y="414020"/>
                  </a:lnTo>
                  <a:lnTo>
                    <a:pt x="1379126" y="412853"/>
                  </a:lnTo>
                  <a:lnTo>
                    <a:pt x="1427946" y="403518"/>
                  </a:lnTo>
                  <a:lnTo>
                    <a:pt x="1474787" y="385637"/>
                  </a:lnTo>
                  <a:lnTo>
                    <a:pt x="1511554" y="363972"/>
                  </a:lnTo>
                  <a:lnTo>
                    <a:pt x="1525651" y="352044"/>
                  </a:lnTo>
                  <a:lnTo>
                    <a:pt x="1525651" y="344932"/>
                  </a:lnTo>
                  <a:lnTo>
                    <a:pt x="1349248" y="344932"/>
                  </a:lnTo>
                  <a:lnTo>
                    <a:pt x="1324840" y="342715"/>
                  </a:lnTo>
                  <a:lnTo>
                    <a:pt x="1283311" y="324947"/>
                  </a:lnTo>
                  <a:lnTo>
                    <a:pt x="1252354" y="289323"/>
                  </a:lnTo>
                  <a:lnTo>
                    <a:pt x="1236543" y="235844"/>
                  </a:lnTo>
                  <a:lnTo>
                    <a:pt x="1234567" y="202437"/>
                  </a:lnTo>
                  <a:lnTo>
                    <a:pt x="1236519" y="171412"/>
                  </a:lnTo>
                  <a:lnTo>
                    <a:pt x="1252140" y="121552"/>
                  </a:lnTo>
                  <a:lnTo>
                    <a:pt x="1282807" y="88001"/>
                  </a:lnTo>
                  <a:lnTo>
                    <a:pt x="1324994" y="71185"/>
                  </a:lnTo>
                  <a:lnTo>
                    <a:pt x="1350136" y="69087"/>
                  </a:lnTo>
                  <a:lnTo>
                    <a:pt x="1501251" y="69087"/>
                  </a:lnTo>
                  <a:lnTo>
                    <a:pt x="1500997" y="68579"/>
                  </a:lnTo>
                  <a:lnTo>
                    <a:pt x="1466596" y="31241"/>
                  </a:lnTo>
                  <a:lnTo>
                    <a:pt x="1416510" y="7810"/>
                  </a:lnTo>
                  <a:lnTo>
                    <a:pt x="1385353" y="1952"/>
                  </a:lnTo>
                  <a:lnTo>
                    <a:pt x="1350136" y="0"/>
                  </a:lnTo>
                  <a:close/>
                </a:path>
                <a:path extrusionOk="0" h="414019" w="3103245">
                  <a:moveTo>
                    <a:pt x="1525651" y="192532"/>
                  </a:moveTo>
                  <a:lnTo>
                    <a:pt x="1351407" y="192532"/>
                  </a:lnTo>
                  <a:lnTo>
                    <a:pt x="1351407" y="259969"/>
                  </a:lnTo>
                  <a:lnTo>
                    <a:pt x="1443990" y="259969"/>
                  </a:lnTo>
                  <a:lnTo>
                    <a:pt x="1443990" y="310769"/>
                  </a:lnTo>
                  <a:lnTo>
                    <a:pt x="1400175" y="335025"/>
                  </a:lnTo>
                  <a:lnTo>
                    <a:pt x="1361991" y="344312"/>
                  </a:lnTo>
                  <a:lnTo>
                    <a:pt x="1349248" y="344932"/>
                  </a:lnTo>
                  <a:lnTo>
                    <a:pt x="1525651" y="344932"/>
                  </a:lnTo>
                  <a:lnTo>
                    <a:pt x="1525651" y="192532"/>
                  </a:lnTo>
                  <a:close/>
                </a:path>
                <a:path extrusionOk="0" h="414019" w="3103245">
                  <a:moveTo>
                    <a:pt x="1501251" y="69087"/>
                  </a:moveTo>
                  <a:lnTo>
                    <a:pt x="1350136" y="69087"/>
                  </a:lnTo>
                  <a:lnTo>
                    <a:pt x="1366853" y="70159"/>
                  </a:lnTo>
                  <a:lnTo>
                    <a:pt x="1382141" y="73374"/>
                  </a:lnTo>
                  <a:lnTo>
                    <a:pt x="1419141" y="95513"/>
                  </a:lnTo>
                  <a:lnTo>
                    <a:pt x="1440180" y="132714"/>
                  </a:lnTo>
                  <a:lnTo>
                    <a:pt x="1520444" y="117728"/>
                  </a:lnTo>
                  <a:lnTo>
                    <a:pt x="1512583" y="91678"/>
                  </a:lnTo>
                  <a:lnTo>
                    <a:pt x="1501251" y="69087"/>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2"/>
            <p:cNvSpPr/>
            <p:nvPr/>
          </p:nvSpPr>
          <p:spPr>
            <a:xfrm>
              <a:off x="1564132" y="747902"/>
              <a:ext cx="109220" cy="148590"/>
            </a:xfrm>
            <a:custGeom>
              <a:rect b="b" l="l" r="r" t="t"/>
              <a:pathLst>
                <a:path extrusionOk="0" h="148590" w="109219">
                  <a:moveTo>
                    <a:pt x="53975" y="0"/>
                  </a:moveTo>
                  <a:lnTo>
                    <a:pt x="0" y="148589"/>
                  </a:lnTo>
                  <a:lnTo>
                    <a:pt x="109219" y="148589"/>
                  </a:lnTo>
                  <a:lnTo>
                    <a:pt x="53975"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2"/>
            <p:cNvSpPr/>
            <p:nvPr/>
          </p:nvSpPr>
          <p:spPr>
            <a:xfrm>
              <a:off x="3933316" y="716152"/>
              <a:ext cx="175514" cy="11379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2"/>
            <p:cNvSpPr/>
            <p:nvPr/>
          </p:nvSpPr>
          <p:spPr>
            <a:xfrm>
              <a:off x="1115822" y="647700"/>
              <a:ext cx="3103245" cy="414020"/>
            </a:xfrm>
            <a:custGeom>
              <a:rect b="b" l="l" r="r" t="t"/>
              <a:pathLst>
                <a:path extrusionOk="0" h="414019" w="3103245">
                  <a:moveTo>
                    <a:pt x="0" y="10160"/>
                  </a:moveTo>
                  <a:lnTo>
                    <a:pt x="80835" y="10160"/>
                  </a:lnTo>
                  <a:lnTo>
                    <a:pt x="80835" y="339725"/>
                  </a:lnTo>
                  <a:lnTo>
                    <a:pt x="281813" y="339725"/>
                  </a:lnTo>
                  <a:lnTo>
                    <a:pt x="281813" y="407288"/>
                  </a:lnTo>
                  <a:lnTo>
                    <a:pt x="0" y="407288"/>
                  </a:lnTo>
                  <a:lnTo>
                    <a:pt x="0" y="10160"/>
                  </a:lnTo>
                  <a:close/>
                </a:path>
                <a:path extrusionOk="0" h="414019" w="3103245">
                  <a:moveTo>
                    <a:pt x="2742818" y="6858"/>
                  </a:moveTo>
                  <a:lnTo>
                    <a:pt x="2912999" y="6858"/>
                  </a:lnTo>
                  <a:lnTo>
                    <a:pt x="2942887" y="7526"/>
                  </a:lnTo>
                  <a:lnTo>
                    <a:pt x="2989472" y="12912"/>
                  </a:lnTo>
                  <a:lnTo>
                    <a:pt x="3032426" y="32638"/>
                  </a:lnTo>
                  <a:lnTo>
                    <a:pt x="3060420" y="70298"/>
                  </a:lnTo>
                  <a:lnTo>
                    <a:pt x="3070225" y="119125"/>
                  </a:lnTo>
                  <a:lnTo>
                    <a:pt x="3068579" y="140648"/>
                  </a:lnTo>
                  <a:lnTo>
                    <a:pt x="3055383" y="177883"/>
                  </a:lnTo>
                  <a:lnTo>
                    <a:pt x="3028926" y="206859"/>
                  </a:lnTo>
                  <a:lnTo>
                    <a:pt x="2989302" y="225337"/>
                  </a:lnTo>
                  <a:lnTo>
                    <a:pt x="2964561" y="230504"/>
                  </a:lnTo>
                  <a:lnTo>
                    <a:pt x="2977114" y="238335"/>
                  </a:lnTo>
                  <a:lnTo>
                    <a:pt x="3007867" y="264160"/>
                  </a:lnTo>
                  <a:lnTo>
                    <a:pt x="3040122" y="307504"/>
                  </a:lnTo>
                  <a:lnTo>
                    <a:pt x="3102737" y="407288"/>
                  </a:lnTo>
                  <a:lnTo>
                    <a:pt x="3006090" y="407288"/>
                  </a:lnTo>
                  <a:lnTo>
                    <a:pt x="2947669" y="320166"/>
                  </a:lnTo>
                  <a:lnTo>
                    <a:pt x="2933305" y="298922"/>
                  </a:lnTo>
                  <a:lnTo>
                    <a:pt x="2904998" y="261238"/>
                  </a:lnTo>
                  <a:lnTo>
                    <a:pt x="2864183" y="241172"/>
                  </a:lnTo>
                  <a:lnTo>
                    <a:pt x="2840101" y="240029"/>
                  </a:lnTo>
                  <a:lnTo>
                    <a:pt x="2823591" y="240029"/>
                  </a:lnTo>
                  <a:lnTo>
                    <a:pt x="2823591" y="407288"/>
                  </a:lnTo>
                  <a:lnTo>
                    <a:pt x="2742818" y="407288"/>
                  </a:lnTo>
                  <a:lnTo>
                    <a:pt x="2742818" y="6858"/>
                  </a:lnTo>
                  <a:close/>
                </a:path>
                <a:path extrusionOk="0" h="414019" w="3103245">
                  <a:moveTo>
                    <a:pt x="2363089" y="6858"/>
                  </a:moveTo>
                  <a:lnTo>
                    <a:pt x="2659888" y="6858"/>
                  </a:lnTo>
                  <a:lnTo>
                    <a:pt x="2659888" y="74549"/>
                  </a:lnTo>
                  <a:lnTo>
                    <a:pt x="2443861" y="74549"/>
                  </a:lnTo>
                  <a:lnTo>
                    <a:pt x="2443861" y="163322"/>
                  </a:lnTo>
                  <a:lnTo>
                    <a:pt x="2644902" y="163322"/>
                  </a:lnTo>
                  <a:lnTo>
                    <a:pt x="2644902" y="230759"/>
                  </a:lnTo>
                  <a:lnTo>
                    <a:pt x="2443861" y="230759"/>
                  </a:lnTo>
                  <a:lnTo>
                    <a:pt x="2443861" y="339725"/>
                  </a:lnTo>
                  <a:lnTo>
                    <a:pt x="2667635" y="339725"/>
                  </a:lnTo>
                  <a:lnTo>
                    <a:pt x="2667635" y="407288"/>
                  </a:lnTo>
                  <a:lnTo>
                    <a:pt x="2363089" y="407288"/>
                  </a:lnTo>
                  <a:lnTo>
                    <a:pt x="2363089" y="6858"/>
                  </a:lnTo>
                  <a:close/>
                </a:path>
                <a:path extrusionOk="0" h="414019" w="3103245">
                  <a:moveTo>
                    <a:pt x="1986914" y="6858"/>
                  </a:moveTo>
                  <a:lnTo>
                    <a:pt x="2305050" y="6858"/>
                  </a:lnTo>
                  <a:lnTo>
                    <a:pt x="2305050" y="74549"/>
                  </a:lnTo>
                  <a:lnTo>
                    <a:pt x="2186558" y="74549"/>
                  </a:lnTo>
                  <a:lnTo>
                    <a:pt x="2186558" y="407288"/>
                  </a:lnTo>
                  <a:lnTo>
                    <a:pt x="2105660" y="407288"/>
                  </a:lnTo>
                  <a:lnTo>
                    <a:pt x="2105660" y="74549"/>
                  </a:lnTo>
                  <a:lnTo>
                    <a:pt x="1986914" y="74549"/>
                  </a:lnTo>
                  <a:lnTo>
                    <a:pt x="1986914" y="6858"/>
                  </a:lnTo>
                  <a:close/>
                </a:path>
                <a:path extrusionOk="0" h="414019" w="3103245">
                  <a:moveTo>
                    <a:pt x="1605915" y="6858"/>
                  </a:moveTo>
                  <a:lnTo>
                    <a:pt x="1686687" y="6858"/>
                  </a:lnTo>
                  <a:lnTo>
                    <a:pt x="1686687" y="164464"/>
                  </a:lnTo>
                  <a:lnTo>
                    <a:pt x="1845183" y="164464"/>
                  </a:lnTo>
                  <a:lnTo>
                    <a:pt x="1845183" y="6858"/>
                  </a:lnTo>
                  <a:lnTo>
                    <a:pt x="1925954" y="6858"/>
                  </a:lnTo>
                  <a:lnTo>
                    <a:pt x="1925954" y="407288"/>
                  </a:lnTo>
                  <a:lnTo>
                    <a:pt x="1845183" y="407288"/>
                  </a:lnTo>
                  <a:lnTo>
                    <a:pt x="1845183" y="232155"/>
                  </a:lnTo>
                  <a:lnTo>
                    <a:pt x="1686687" y="232155"/>
                  </a:lnTo>
                  <a:lnTo>
                    <a:pt x="1686687" y="407288"/>
                  </a:lnTo>
                  <a:lnTo>
                    <a:pt x="1605915" y="407288"/>
                  </a:lnTo>
                  <a:lnTo>
                    <a:pt x="1605915" y="6858"/>
                  </a:lnTo>
                  <a:close/>
                </a:path>
                <a:path extrusionOk="0" h="414019" w="3103245">
                  <a:moveTo>
                    <a:pt x="754760" y="6858"/>
                  </a:moveTo>
                  <a:lnTo>
                    <a:pt x="835533" y="6858"/>
                  </a:lnTo>
                  <a:lnTo>
                    <a:pt x="835533" y="223647"/>
                  </a:lnTo>
                  <a:lnTo>
                    <a:pt x="835723" y="247195"/>
                  </a:lnTo>
                  <a:lnTo>
                    <a:pt x="838580" y="290575"/>
                  </a:lnTo>
                  <a:lnTo>
                    <a:pt x="863219" y="330073"/>
                  </a:lnTo>
                  <a:lnTo>
                    <a:pt x="900634" y="344003"/>
                  </a:lnTo>
                  <a:lnTo>
                    <a:pt x="916685" y="344932"/>
                  </a:lnTo>
                  <a:lnTo>
                    <a:pt x="932801" y="344050"/>
                  </a:lnTo>
                  <a:lnTo>
                    <a:pt x="976385" y="323455"/>
                  </a:lnTo>
                  <a:lnTo>
                    <a:pt x="991104" y="284388"/>
                  </a:lnTo>
                  <a:lnTo>
                    <a:pt x="993140" y="228346"/>
                  </a:lnTo>
                  <a:lnTo>
                    <a:pt x="993140" y="6858"/>
                  </a:lnTo>
                  <a:lnTo>
                    <a:pt x="1073911" y="6858"/>
                  </a:lnTo>
                  <a:lnTo>
                    <a:pt x="1073911" y="217170"/>
                  </a:lnTo>
                  <a:lnTo>
                    <a:pt x="1073507" y="250551"/>
                  </a:lnTo>
                  <a:lnTo>
                    <a:pt x="1070268" y="301501"/>
                  </a:lnTo>
                  <a:lnTo>
                    <a:pt x="1058068" y="346455"/>
                  </a:lnTo>
                  <a:lnTo>
                    <a:pt x="1033654" y="379005"/>
                  </a:lnTo>
                  <a:lnTo>
                    <a:pt x="996060" y="401954"/>
                  </a:lnTo>
                  <a:lnTo>
                    <a:pt x="941714" y="413259"/>
                  </a:lnTo>
                  <a:lnTo>
                    <a:pt x="919098" y="414020"/>
                  </a:lnTo>
                  <a:lnTo>
                    <a:pt x="892165" y="413188"/>
                  </a:lnTo>
                  <a:lnTo>
                    <a:pt x="848679" y="406572"/>
                  </a:lnTo>
                  <a:lnTo>
                    <a:pt x="805624" y="385556"/>
                  </a:lnTo>
                  <a:lnTo>
                    <a:pt x="777404" y="355683"/>
                  </a:lnTo>
                  <a:lnTo>
                    <a:pt x="759154" y="302785"/>
                  </a:lnTo>
                  <a:lnTo>
                    <a:pt x="755241" y="251973"/>
                  </a:lnTo>
                  <a:lnTo>
                    <a:pt x="754760" y="220472"/>
                  </a:lnTo>
                  <a:lnTo>
                    <a:pt x="754760" y="6858"/>
                  </a:lnTo>
                  <a:close/>
                </a:path>
                <a:path extrusionOk="0" h="414019" w="3103245">
                  <a:moveTo>
                    <a:pt x="460502" y="6858"/>
                  </a:moveTo>
                  <a:lnTo>
                    <a:pt x="545972" y="6858"/>
                  </a:lnTo>
                  <a:lnTo>
                    <a:pt x="706373" y="407288"/>
                  </a:lnTo>
                  <a:lnTo>
                    <a:pt x="618363" y="407288"/>
                  </a:lnTo>
                  <a:lnTo>
                    <a:pt x="583438" y="316229"/>
                  </a:lnTo>
                  <a:lnTo>
                    <a:pt x="423418" y="316229"/>
                  </a:lnTo>
                  <a:lnTo>
                    <a:pt x="390397" y="407288"/>
                  </a:lnTo>
                  <a:lnTo>
                    <a:pt x="304546" y="407288"/>
                  </a:lnTo>
                  <a:lnTo>
                    <a:pt x="460502" y="6858"/>
                  </a:lnTo>
                  <a:close/>
                </a:path>
                <a:path extrusionOk="0" h="414019" w="3103245">
                  <a:moveTo>
                    <a:pt x="1350136" y="0"/>
                  </a:moveTo>
                  <a:lnTo>
                    <a:pt x="1416510" y="7810"/>
                  </a:lnTo>
                  <a:lnTo>
                    <a:pt x="1466596" y="31241"/>
                  </a:lnTo>
                  <a:lnTo>
                    <a:pt x="1500997" y="68579"/>
                  </a:lnTo>
                  <a:lnTo>
                    <a:pt x="1520444" y="117728"/>
                  </a:lnTo>
                  <a:lnTo>
                    <a:pt x="1440180" y="132714"/>
                  </a:lnTo>
                  <a:lnTo>
                    <a:pt x="1435040" y="118790"/>
                  </a:lnTo>
                  <a:lnTo>
                    <a:pt x="1428019" y="106378"/>
                  </a:lnTo>
                  <a:lnTo>
                    <a:pt x="1395999" y="78732"/>
                  </a:lnTo>
                  <a:lnTo>
                    <a:pt x="1350136" y="69087"/>
                  </a:lnTo>
                  <a:lnTo>
                    <a:pt x="1324994" y="71185"/>
                  </a:lnTo>
                  <a:lnTo>
                    <a:pt x="1282807" y="88001"/>
                  </a:lnTo>
                  <a:lnTo>
                    <a:pt x="1252140" y="121552"/>
                  </a:lnTo>
                  <a:lnTo>
                    <a:pt x="1236519" y="171412"/>
                  </a:lnTo>
                  <a:lnTo>
                    <a:pt x="1234567" y="202437"/>
                  </a:lnTo>
                  <a:lnTo>
                    <a:pt x="1236543" y="235844"/>
                  </a:lnTo>
                  <a:lnTo>
                    <a:pt x="1252354" y="289323"/>
                  </a:lnTo>
                  <a:lnTo>
                    <a:pt x="1283311" y="324947"/>
                  </a:lnTo>
                  <a:lnTo>
                    <a:pt x="1324840" y="342715"/>
                  </a:lnTo>
                  <a:lnTo>
                    <a:pt x="1349248" y="344932"/>
                  </a:lnTo>
                  <a:lnTo>
                    <a:pt x="1361991" y="344312"/>
                  </a:lnTo>
                  <a:lnTo>
                    <a:pt x="1400175" y="335025"/>
                  </a:lnTo>
                  <a:lnTo>
                    <a:pt x="1434393" y="317630"/>
                  </a:lnTo>
                  <a:lnTo>
                    <a:pt x="1443990" y="310769"/>
                  </a:lnTo>
                  <a:lnTo>
                    <a:pt x="1443990" y="259969"/>
                  </a:lnTo>
                  <a:lnTo>
                    <a:pt x="1351407" y="259969"/>
                  </a:lnTo>
                  <a:lnTo>
                    <a:pt x="1351407" y="192532"/>
                  </a:lnTo>
                  <a:lnTo>
                    <a:pt x="1525651" y="192532"/>
                  </a:lnTo>
                  <a:lnTo>
                    <a:pt x="1525651" y="352044"/>
                  </a:lnTo>
                  <a:lnTo>
                    <a:pt x="1494599" y="375173"/>
                  </a:lnTo>
                  <a:lnTo>
                    <a:pt x="1452117" y="395350"/>
                  </a:lnTo>
                  <a:lnTo>
                    <a:pt x="1403619" y="409352"/>
                  </a:lnTo>
                  <a:lnTo>
                    <a:pt x="1354455" y="414020"/>
                  </a:lnTo>
                  <a:lnTo>
                    <a:pt x="1324044" y="412376"/>
                  </a:lnTo>
                  <a:lnTo>
                    <a:pt x="1269319" y="399232"/>
                  </a:lnTo>
                  <a:lnTo>
                    <a:pt x="1223077" y="373104"/>
                  </a:lnTo>
                  <a:lnTo>
                    <a:pt x="1187938" y="335420"/>
                  </a:lnTo>
                  <a:lnTo>
                    <a:pt x="1164488" y="287268"/>
                  </a:lnTo>
                  <a:lnTo>
                    <a:pt x="1152729" y="233979"/>
                  </a:lnTo>
                  <a:lnTo>
                    <a:pt x="1151255" y="205739"/>
                  </a:lnTo>
                  <a:lnTo>
                    <a:pt x="1152898" y="175283"/>
                  </a:lnTo>
                  <a:lnTo>
                    <a:pt x="1166042" y="119657"/>
                  </a:lnTo>
                  <a:lnTo>
                    <a:pt x="1192137" y="71606"/>
                  </a:lnTo>
                  <a:lnTo>
                    <a:pt x="1230514" y="34319"/>
                  </a:lnTo>
                  <a:lnTo>
                    <a:pt x="1274681" y="11251"/>
                  </a:lnTo>
                  <a:lnTo>
                    <a:pt x="1322635" y="1258"/>
                  </a:lnTo>
                  <a:lnTo>
                    <a:pt x="1350136"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1" name="Google Shape;261;p22"/>
          <p:cNvSpPr txBox="1"/>
          <p:nvPr/>
        </p:nvSpPr>
        <p:spPr>
          <a:xfrm>
            <a:off x="762406" y="1621282"/>
            <a:ext cx="8163559" cy="441579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Adopting a humorous view towards  life`s situations can take the edge off  everyday stressors. Not being too  serious or in a constant alert mode  helps maintain the equanimity of mind  and promote clear thinking. Being able  to laugh stress away is the smartest  way to ward off its effects.</a:t>
            </a:r>
            <a:endParaRPr sz="36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546303" y="199085"/>
            <a:ext cx="545909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006FC0"/>
                </a:solidFill>
              </a:rPr>
              <a:t>Benefits of laughter:</a:t>
            </a:r>
            <a:endParaRPr/>
          </a:p>
        </p:txBody>
      </p:sp>
      <p:sp>
        <p:nvSpPr>
          <p:cNvPr id="267" name="Google Shape;267;p23"/>
          <p:cNvSpPr txBox="1"/>
          <p:nvPr/>
        </p:nvSpPr>
        <p:spPr>
          <a:xfrm>
            <a:off x="258267" y="1217802"/>
            <a:ext cx="8691880" cy="5099050"/>
          </a:xfrm>
          <a:prstGeom prst="rect">
            <a:avLst/>
          </a:prstGeom>
          <a:noFill/>
          <a:ln>
            <a:noFill/>
          </a:ln>
        </p:spPr>
        <p:txBody>
          <a:bodyPr anchorCtr="0" anchor="t" bIns="0" lIns="0" spcFirstLastPara="1" rIns="0" wrap="square" tIns="13325">
            <a:spAutoFit/>
          </a:bodyPr>
          <a:lstStyle/>
          <a:p>
            <a:pPr indent="-6350" lvl="0" marL="355600" marR="304165" rtl="0" algn="l">
              <a:lnSpc>
                <a:spcPct val="100000"/>
              </a:lnSpc>
              <a:spcBef>
                <a:spcPts val="0"/>
              </a:spcBef>
              <a:spcAft>
                <a:spcPts val="0"/>
              </a:spcAft>
              <a:buNone/>
            </a:pPr>
            <a:r>
              <a:rPr lang="en-US" sz="3200">
                <a:solidFill>
                  <a:schemeClr val="dk1"/>
                </a:solidFill>
                <a:latin typeface="Arial"/>
                <a:ea typeface="Arial"/>
                <a:cs typeface="Arial"/>
                <a:sym typeface="Arial"/>
              </a:rPr>
              <a:t>Laughter lowers blood pressure and reduces  hypertension.</a:t>
            </a:r>
            <a:endParaRPr sz="3200">
              <a:solidFill>
                <a:schemeClr val="dk1"/>
              </a:solidFill>
              <a:latin typeface="Arial"/>
              <a:ea typeface="Arial"/>
              <a:cs typeface="Arial"/>
              <a:sym typeface="Arial"/>
            </a:endParaRPr>
          </a:p>
          <a:p>
            <a:pPr indent="-342900" lvl="0" marL="355600" marR="508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It provides good cardiac conditioning  especially for those who are unable to perform  physical exercise.</a:t>
            </a:r>
            <a:endParaRPr sz="3200">
              <a:solidFill>
                <a:schemeClr val="dk1"/>
              </a:solidFill>
              <a:latin typeface="Arial"/>
              <a:ea typeface="Arial"/>
              <a:cs typeface="Arial"/>
              <a:sym typeface="Arial"/>
            </a:endParaRPr>
          </a:p>
          <a:p>
            <a:pPr indent="-342900" lvl="0" marL="355600" marR="436244"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Reduces stress	hormones (studies shows,  laughter induces reduction of at least four of  neuroendocrine hormones—epinep hrine,  cortisol, dopamine and growth hormone,  associated with stress response).</a:t>
            </a:r>
            <a:endParaRPr sz="3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nvSpPr>
        <p:spPr>
          <a:xfrm>
            <a:off x="546303" y="353695"/>
            <a:ext cx="8270240" cy="5183505"/>
          </a:xfrm>
          <a:prstGeom prst="rect">
            <a:avLst/>
          </a:prstGeom>
          <a:noFill/>
          <a:ln>
            <a:noFill/>
          </a:ln>
        </p:spPr>
        <p:txBody>
          <a:bodyPr anchorCtr="0" anchor="t" bIns="0" lIns="0" spcFirstLastPara="1" rIns="0" wrap="square" tIns="12700">
            <a:spAutoFit/>
          </a:bodyPr>
          <a:lstStyle/>
          <a:p>
            <a:pPr indent="-342900" lvl="0" marL="355600" marR="641985"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Boosts immune function by raising  levels of infection-fighting T-cells,  disease-fighting proteins called  Gamma-interferon and disease-  destroying antibodies called B-cells.</a:t>
            </a:r>
            <a:endParaRPr sz="3600">
              <a:solidFill>
                <a:schemeClr val="dk1"/>
              </a:solidFill>
              <a:latin typeface="Arial"/>
              <a:ea typeface="Arial"/>
              <a:cs typeface="Arial"/>
              <a:sym typeface="Arial"/>
            </a:endParaRPr>
          </a:p>
          <a:p>
            <a:pPr indent="-342900" lvl="0" marL="355600" marR="5080" rtl="0" algn="l">
              <a:lnSpc>
                <a:spcPct val="100000"/>
              </a:lnSpc>
              <a:spcBef>
                <a:spcPts val="865"/>
              </a:spcBef>
              <a:spcAft>
                <a:spcPts val="0"/>
              </a:spcAft>
              <a:buClr>
                <a:schemeClr val="dk1"/>
              </a:buClr>
              <a:buSzPts val="3600"/>
              <a:buFont typeface="Arial"/>
              <a:buChar char="•"/>
            </a:pPr>
            <a:r>
              <a:rPr lang="en-US" sz="3600">
                <a:solidFill>
                  <a:schemeClr val="dk1"/>
                </a:solidFill>
                <a:latin typeface="Arial"/>
                <a:ea typeface="Arial"/>
                <a:cs typeface="Arial"/>
                <a:sym typeface="Arial"/>
              </a:rPr>
              <a:t>Laughter triggers the release of  endorphins—body`s natural painkillers.</a:t>
            </a:r>
            <a:endParaRPr sz="3600">
              <a:solidFill>
                <a:schemeClr val="dk1"/>
              </a:solidFill>
              <a:latin typeface="Arial"/>
              <a:ea typeface="Arial"/>
              <a:cs typeface="Arial"/>
              <a:sym typeface="Arial"/>
            </a:endParaRPr>
          </a:p>
          <a:p>
            <a:pPr indent="-342900" lvl="0" marL="355600" marR="1021714" rtl="0" algn="l">
              <a:lnSpc>
                <a:spcPct val="100000"/>
              </a:lnSpc>
              <a:spcBef>
                <a:spcPts val="869"/>
              </a:spcBef>
              <a:spcAft>
                <a:spcPts val="0"/>
              </a:spcAft>
              <a:buClr>
                <a:schemeClr val="dk1"/>
              </a:buClr>
              <a:buSzPts val="3600"/>
              <a:buFont typeface="Arial"/>
              <a:buChar char="•"/>
            </a:pPr>
            <a:r>
              <a:rPr lang="en-US" sz="3600">
                <a:solidFill>
                  <a:schemeClr val="dk1"/>
                </a:solidFill>
                <a:latin typeface="Arial"/>
                <a:ea typeface="Arial"/>
                <a:cs typeface="Arial"/>
                <a:sym typeface="Arial"/>
              </a:rPr>
              <a:t>Produces a general sense of well-  being.</a:t>
            </a:r>
            <a:endParaRPr sz="36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916330" y="482930"/>
            <a:ext cx="6423025"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solidFill>
                  <a:schemeClr val="hlink"/>
                </a:solidFill>
                <a:hlinkClick r:id="rId3"/>
              </a:rPr>
              <a:t>AUTOGENIC TRAINING:</a:t>
            </a:r>
            <a:endParaRPr/>
          </a:p>
        </p:txBody>
      </p:sp>
      <p:grpSp>
        <p:nvGrpSpPr>
          <p:cNvPr id="278" name="Google Shape;278;p25"/>
          <p:cNvGrpSpPr/>
          <p:nvPr/>
        </p:nvGrpSpPr>
        <p:grpSpPr>
          <a:xfrm>
            <a:off x="928928" y="1114425"/>
            <a:ext cx="7027367" cy="4834850"/>
            <a:chOff x="928928" y="1114425"/>
            <a:chExt cx="7027367" cy="4834850"/>
          </a:xfrm>
        </p:grpSpPr>
        <p:sp>
          <p:nvSpPr>
            <p:cNvPr id="279" name="Google Shape;279;p25"/>
            <p:cNvSpPr/>
            <p:nvPr/>
          </p:nvSpPr>
          <p:spPr>
            <a:xfrm>
              <a:off x="928928" y="1114425"/>
              <a:ext cx="6396355" cy="59690"/>
            </a:xfrm>
            <a:custGeom>
              <a:rect b="b" l="l" r="r" t="t"/>
              <a:pathLst>
                <a:path extrusionOk="0" h="59690" w="6396355">
                  <a:moveTo>
                    <a:pt x="6396228" y="0"/>
                  </a:moveTo>
                  <a:lnTo>
                    <a:pt x="0" y="0"/>
                  </a:lnTo>
                  <a:lnTo>
                    <a:pt x="0" y="59436"/>
                  </a:lnTo>
                  <a:lnTo>
                    <a:pt x="6396228" y="59436"/>
                  </a:lnTo>
                  <a:lnTo>
                    <a:pt x="6396228"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5"/>
            <p:cNvSpPr/>
            <p:nvPr/>
          </p:nvSpPr>
          <p:spPr>
            <a:xfrm>
              <a:off x="2123693" y="2204808"/>
              <a:ext cx="5832602" cy="37444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nvSpPr>
        <p:spPr>
          <a:xfrm>
            <a:off x="474370" y="425577"/>
            <a:ext cx="8293100" cy="386651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It is a relaxation technique developed  by the German psychiatrist Johannes  Heinrich Schultz and first published in  1932. The technique involves the daily  practice of sessions that last around 15  minutes, usually in the morning, at  lunch time, and in the evening.</a:t>
            </a:r>
            <a:endParaRPr sz="36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nvSpPr>
        <p:spPr>
          <a:xfrm>
            <a:off x="402437" y="425577"/>
            <a:ext cx="8545830" cy="496443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During each session, the practitioner will  repeat a set of visualizations that induce  a state of relaxation. Each session can  be practiced in a position chosen  amongst a set of recommended  postures (for e.g.: lying down, sitting  meditation). The technique can be used  to alleviate many stress-induced  psychosomatic disorders.</a:t>
            </a:r>
            <a:endParaRPr sz="36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nvSpPr>
        <p:spPr>
          <a:xfrm>
            <a:off x="78739" y="184443"/>
            <a:ext cx="8802370" cy="6171565"/>
          </a:xfrm>
          <a:prstGeom prst="rect">
            <a:avLst/>
          </a:prstGeom>
          <a:noFill/>
          <a:ln>
            <a:noFill/>
          </a:ln>
        </p:spPr>
        <p:txBody>
          <a:bodyPr anchorCtr="0" anchor="t" bIns="0" lIns="0" spcFirstLastPara="1" rIns="0" wrap="square" tIns="110475">
            <a:spAutoFit/>
          </a:bodyPr>
          <a:lstStyle/>
          <a:p>
            <a:pPr indent="0" lvl="0" marL="12700" marR="0" rtl="0" algn="l">
              <a:lnSpc>
                <a:spcPct val="100000"/>
              </a:lnSpc>
              <a:spcBef>
                <a:spcPts val="0"/>
              </a:spcBef>
              <a:spcAft>
                <a:spcPts val="0"/>
              </a:spcAft>
              <a:buNone/>
            </a:pPr>
            <a:r>
              <a:rPr lang="en-US" sz="3200">
                <a:solidFill>
                  <a:schemeClr val="dk1"/>
                </a:solidFill>
                <a:latin typeface="Arial"/>
                <a:ea typeface="Arial"/>
                <a:cs typeface="Arial"/>
                <a:sym typeface="Arial"/>
              </a:rPr>
              <a:t>E.g. of an autogenic training session are:</a:t>
            </a:r>
            <a:endParaRPr sz="3200">
              <a:solidFill>
                <a:schemeClr val="dk1"/>
              </a:solidFill>
              <a:latin typeface="Arial"/>
              <a:ea typeface="Arial"/>
              <a:cs typeface="Arial"/>
              <a:sym typeface="Arial"/>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Arial"/>
                <a:ea typeface="Arial"/>
                <a:cs typeface="Arial"/>
                <a:sym typeface="Arial"/>
              </a:rPr>
              <a:t>Sit in the meditative posture and scan the body</a:t>
            </a:r>
            <a:endParaRPr sz="3200">
              <a:solidFill>
                <a:schemeClr val="dk1"/>
              </a:solidFill>
              <a:latin typeface="Arial"/>
              <a:ea typeface="Arial"/>
              <a:cs typeface="Arial"/>
              <a:sym typeface="Arial"/>
            </a:endParaRPr>
          </a:p>
          <a:p>
            <a:pPr indent="-342900" lvl="0" marL="355600" marR="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"my right arm is heavy"</a:t>
            </a:r>
            <a:endParaRPr sz="3200">
              <a:solidFill>
                <a:schemeClr val="dk1"/>
              </a:solidFill>
              <a:latin typeface="Arial"/>
              <a:ea typeface="Arial"/>
              <a:cs typeface="Arial"/>
              <a:sym typeface="Arial"/>
            </a:endParaRPr>
          </a:p>
          <a:p>
            <a:pPr indent="-342900" lvl="0" marL="355600" marR="115951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"my arms and legs are heavy and warm"  (repeat 3 or more times)</a:t>
            </a:r>
            <a:endParaRPr sz="3200">
              <a:solidFill>
                <a:schemeClr val="dk1"/>
              </a:solidFill>
              <a:latin typeface="Arial"/>
              <a:ea typeface="Arial"/>
              <a:cs typeface="Arial"/>
              <a:sym typeface="Arial"/>
            </a:endParaRPr>
          </a:p>
          <a:p>
            <a:pPr indent="-342900" lvl="0" marL="355600" marR="507365"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"my heartbeat is calm and regular" (repeat 3  times)</a:t>
            </a:r>
            <a:endParaRPr sz="3200">
              <a:solidFill>
                <a:schemeClr val="dk1"/>
              </a:solidFill>
              <a:latin typeface="Arial"/>
              <a:ea typeface="Arial"/>
              <a:cs typeface="Arial"/>
              <a:sym typeface="Arial"/>
            </a:endParaRPr>
          </a:p>
          <a:p>
            <a:pPr indent="-342900" lvl="0" marL="355600" marR="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"my forehead is cool"</a:t>
            </a:r>
            <a:endParaRPr sz="3200">
              <a:solidFill>
                <a:schemeClr val="dk1"/>
              </a:solidFill>
              <a:latin typeface="Arial"/>
              <a:ea typeface="Arial"/>
              <a:cs typeface="Arial"/>
              <a:sym typeface="Arial"/>
            </a:endParaRPr>
          </a:p>
          <a:p>
            <a:pPr indent="-342900" lvl="0" marL="355600" marR="349250" rtl="0" algn="l">
              <a:lnSpc>
                <a:spcPct val="100000"/>
              </a:lnSpc>
              <a:spcBef>
                <a:spcPts val="770"/>
              </a:spcBef>
              <a:spcAft>
                <a:spcPts val="0"/>
              </a:spcAft>
              <a:buClr>
                <a:schemeClr val="dk1"/>
              </a:buClr>
              <a:buSzPts val="3200"/>
              <a:buFont typeface="Arial"/>
              <a:buChar char="•"/>
            </a:pPr>
            <a:r>
              <a:rPr lang="en-US" sz="3200">
                <a:solidFill>
                  <a:schemeClr val="dk1"/>
                </a:solidFill>
                <a:latin typeface="Arial"/>
                <a:ea typeface="Arial"/>
                <a:cs typeface="Arial"/>
                <a:sym typeface="Arial"/>
              </a:rPr>
              <a:t>"my neck and shoulders are heavy" (repeat 3  times)</a:t>
            </a:r>
            <a:endParaRPr sz="3200">
              <a:solidFill>
                <a:schemeClr val="dk1"/>
              </a:solidFill>
              <a:latin typeface="Arial"/>
              <a:ea typeface="Arial"/>
              <a:cs typeface="Arial"/>
              <a:sym typeface="Arial"/>
            </a:endParaRPr>
          </a:p>
          <a:p>
            <a:pPr indent="-342900" lvl="0" marL="355600" marR="0" rtl="0" algn="l">
              <a:lnSpc>
                <a:spcPct val="100000"/>
              </a:lnSpc>
              <a:spcBef>
                <a:spcPts val="765"/>
              </a:spcBef>
              <a:spcAft>
                <a:spcPts val="0"/>
              </a:spcAft>
              <a:buClr>
                <a:schemeClr val="dk1"/>
              </a:buClr>
              <a:buSzPts val="3200"/>
              <a:buFont typeface="Arial"/>
              <a:buChar char="•"/>
            </a:pPr>
            <a:r>
              <a:rPr lang="en-US" sz="3200">
                <a:solidFill>
                  <a:schemeClr val="dk1"/>
                </a:solidFill>
                <a:latin typeface="Arial"/>
                <a:ea typeface="Arial"/>
                <a:cs typeface="Arial"/>
                <a:sym typeface="Arial"/>
              </a:rPr>
              <a:t>"I am at peace" (repeat 3 times)</a:t>
            </a:r>
            <a:endParaRPr sz="32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29"/>
          <p:cNvGrpSpPr/>
          <p:nvPr/>
        </p:nvGrpSpPr>
        <p:grpSpPr>
          <a:xfrm>
            <a:off x="35051" y="0"/>
            <a:ext cx="8679180" cy="890015"/>
            <a:chOff x="35051" y="0"/>
            <a:chExt cx="8679180" cy="890015"/>
          </a:xfrm>
        </p:grpSpPr>
        <p:sp>
          <p:nvSpPr>
            <p:cNvPr id="301" name="Google Shape;301;p29"/>
            <p:cNvSpPr/>
            <p:nvPr/>
          </p:nvSpPr>
          <p:spPr>
            <a:xfrm>
              <a:off x="35051" y="0"/>
              <a:ext cx="8679180" cy="8900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9"/>
            <p:cNvSpPr/>
            <p:nvPr/>
          </p:nvSpPr>
          <p:spPr>
            <a:xfrm>
              <a:off x="449567" y="306324"/>
              <a:ext cx="7831340" cy="5370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3" name="Google Shape;303;p29"/>
          <p:cNvSpPr txBox="1"/>
          <p:nvPr/>
        </p:nvSpPr>
        <p:spPr>
          <a:xfrm>
            <a:off x="402437" y="1145794"/>
            <a:ext cx="8375015" cy="490410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Autogenic Training restores the balance  between the activity of the </a:t>
            </a:r>
            <a:r>
              <a:rPr b="1" lang="en-US" sz="3200">
                <a:solidFill>
                  <a:schemeClr val="dk1"/>
                </a:solidFill>
                <a:latin typeface="Arial"/>
                <a:ea typeface="Arial"/>
                <a:cs typeface="Arial"/>
                <a:sym typeface="Arial"/>
              </a:rPr>
              <a:t>sympathetic  </a:t>
            </a:r>
            <a:r>
              <a:rPr lang="en-US" sz="3200">
                <a:solidFill>
                  <a:schemeClr val="dk1"/>
                </a:solidFill>
                <a:latin typeface="Arial"/>
                <a:ea typeface="Arial"/>
                <a:cs typeface="Arial"/>
                <a:sym typeface="Arial"/>
              </a:rPr>
              <a:t>(flight or fight) and the </a:t>
            </a:r>
            <a:r>
              <a:rPr b="1" lang="en-US" sz="3200">
                <a:solidFill>
                  <a:schemeClr val="dk1"/>
                </a:solidFill>
                <a:latin typeface="Arial"/>
                <a:ea typeface="Arial"/>
                <a:cs typeface="Arial"/>
                <a:sym typeface="Arial"/>
              </a:rPr>
              <a:t>parasympathetic  </a:t>
            </a:r>
            <a:r>
              <a:rPr lang="en-US" sz="3200">
                <a:solidFill>
                  <a:schemeClr val="dk1"/>
                </a:solidFill>
                <a:latin typeface="Arial"/>
                <a:ea typeface="Arial"/>
                <a:cs typeface="Arial"/>
                <a:sym typeface="Arial"/>
              </a:rPr>
              <a:t>(rest and digest) branches of the </a:t>
            </a:r>
            <a:r>
              <a:rPr b="1" lang="en-US" sz="3200">
                <a:solidFill>
                  <a:schemeClr val="dk1"/>
                </a:solidFill>
                <a:latin typeface="Arial"/>
                <a:ea typeface="Arial"/>
                <a:cs typeface="Arial"/>
                <a:sym typeface="Arial"/>
              </a:rPr>
              <a:t>autonomic  nervous system</a:t>
            </a:r>
            <a:r>
              <a:rPr lang="en-US" sz="3200">
                <a:solidFill>
                  <a:schemeClr val="dk1"/>
                </a:solidFill>
                <a:latin typeface="Arial"/>
                <a:ea typeface="Arial"/>
                <a:cs typeface="Arial"/>
                <a:sym typeface="Arial"/>
              </a:rPr>
              <a:t>. This has important health  benefits, as the parasympathetic activity  promotes </a:t>
            </a:r>
            <a:r>
              <a:rPr b="1" lang="en-US" sz="3200">
                <a:solidFill>
                  <a:schemeClr val="dk1"/>
                </a:solidFill>
                <a:latin typeface="Arial"/>
                <a:ea typeface="Arial"/>
                <a:cs typeface="Arial"/>
                <a:sym typeface="Arial"/>
              </a:rPr>
              <a:t>digestion </a:t>
            </a:r>
            <a:r>
              <a:rPr lang="en-US" sz="3200">
                <a:solidFill>
                  <a:schemeClr val="dk1"/>
                </a:solidFill>
                <a:latin typeface="Arial"/>
                <a:ea typeface="Arial"/>
                <a:cs typeface="Arial"/>
                <a:sym typeface="Arial"/>
              </a:rPr>
              <a:t>and bowel movements,  lowers the </a:t>
            </a:r>
            <a:r>
              <a:rPr b="1" lang="en-US" sz="3200">
                <a:solidFill>
                  <a:schemeClr val="dk1"/>
                </a:solidFill>
                <a:latin typeface="Arial"/>
                <a:ea typeface="Arial"/>
                <a:cs typeface="Arial"/>
                <a:sym typeface="Arial"/>
              </a:rPr>
              <a:t>blood pressure</a:t>
            </a:r>
            <a:r>
              <a:rPr lang="en-US" sz="3200">
                <a:solidFill>
                  <a:schemeClr val="dk1"/>
                </a:solidFill>
                <a:latin typeface="Arial"/>
                <a:ea typeface="Arial"/>
                <a:cs typeface="Arial"/>
                <a:sym typeface="Arial"/>
              </a:rPr>
              <a:t>, slows the </a:t>
            </a:r>
            <a:r>
              <a:rPr b="1" lang="en-US" sz="3200">
                <a:solidFill>
                  <a:schemeClr val="dk1"/>
                </a:solidFill>
                <a:latin typeface="Arial"/>
                <a:ea typeface="Arial"/>
                <a:cs typeface="Arial"/>
                <a:sym typeface="Arial"/>
              </a:rPr>
              <a:t>heart  rate</a:t>
            </a:r>
            <a:r>
              <a:rPr lang="en-US" sz="3200">
                <a:solidFill>
                  <a:schemeClr val="dk1"/>
                </a:solidFill>
                <a:latin typeface="Arial"/>
                <a:ea typeface="Arial"/>
                <a:cs typeface="Arial"/>
                <a:sym typeface="Arial"/>
              </a:rPr>
              <a:t>, and promotes the functions of the  </a:t>
            </a:r>
            <a:r>
              <a:rPr b="1" lang="en-US" sz="3200">
                <a:solidFill>
                  <a:schemeClr val="dk1"/>
                </a:solidFill>
                <a:latin typeface="Arial"/>
                <a:ea typeface="Arial"/>
                <a:cs typeface="Arial"/>
                <a:sym typeface="Arial"/>
              </a:rPr>
              <a:t>immune system</a:t>
            </a: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1050442" y="353695"/>
            <a:ext cx="7759700" cy="3866515"/>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The word stress was originally used  by Selyle in 1956 to describe the  pressure experienced by a person in  response to life demands. These  demands are referred to as  stressors. Stress can be positive or  negative.</a:t>
            </a:r>
            <a:endParaRPr sz="36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30"/>
          <p:cNvGrpSpPr/>
          <p:nvPr/>
        </p:nvGrpSpPr>
        <p:grpSpPr>
          <a:xfrm>
            <a:off x="117347" y="300227"/>
            <a:ext cx="6263640" cy="935736"/>
            <a:chOff x="117347" y="300227"/>
            <a:chExt cx="6263640" cy="935736"/>
          </a:xfrm>
        </p:grpSpPr>
        <p:sp>
          <p:nvSpPr>
            <p:cNvPr id="309" name="Google Shape;309;p30"/>
            <p:cNvSpPr/>
            <p:nvPr/>
          </p:nvSpPr>
          <p:spPr>
            <a:xfrm>
              <a:off x="117347" y="300227"/>
              <a:ext cx="6263640"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30"/>
            <p:cNvSpPr/>
            <p:nvPr/>
          </p:nvSpPr>
          <p:spPr>
            <a:xfrm>
              <a:off x="434340" y="1051560"/>
              <a:ext cx="5629656" cy="1844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0"/>
            <p:cNvSpPr/>
            <p:nvPr/>
          </p:nvSpPr>
          <p:spPr>
            <a:xfrm>
              <a:off x="517550" y="641604"/>
              <a:ext cx="5429732" cy="4262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30"/>
            <p:cNvSpPr/>
            <p:nvPr/>
          </p:nvSpPr>
          <p:spPr>
            <a:xfrm>
              <a:off x="496887" y="1114425"/>
              <a:ext cx="5504815" cy="59690"/>
            </a:xfrm>
            <a:custGeom>
              <a:rect b="b" l="l" r="r" t="t"/>
              <a:pathLst>
                <a:path extrusionOk="0" h="59690" w="5504815">
                  <a:moveTo>
                    <a:pt x="5504688" y="0"/>
                  </a:moveTo>
                  <a:lnTo>
                    <a:pt x="0" y="0"/>
                  </a:lnTo>
                  <a:lnTo>
                    <a:pt x="0" y="59436"/>
                  </a:lnTo>
                  <a:lnTo>
                    <a:pt x="5504688" y="59436"/>
                  </a:lnTo>
                  <a:lnTo>
                    <a:pt x="5504688"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0"/>
            <p:cNvSpPr/>
            <p:nvPr/>
          </p:nvSpPr>
          <p:spPr>
            <a:xfrm>
              <a:off x="496887" y="1114425"/>
              <a:ext cx="5504815" cy="59690"/>
            </a:xfrm>
            <a:custGeom>
              <a:rect b="b" l="l" r="r" t="t"/>
              <a:pathLst>
                <a:path extrusionOk="0" h="59690" w="5504815">
                  <a:moveTo>
                    <a:pt x="0" y="59436"/>
                  </a:moveTo>
                  <a:lnTo>
                    <a:pt x="5504688" y="59436"/>
                  </a:lnTo>
                  <a:lnTo>
                    <a:pt x="5504688" y="0"/>
                  </a:lnTo>
                  <a:lnTo>
                    <a:pt x="0" y="0"/>
                  </a:lnTo>
                  <a:lnTo>
                    <a:pt x="0" y="59436"/>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4" name="Google Shape;314;p30"/>
          <p:cNvSpPr txBox="1"/>
          <p:nvPr/>
        </p:nvSpPr>
        <p:spPr>
          <a:xfrm>
            <a:off x="78739" y="1866138"/>
            <a:ext cx="7962265" cy="331787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Hobby is an activity or interest that is  undertaken for pleasure or relaxation,  typically done during one's leisure  time.eg: collecting, games, outdoor  recreation, gardening, performing the  arts, reading, cooking and etc.</a:t>
            </a:r>
            <a:endParaRPr sz="36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618540" y="482930"/>
            <a:ext cx="3691254" cy="6972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solidFill>
                  <a:schemeClr val="hlink"/>
                </a:solidFill>
                <a:hlinkClick r:id="rId3"/>
              </a:rPr>
              <a:t>MEDITATION:</a:t>
            </a:r>
            <a:endParaRPr/>
          </a:p>
        </p:txBody>
      </p:sp>
      <p:grpSp>
        <p:nvGrpSpPr>
          <p:cNvPr id="320" name="Google Shape;320;p31"/>
          <p:cNvGrpSpPr/>
          <p:nvPr/>
        </p:nvGrpSpPr>
        <p:grpSpPr>
          <a:xfrm>
            <a:off x="630986" y="1114425"/>
            <a:ext cx="6965265" cy="4978869"/>
            <a:chOff x="630986" y="1114425"/>
            <a:chExt cx="6965265" cy="4978869"/>
          </a:xfrm>
        </p:grpSpPr>
        <p:sp>
          <p:nvSpPr>
            <p:cNvPr id="321" name="Google Shape;321;p31"/>
            <p:cNvSpPr/>
            <p:nvPr/>
          </p:nvSpPr>
          <p:spPr>
            <a:xfrm>
              <a:off x="630986" y="1114425"/>
              <a:ext cx="3665220" cy="59690"/>
            </a:xfrm>
            <a:custGeom>
              <a:rect b="b" l="l" r="r" t="t"/>
              <a:pathLst>
                <a:path extrusionOk="0" h="59690" w="3665220">
                  <a:moveTo>
                    <a:pt x="3665220" y="0"/>
                  </a:moveTo>
                  <a:lnTo>
                    <a:pt x="0" y="0"/>
                  </a:lnTo>
                  <a:lnTo>
                    <a:pt x="0" y="59436"/>
                  </a:lnTo>
                  <a:lnTo>
                    <a:pt x="3665220" y="59436"/>
                  </a:lnTo>
                  <a:lnTo>
                    <a:pt x="3665220"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31"/>
            <p:cNvSpPr/>
            <p:nvPr/>
          </p:nvSpPr>
          <p:spPr>
            <a:xfrm>
              <a:off x="1547622" y="1844763"/>
              <a:ext cx="6048629" cy="424853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nvSpPr>
        <p:spPr>
          <a:xfrm>
            <a:off x="546303" y="353695"/>
            <a:ext cx="8239759" cy="441515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Meditation is a holistic discipline during  which time the practitioner trains his or  her mind in order to realize some  benefit. Meditation is generally a  subjective, personal experience and  most often done without any external  involvement, except perhaps prayer  beads to count prayers.</a:t>
            </a:r>
            <a:endParaRPr sz="36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nvSpPr>
        <p:spPr>
          <a:xfrm>
            <a:off x="546303" y="352171"/>
            <a:ext cx="8132445" cy="4293235"/>
          </a:xfrm>
          <a:prstGeom prst="rect">
            <a:avLst/>
          </a:prstGeom>
          <a:noFill/>
          <a:ln>
            <a:noFill/>
          </a:ln>
        </p:spPr>
        <p:txBody>
          <a:bodyPr anchorCtr="0" anchor="t" bIns="0" lIns="0" spcFirstLastPara="1" rIns="0" wrap="square" tIns="12050">
            <a:spAutoFit/>
          </a:bodyPr>
          <a:lstStyle/>
          <a:p>
            <a:pPr indent="-342900" lvl="0" marL="355600" marR="5080" rtl="0" algn="l">
              <a:lnSpc>
                <a:spcPct val="100000"/>
              </a:lnSpc>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Meditation often involves invoking  and cultivating a feeling or internal  state, such as compassion, or  attending to some focal point, etc.  The term can refer to the process  of reaching this state, as well as to  the state itself.</a:t>
            </a:r>
            <a:endParaRPr sz="40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pSp>
        <p:nvGrpSpPr>
          <p:cNvPr id="337" name="Google Shape;337;p34"/>
          <p:cNvGrpSpPr/>
          <p:nvPr/>
        </p:nvGrpSpPr>
        <p:grpSpPr>
          <a:xfrm>
            <a:off x="251459" y="300227"/>
            <a:ext cx="7315455" cy="6153112"/>
            <a:chOff x="251459" y="300227"/>
            <a:chExt cx="7315455" cy="6153112"/>
          </a:xfrm>
        </p:grpSpPr>
        <p:sp>
          <p:nvSpPr>
            <p:cNvPr id="338" name="Google Shape;338;p34"/>
            <p:cNvSpPr/>
            <p:nvPr/>
          </p:nvSpPr>
          <p:spPr>
            <a:xfrm>
              <a:off x="251459" y="300227"/>
              <a:ext cx="5946648"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4"/>
            <p:cNvSpPr/>
            <p:nvPr/>
          </p:nvSpPr>
          <p:spPr>
            <a:xfrm>
              <a:off x="568451" y="1051560"/>
              <a:ext cx="5312664" cy="16611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34"/>
            <p:cNvSpPr/>
            <p:nvPr/>
          </p:nvSpPr>
          <p:spPr>
            <a:xfrm>
              <a:off x="668045" y="641604"/>
              <a:ext cx="5101691" cy="4262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4"/>
            <p:cNvSpPr/>
            <p:nvPr/>
          </p:nvSpPr>
          <p:spPr>
            <a:xfrm>
              <a:off x="630986" y="1114425"/>
              <a:ext cx="5187950" cy="41275"/>
            </a:xfrm>
            <a:custGeom>
              <a:rect b="b" l="l" r="r" t="t"/>
              <a:pathLst>
                <a:path extrusionOk="0" h="41275" w="5187950">
                  <a:moveTo>
                    <a:pt x="5187696" y="0"/>
                  </a:moveTo>
                  <a:lnTo>
                    <a:pt x="0" y="0"/>
                  </a:lnTo>
                  <a:lnTo>
                    <a:pt x="0" y="41148"/>
                  </a:lnTo>
                  <a:lnTo>
                    <a:pt x="5187696" y="41148"/>
                  </a:lnTo>
                  <a:lnTo>
                    <a:pt x="5187696"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4"/>
            <p:cNvSpPr/>
            <p:nvPr/>
          </p:nvSpPr>
          <p:spPr>
            <a:xfrm>
              <a:off x="630986" y="1114425"/>
              <a:ext cx="5187950" cy="41275"/>
            </a:xfrm>
            <a:custGeom>
              <a:rect b="b" l="l" r="r" t="t"/>
              <a:pathLst>
                <a:path extrusionOk="0" h="41275" w="5187950">
                  <a:moveTo>
                    <a:pt x="0" y="41148"/>
                  </a:moveTo>
                  <a:lnTo>
                    <a:pt x="5187696" y="41148"/>
                  </a:lnTo>
                  <a:lnTo>
                    <a:pt x="5187696" y="0"/>
                  </a:lnTo>
                  <a:lnTo>
                    <a:pt x="0" y="0"/>
                  </a:lnTo>
                  <a:lnTo>
                    <a:pt x="0" y="41148"/>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4"/>
            <p:cNvSpPr/>
            <p:nvPr/>
          </p:nvSpPr>
          <p:spPr>
            <a:xfrm>
              <a:off x="2627757" y="1514182"/>
              <a:ext cx="4939157" cy="493915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nvSpPr>
        <p:spPr>
          <a:xfrm>
            <a:off x="546303" y="353695"/>
            <a:ext cx="3314065" cy="57404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Diaphragmatic</a:t>
            </a:r>
            <a:endParaRPr sz="3600">
              <a:solidFill>
                <a:schemeClr val="dk1"/>
              </a:solidFill>
              <a:latin typeface="Arial"/>
              <a:ea typeface="Arial"/>
              <a:cs typeface="Arial"/>
              <a:sym typeface="Arial"/>
            </a:endParaRPr>
          </a:p>
        </p:txBody>
      </p:sp>
      <p:sp>
        <p:nvSpPr>
          <p:cNvPr id="349" name="Google Shape;349;p35"/>
          <p:cNvSpPr txBox="1"/>
          <p:nvPr/>
        </p:nvSpPr>
        <p:spPr>
          <a:xfrm>
            <a:off x="4321809" y="353695"/>
            <a:ext cx="2059939"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breathing,</a:t>
            </a:r>
            <a:endParaRPr sz="3600">
              <a:solidFill>
                <a:schemeClr val="dk1"/>
              </a:solidFill>
              <a:latin typeface="Arial"/>
              <a:ea typeface="Arial"/>
              <a:cs typeface="Arial"/>
              <a:sym typeface="Arial"/>
            </a:endParaRPr>
          </a:p>
        </p:txBody>
      </p:sp>
      <p:sp>
        <p:nvSpPr>
          <p:cNvPr id="350" name="Google Shape;350;p35"/>
          <p:cNvSpPr txBox="1"/>
          <p:nvPr/>
        </p:nvSpPr>
        <p:spPr>
          <a:xfrm>
            <a:off x="6841363" y="353695"/>
            <a:ext cx="213487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abdominal</a:t>
            </a:r>
            <a:endParaRPr sz="3600">
              <a:solidFill>
                <a:schemeClr val="dk1"/>
              </a:solidFill>
              <a:latin typeface="Arial"/>
              <a:ea typeface="Arial"/>
              <a:cs typeface="Arial"/>
              <a:sym typeface="Arial"/>
            </a:endParaRPr>
          </a:p>
        </p:txBody>
      </p:sp>
      <p:sp>
        <p:nvSpPr>
          <p:cNvPr id="351" name="Google Shape;351;p35"/>
          <p:cNvSpPr txBox="1"/>
          <p:nvPr/>
        </p:nvSpPr>
        <p:spPr>
          <a:xfrm>
            <a:off x="889203" y="902334"/>
            <a:ext cx="8089265" cy="441579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600">
                <a:solidFill>
                  <a:schemeClr val="dk1"/>
                </a:solidFill>
                <a:latin typeface="Arial"/>
                <a:ea typeface="Arial"/>
                <a:cs typeface="Arial"/>
                <a:sym typeface="Arial"/>
              </a:rPr>
              <a:t>breathing, belly breathing, deep  breathing or costal breathing is the act  of breathing deep into one's lungs by  flexing one's diaphragm rather than  breathing shallowly by flexing one's rib  cage. This deep breathing is marked by  expansion of the abdomen rather than  the chest when breathing.</a:t>
            </a:r>
            <a:endParaRPr sz="36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834339" y="147574"/>
            <a:ext cx="3785235"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sng">
                <a:solidFill>
                  <a:schemeClr val="hlink"/>
                </a:solidFill>
                <a:hlinkClick r:id="rId3"/>
              </a:rPr>
              <a:t>NOOTROPICS</a:t>
            </a:r>
            <a:endParaRPr/>
          </a:p>
        </p:txBody>
      </p:sp>
      <p:sp>
        <p:nvSpPr>
          <p:cNvPr id="357" name="Google Shape;357;p43"/>
          <p:cNvSpPr/>
          <p:nvPr/>
        </p:nvSpPr>
        <p:spPr>
          <a:xfrm>
            <a:off x="847013" y="779144"/>
            <a:ext cx="3758565" cy="59690"/>
          </a:xfrm>
          <a:custGeom>
            <a:rect b="b" l="l" r="r" t="t"/>
            <a:pathLst>
              <a:path extrusionOk="0" h="59690" w="3758565">
                <a:moveTo>
                  <a:pt x="3758184" y="0"/>
                </a:moveTo>
                <a:lnTo>
                  <a:pt x="0" y="0"/>
                </a:lnTo>
                <a:lnTo>
                  <a:pt x="0" y="59436"/>
                </a:lnTo>
                <a:lnTo>
                  <a:pt x="3758184" y="59436"/>
                </a:lnTo>
                <a:lnTo>
                  <a:pt x="3758184"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43"/>
          <p:cNvSpPr txBox="1"/>
          <p:nvPr/>
        </p:nvSpPr>
        <p:spPr>
          <a:xfrm>
            <a:off x="834339" y="1289761"/>
            <a:ext cx="7708900" cy="441579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Nootropics also referred to as smart  drugs, memory enhancers, and  cognitive enhancers, are drugs,  supplements, nutraceuticals, and  functional foods that improve mental  functions		such	as	cognition,  memory,	intelligence,	motivation,  attention, and	concentration.</a:t>
            </a:r>
            <a:endParaRPr sz="36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nvSpPr>
        <p:spPr>
          <a:xfrm>
            <a:off x="834339" y="497535"/>
            <a:ext cx="3529329" cy="574675"/>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Nootropics	are</a:t>
            </a:r>
            <a:endParaRPr sz="3600">
              <a:solidFill>
                <a:schemeClr val="dk1"/>
              </a:solidFill>
              <a:latin typeface="Arial"/>
              <a:ea typeface="Arial"/>
              <a:cs typeface="Arial"/>
              <a:sym typeface="Arial"/>
            </a:endParaRPr>
          </a:p>
        </p:txBody>
      </p:sp>
      <p:sp>
        <p:nvSpPr>
          <p:cNvPr id="364" name="Google Shape;364;p44"/>
          <p:cNvSpPr txBox="1"/>
          <p:nvPr/>
        </p:nvSpPr>
        <p:spPr>
          <a:xfrm>
            <a:off x="4567173" y="497535"/>
            <a:ext cx="2327910" cy="1123315"/>
          </a:xfrm>
          <a:prstGeom prst="rect">
            <a:avLst/>
          </a:prstGeom>
          <a:noFill/>
          <a:ln>
            <a:noFill/>
          </a:ln>
        </p:spPr>
        <p:txBody>
          <a:bodyPr anchorCtr="0" anchor="t" bIns="0" lIns="0" spcFirstLastPara="1" rIns="0" wrap="square" tIns="12700">
            <a:spAutoFit/>
          </a:bodyPr>
          <a:lstStyle/>
          <a:p>
            <a:pPr indent="83820" lvl="0" marL="12700" marR="5080" rtl="0" algn="l">
              <a:lnSpc>
                <a:spcPct val="100000"/>
              </a:lnSpc>
              <a:spcBef>
                <a:spcPts val="0"/>
              </a:spcBef>
              <a:spcAft>
                <a:spcPts val="0"/>
              </a:spcAft>
              <a:buNone/>
            </a:pPr>
            <a:r>
              <a:rPr lang="en-US" sz="3600">
                <a:solidFill>
                  <a:schemeClr val="dk1"/>
                </a:solidFill>
                <a:latin typeface="Arial"/>
                <a:ea typeface="Arial"/>
                <a:cs typeface="Arial"/>
                <a:sym typeface="Arial"/>
              </a:rPr>
              <a:t>thought	to  availability</a:t>
            </a:r>
            <a:endParaRPr sz="3600">
              <a:solidFill>
                <a:schemeClr val="dk1"/>
              </a:solidFill>
              <a:latin typeface="Arial"/>
              <a:ea typeface="Arial"/>
              <a:cs typeface="Arial"/>
              <a:sym typeface="Arial"/>
            </a:endParaRPr>
          </a:p>
        </p:txBody>
      </p:sp>
      <p:sp>
        <p:nvSpPr>
          <p:cNvPr id="365" name="Google Shape;365;p44"/>
          <p:cNvSpPr txBox="1"/>
          <p:nvPr/>
        </p:nvSpPr>
        <p:spPr>
          <a:xfrm>
            <a:off x="7184263" y="497535"/>
            <a:ext cx="1789430" cy="1123315"/>
          </a:xfrm>
          <a:prstGeom prst="rect">
            <a:avLst/>
          </a:prstGeom>
          <a:noFill/>
          <a:ln>
            <a:noFill/>
          </a:ln>
        </p:spPr>
        <p:txBody>
          <a:bodyPr anchorCtr="0" anchor="t" bIns="0" lIns="0" spcFirstLastPara="1" rIns="0" wrap="square" tIns="12700">
            <a:spAutoFit/>
          </a:bodyPr>
          <a:lstStyle/>
          <a:p>
            <a:pPr indent="-119380" lvl="0" marL="131445" marR="5080" rtl="0" algn="l">
              <a:lnSpc>
                <a:spcPct val="100000"/>
              </a:lnSpc>
              <a:spcBef>
                <a:spcPts val="0"/>
              </a:spcBef>
              <a:spcAft>
                <a:spcPts val="0"/>
              </a:spcAft>
              <a:buNone/>
            </a:pPr>
            <a:r>
              <a:rPr lang="en-US" sz="3600">
                <a:solidFill>
                  <a:schemeClr val="dk1"/>
                </a:solidFill>
                <a:latin typeface="Arial"/>
                <a:ea typeface="Arial"/>
                <a:cs typeface="Arial"/>
                <a:sym typeface="Arial"/>
              </a:rPr>
              <a:t>work		by  of	the</a:t>
            </a:r>
            <a:endParaRPr sz="3600">
              <a:solidFill>
                <a:schemeClr val="dk1"/>
              </a:solidFill>
              <a:latin typeface="Arial"/>
              <a:ea typeface="Arial"/>
              <a:cs typeface="Arial"/>
              <a:sym typeface="Arial"/>
            </a:endParaRPr>
          </a:p>
        </p:txBody>
      </p:sp>
      <p:sp>
        <p:nvSpPr>
          <p:cNvPr id="366" name="Google Shape;366;p44"/>
          <p:cNvSpPr txBox="1"/>
          <p:nvPr/>
        </p:nvSpPr>
        <p:spPr>
          <a:xfrm>
            <a:off x="1177239" y="1046479"/>
            <a:ext cx="1525905"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solidFill>
                  <a:schemeClr val="dk1"/>
                </a:solidFill>
                <a:latin typeface="Arial"/>
                <a:ea typeface="Arial"/>
                <a:cs typeface="Arial"/>
                <a:sym typeface="Arial"/>
              </a:rPr>
              <a:t>altering  brain's</a:t>
            </a:r>
            <a:endParaRPr sz="3600">
              <a:solidFill>
                <a:schemeClr val="dk1"/>
              </a:solidFill>
              <a:latin typeface="Arial"/>
              <a:ea typeface="Arial"/>
              <a:cs typeface="Arial"/>
              <a:sym typeface="Arial"/>
            </a:endParaRPr>
          </a:p>
        </p:txBody>
      </p:sp>
      <p:sp>
        <p:nvSpPr>
          <p:cNvPr id="367" name="Google Shape;367;p44"/>
          <p:cNvSpPr txBox="1"/>
          <p:nvPr/>
        </p:nvSpPr>
        <p:spPr>
          <a:xfrm>
            <a:off x="3122167" y="1046479"/>
            <a:ext cx="1348740" cy="1122680"/>
          </a:xfrm>
          <a:prstGeom prst="rect">
            <a:avLst/>
          </a:prstGeom>
          <a:noFill/>
          <a:ln>
            <a:noFill/>
          </a:ln>
        </p:spPr>
        <p:txBody>
          <a:bodyPr anchorCtr="0" anchor="t" bIns="0" lIns="0" spcFirstLastPara="1" rIns="0" wrap="square" tIns="12700">
            <a:spAutoFit/>
          </a:bodyPr>
          <a:lstStyle/>
          <a:p>
            <a:pPr indent="181610" lvl="0" marL="12700" marR="5080" rtl="0" algn="l">
              <a:lnSpc>
                <a:spcPct val="100000"/>
              </a:lnSpc>
              <a:spcBef>
                <a:spcPts val="0"/>
              </a:spcBef>
              <a:spcAft>
                <a:spcPts val="0"/>
              </a:spcAft>
              <a:buNone/>
            </a:pPr>
            <a:r>
              <a:rPr lang="en-US" sz="3600">
                <a:solidFill>
                  <a:schemeClr val="dk1"/>
                </a:solidFill>
                <a:latin typeface="Arial"/>
                <a:ea typeface="Arial"/>
                <a:cs typeface="Arial"/>
                <a:sym typeface="Arial"/>
              </a:rPr>
              <a:t>the  supply</a:t>
            </a:r>
            <a:endParaRPr sz="3600">
              <a:solidFill>
                <a:schemeClr val="dk1"/>
              </a:solidFill>
              <a:latin typeface="Arial"/>
              <a:ea typeface="Arial"/>
              <a:cs typeface="Arial"/>
              <a:sym typeface="Arial"/>
            </a:endParaRPr>
          </a:p>
        </p:txBody>
      </p:sp>
      <p:sp>
        <p:nvSpPr>
          <p:cNvPr id="368" name="Google Shape;368;p44"/>
          <p:cNvSpPr txBox="1"/>
          <p:nvPr/>
        </p:nvSpPr>
        <p:spPr>
          <a:xfrm>
            <a:off x="5059426" y="1595120"/>
            <a:ext cx="391541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of	neurochemicals</a:t>
            </a:r>
            <a:endParaRPr sz="3600">
              <a:solidFill>
                <a:schemeClr val="dk1"/>
              </a:solidFill>
              <a:latin typeface="Arial"/>
              <a:ea typeface="Arial"/>
              <a:cs typeface="Arial"/>
              <a:sym typeface="Arial"/>
            </a:endParaRPr>
          </a:p>
        </p:txBody>
      </p:sp>
      <p:sp>
        <p:nvSpPr>
          <p:cNvPr id="369" name="Google Shape;369;p44"/>
          <p:cNvSpPr txBox="1"/>
          <p:nvPr/>
        </p:nvSpPr>
        <p:spPr>
          <a:xfrm>
            <a:off x="1177239" y="2143709"/>
            <a:ext cx="386143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(neurotransmitters,</a:t>
            </a:r>
            <a:endParaRPr sz="3600">
              <a:solidFill>
                <a:schemeClr val="dk1"/>
              </a:solidFill>
              <a:latin typeface="Arial"/>
              <a:ea typeface="Arial"/>
              <a:cs typeface="Arial"/>
              <a:sym typeface="Arial"/>
            </a:endParaRPr>
          </a:p>
        </p:txBody>
      </p:sp>
      <p:sp>
        <p:nvSpPr>
          <p:cNvPr id="370" name="Google Shape;370;p44"/>
          <p:cNvSpPr txBox="1"/>
          <p:nvPr/>
        </p:nvSpPr>
        <p:spPr>
          <a:xfrm>
            <a:off x="5622163" y="2143709"/>
            <a:ext cx="335280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enzymes,	and</a:t>
            </a:r>
            <a:endParaRPr sz="3600">
              <a:solidFill>
                <a:schemeClr val="dk1"/>
              </a:solidFill>
              <a:latin typeface="Arial"/>
              <a:ea typeface="Arial"/>
              <a:cs typeface="Arial"/>
              <a:sym typeface="Arial"/>
            </a:endParaRPr>
          </a:p>
        </p:txBody>
      </p:sp>
      <p:sp>
        <p:nvSpPr>
          <p:cNvPr id="371" name="Google Shape;371;p44"/>
          <p:cNvSpPr txBox="1"/>
          <p:nvPr/>
        </p:nvSpPr>
        <p:spPr>
          <a:xfrm>
            <a:off x="1177239" y="2692653"/>
            <a:ext cx="7799070" cy="331851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3600">
                <a:solidFill>
                  <a:schemeClr val="dk1"/>
                </a:solidFill>
                <a:latin typeface="Arial"/>
                <a:ea typeface="Arial"/>
                <a:cs typeface="Arial"/>
                <a:sym typeface="Arial"/>
              </a:rPr>
              <a:t>hormones), by improving the brain's  oxygen supply, or by stimulating  nerve growth. However the efficacy of  nootropic substances, in most cases,  has not been conclusively  determined.</a:t>
            </a:r>
            <a:endParaRPr sz="36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642035" y="482930"/>
            <a:ext cx="7859928" cy="697230"/>
          </a:xfrm>
          <a:prstGeom prst="rect">
            <a:avLst/>
          </a:prstGeom>
          <a:noFill/>
          <a:ln>
            <a:noFill/>
          </a:ln>
        </p:spPr>
        <p:txBody>
          <a:bodyPr anchorCtr="0" anchor="t" bIns="0" lIns="0" spcFirstLastPara="1" rIns="0" wrap="square" tIns="13325">
            <a:spAutoFit/>
          </a:bodyPr>
          <a:lstStyle/>
          <a:p>
            <a:pPr indent="0" lvl="0" marL="204470" rtl="0" algn="l">
              <a:lnSpc>
                <a:spcPct val="100000"/>
              </a:lnSpc>
              <a:spcBef>
                <a:spcPts val="0"/>
              </a:spcBef>
              <a:spcAft>
                <a:spcPts val="0"/>
              </a:spcAft>
              <a:buNone/>
            </a:pPr>
            <a:r>
              <a:rPr lang="en-US" u="sng">
                <a:solidFill>
                  <a:schemeClr val="hlink"/>
                </a:solidFill>
                <a:hlinkClick r:id="rId3"/>
              </a:rPr>
              <a:t>RELAXATION TECHNIQUES:</a:t>
            </a:r>
            <a:endParaRPr/>
          </a:p>
        </p:txBody>
      </p:sp>
      <p:sp>
        <p:nvSpPr>
          <p:cNvPr id="377" name="Google Shape;377;p45"/>
          <p:cNvSpPr/>
          <p:nvPr/>
        </p:nvSpPr>
        <p:spPr>
          <a:xfrm>
            <a:off x="847013" y="1114425"/>
            <a:ext cx="7638415" cy="59690"/>
          </a:xfrm>
          <a:custGeom>
            <a:rect b="b" l="l" r="r" t="t"/>
            <a:pathLst>
              <a:path extrusionOk="0" h="59690" w="7638415">
                <a:moveTo>
                  <a:pt x="7638288" y="0"/>
                </a:moveTo>
                <a:lnTo>
                  <a:pt x="0" y="0"/>
                </a:lnTo>
                <a:lnTo>
                  <a:pt x="0" y="59436"/>
                </a:lnTo>
                <a:lnTo>
                  <a:pt x="7638288" y="59436"/>
                </a:lnTo>
                <a:lnTo>
                  <a:pt x="7638288"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45"/>
          <p:cNvSpPr txBox="1"/>
          <p:nvPr>
            <p:ph idx="1" type="body"/>
          </p:nvPr>
        </p:nvSpPr>
        <p:spPr>
          <a:xfrm>
            <a:off x="428193" y="1621282"/>
            <a:ext cx="8287613" cy="3866515"/>
          </a:xfrm>
          <a:prstGeom prst="rect">
            <a:avLst/>
          </a:prstGeom>
          <a:noFill/>
          <a:ln>
            <a:noFill/>
          </a:ln>
        </p:spPr>
        <p:txBody>
          <a:bodyPr anchorCtr="0" anchor="t" bIns="0" lIns="0" spcFirstLastPara="1" rIns="0" wrap="square" tIns="12700">
            <a:spAutoFit/>
          </a:bodyPr>
          <a:lstStyle/>
          <a:p>
            <a:pPr indent="-342900" lvl="0" marL="833755" marR="5080" rtl="0" algn="l">
              <a:lnSpc>
                <a:spcPct val="100000"/>
              </a:lnSpc>
              <a:spcBef>
                <a:spcPts val="0"/>
              </a:spcBef>
              <a:spcAft>
                <a:spcPts val="0"/>
              </a:spcAft>
              <a:buClr>
                <a:schemeClr val="dk1"/>
              </a:buClr>
              <a:buSzPts val="3600"/>
              <a:buFont typeface="Arial"/>
              <a:buChar char="•"/>
            </a:pPr>
            <a:r>
              <a:rPr lang="en-US"/>
              <a:t>Relaxation technique (also known as  relaxation training) is any method,  process, procedure, or activity that  helps a person to relax; to attain a  state of increased calmness; or  otherwise reduce levels of anxiety,  stress or anger.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nvSpPr>
        <p:spPr>
          <a:xfrm>
            <a:off x="1194612" y="641730"/>
            <a:ext cx="7708265" cy="3866515"/>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Relaxation techniques are often  employed as one element of a wider  stress management program and  can decrease muscle tension, lower  the blood pressure and slow heart  and breath rates, among other  health benefits.</a:t>
            </a:r>
            <a:endParaRPr sz="3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4"/>
          <p:cNvGrpSpPr/>
          <p:nvPr/>
        </p:nvGrpSpPr>
        <p:grpSpPr>
          <a:xfrm>
            <a:off x="205740" y="300227"/>
            <a:ext cx="4034027" cy="1871473"/>
            <a:chOff x="205740" y="300227"/>
            <a:chExt cx="4034027" cy="1871473"/>
          </a:xfrm>
        </p:grpSpPr>
        <p:sp>
          <p:nvSpPr>
            <p:cNvPr id="73" name="Google Shape;73;p4"/>
            <p:cNvSpPr/>
            <p:nvPr/>
          </p:nvSpPr>
          <p:spPr>
            <a:xfrm>
              <a:off x="251459" y="300227"/>
              <a:ext cx="3988308"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p:nvPr/>
          </p:nvSpPr>
          <p:spPr>
            <a:xfrm>
              <a:off x="568451" y="1051560"/>
              <a:ext cx="3354324" cy="1844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p:nvPr/>
          </p:nvSpPr>
          <p:spPr>
            <a:xfrm>
              <a:off x="671410" y="647700"/>
              <a:ext cx="3138170" cy="414020"/>
            </a:xfrm>
            <a:custGeom>
              <a:rect b="b" l="l" r="r" t="t"/>
              <a:pathLst>
                <a:path extrusionOk="0" h="414019" w="3138170">
                  <a:moveTo>
                    <a:pt x="147751" y="6858"/>
                  </a:moveTo>
                  <a:lnTo>
                    <a:pt x="0" y="6858"/>
                  </a:lnTo>
                  <a:lnTo>
                    <a:pt x="0" y="407288"/>
                  </a:lnTo>
                  <a:lnTo>
                    <a:pt x="152120" y="407288"/>
                  </a:lnTo>
                  <a:lnTo>
                    <a:pt x="173387" y="406745"/>
                  </a:lnTo>
                  <a:lnTo>
                    <a:pt x="223672" y="398779"/>
                  </a:lnTo>
                  <a:lnTo>
                    <a:pt x="269036" y="376491"/>
                  </a:lnTo>
                  <a:lnTo>
                    <a:pt x="302259" y="339725"/>
                  </a:lnTo>
                  <a:lnTo>
                    <a:pt x="80835" y="339725"/>
                  </a:lnTo>
                  <a:lnTo>
                    <a:pt x="80835" y="74549"/>
                  </a:lnTo>
                  <a:lnTo>
                    <a:pt x="302201" y="74549"/>
                  </a:lnTo>
                  <a:lnTo>
                    <a:pt x="296108" y="65412"/>
                  </a:lnTo>
                  <a:lnTo>
                    <a:pt x="256649" y="28908"/>
                  </a:lnTo>
                  <a:lnTo>
                    <a:pt x="209346" y="11144"/>
                  </a:lnTo>
                  <a:lnTo>
                    <a:pt x="171252" y="7334"/>
                  </a:lnTo>
                  <a:lnTo>
                    <a:pt x="147751" y="6858"/>
                  </a:lnTo>
                  <a:close/>
                </a:path>
                <a:path extrusionOk="0" h="414019" w="3138170">
                  <a:moveTo>
                    <a:pt x="302201" y="74549"/>
                  </a:moveTo>
                  <a:lnTo>
                    <a:pt x="117157" y="74549"/>
                  </a:lnTo>
                  <a:lnTo>
                    <a:pt x="139843" y="74787"/>
                  </a:lnTo>
                  <a:lnTo>
                    <a:pt x="158467" y="75501"/>
                  </a:lnTo>
                  <a:lnTo>
                    <a:pt x="204211" y="85582"/>
                  </a:lnTo>
                  <a:lnTo>
                    <a:pt x="234048" y="113934"/>
                  </a:lnTo>
                  <a:lnTo>
                    <a:pt x="247461" y="149828"/>
                  </a:lnTo>
                  <a:lnTo>
                    <a:pt x="252069" y="207263"/>
                  </a:lnTo>
                  <a:lnTo>
                    <a:pt x="251557" y="229288"/>
                  </a:lnTo>
                  <a:lnTo>
                    <a:pt x="243878" y="280670"/>
                  </a:lnTo>
                  <a:lnTo>
                    <a:pt x="222707" y="319277"/>
                  </a:lnTo>
                  <a:lnTo>
                    <a:pt x="181389" y="337581"/>
                  </a:lnTo>
                  <a:lnTo>
                    <a:pt x="141198" y="339725"/>
                  </a:lnTo>
                  <a:lnTo>
                    <a:pt x="302259" y="339725"/>
                  </a:lnTo>
                  <a:lnTo>
                    <a:pt x="323354" y="296037"/>
                  </a:lnTo>
                  <a:lnTo>
                    <a:pt x="332566" y="256857"/>
                  </a:lnTo>
                  <a:lnTo>
                    <a:pt x="335635" y="210820"/>
                  </a:lnTo>
                  <a:lnTo>
                    <a:pt x="334816" y="183838"/>
                  </a:lnTo>
                  <a:lnTo>
                    <a:pt x="328263" y="136542"/>
                  </a:lnTo>
                  <a:lnTo>
                    <a:pt x="315223" y="97797"/>
                  </a:lnTo>
                  <a:lnTo>
                    <a:pt x="306416" y="80867"/>
                  </a:lnTo>
                  <a:lnTo>
                    <a:pt x="302201" y="74549"/>
                  </a:lnTo>
                  <a:close/>
                </a:path>
                <a:path extrusionOk="0" h="414019" w="3138170">
                  <a:moveTo>
                    <a:pt x="2556421" y="0"/>
                  </a:moveTo>
                  <a:lnTo>
                    <a:pt x="2510447" y="3984"/>
                  </a:lnTo>
                  <a:lnTo>
                    <a:pt x="2470188" y="15875"/>
                  </a:lnTo>
                  <a:lnTo>
                    <a:pt x="2430468" y="40556"/>
                  </a:lnTo>
                  <a:lnTo>
                    <a:pt x="2397290" y="77803"/>
                  </a:lnTo>
                  <a:lnTo>
                    <a:pt x="2373160" y="128789"/>
                  </a:lnTo>
                  <a:lnTo>
                    <a:pt x="2364016" y="180137"/>
                  </a:lnTo>
                  <a:lnTo>
                    <a:pt x="2362873" y="209550"/>
                  </a:lnTo>
                  <a:lnTo>
                    <a:pt x="2366161" y="254720"/>
                  </a:lnTo>
                  <a:lnTo>
                    <a:pt x="2376033" y="294782"/>
                  </a:lnTo>
                  <a:lnTo>
                    <a:pt x="2392501" y="329725"/>
                  </a:lnTo>
                  <a:lnTo>
                    <a:pt x="2444228" y="383373"/>
                  </a:lnTo>
                  <a:lnTo>
                    <a:pt x="2515197" y="410614"/>
                  </a:lnTo>
                  <a:lnTo>
                    <a:pt x="2557564" y="414020"/>
                  </a:lnTo>
                  <a:lnTo>
                    <a:pt x="2599450" y="410610"/>
                  </a:lnTo>
                  <a:lnTo>
                    <a:pt x="2636907" y="400367"/>
                  </a:lnTo>
                  <a:lnTo>
                    <a:pt x="2669935" y="383266"/>
                  </a:lnTo>
                  <a:lnTo>
                    <a:pt x="2698534" y="359283"/>
                  </a:lnTo>
                  <a:lnTo>
                    <a:pt x="2709548" y="344932"/>
                  </a:lnTo>
                  <a:lnTo>
                    <a:pt x="2557310" y="344932"/>
                  </a:lnTo>
                  <a:lnTo>
                    <a:pt x="2534186" y="342741"/>
                  </a:lnTo>
                  <a:lnTo>
                    <a:pt x="2494320" y="325215"/>
                  </a:lnTo>
                  <a:lnTo>
                    <a:pt x="2463812" y="290284"/>
                  </a:lnTo>
                  <a:lnTo>
                    <a:pt x="2448139" y="238710"/>
                  </a:lnTo>
                  <a:lnTo>
                    <a:pt x="2446239" y="207645"/>
                  </a:lnTo>
                  <a:lnTo>
                    <a:pt x="2446244" y="205739"/>
                  </a:lnTo>
                  <a:lnTo>
                    <a:pt x="2453820" y="146351"/>
                  </a:lnTo>
                  <a:lnTo>
                    <a:pt x="2476792" y="103377"/>
                  </a:lnTo>
                  <a:lnTo>
                    <a:pt x="2512193" y="77660"/>
                  </a:lnTo>
                  <a:lnTo>
                    <a:pt x="2557310" y="69087"/>
                  </a:lnTo>
                  <a:lnTo>
                    <a:pt x="2708919" y="69087"/>
                  </a:lnTo>
                  <a:lnTo>
                    <a:pt x="2698026" y="54990"/>
                  </a:lnTo>
                  <a:lnTo>
                    <a:pt x="2669310" y="30914"/>
                  </a:lnTo>
                  <a:lnTo>
                    <a:pt x="2636129" y="13731"/>
                  </a:lnTo>
                  <a:lnTo>
                    <a:pt x="2598495" y="3430"/>
                  </a:lnTo>
                  <a:lnTo>
                    <a:pt x="2556421" y="0"/>
                  </a:lnTo>
                  <a:close/>
                </a:path>
                <a:path extrusionOk="0" h="414019" w="3138170">
                  <a:moveTo>
                    <a:pt x="2708919" y="69087"/>
                  </a:moveTo>
                  <a:lnTo>
                    <a:pt x="2557310" y="69087"/>
                  </a:lnTo>
                  <a:lnTo>
                    <a:pt x="2581047" y="71207"/>
                  </a:lnTo>
                  <a:lnTo>
                    <a:pt x="2602331" y="77565"/>
                  </a:lnTo>
                  <a:lnTo>
                    <a:pt x="2637447" y="102997"/>
                  </a:lnTo>
                  <a:lnTo>
                    <a:pt x="2660084" y="145605"/>
                  </a:lnTo>
                  <a:lnTo>
                    <a:pt x="2667673" y="205739"/>
                  </a:lnTo>
                  <a:lnTo>
                    <a:pt x="2665724" y="238339"/>
                  </a:lnTo>
                  <a:lnTo>
                    <a:pt x="2650206" y="290536"/>
                  </a:lnTo>
                  <a:lnTo>
                    <a:pt x="2620085" y="325375"/>
                  </a:lnTo>
                  <a:lnTo>
                    <a:pt x="2580410" y="342763"/>
                  </a:lnTo>
                  <a:lnTo>
                    <a:pt x="2557310" y="344932"/>
                  </a:lnTo>
                  <a:lnTo>
                    <a:pt x="2709548" y="344932"/>
                  </a:lnTo>
                  <a:lnTo>
                    <a:pt x="2721556" y="329285"/>
                  </a:lnTo>
                  <a:lnTo>
                    <a:pt x="2738031" y="293989"/>
                  </a:lnTo>
                  <a:lnTo>
                    <a:pt x="2747933" y="253430"/>
                  </a:lnTo>
                  <a:lnTo>
                    <a:pt x="2751239" y="207645"/>
                  </a:lnTo>
                  <a:lnTo>
                    <a:pt x="2747907" y="161397"/>
                  </a:lnTo>
                  <a:lnTo>
                    <a:pt x="2737919" y="120554"/>
                  </a:lnTo>
                  <a:lnTo>
                    <a:pt x="2721288" y="85093"/>
                  </a:lnTo>
                  <a:lnTo>
                    <a:pt x="2708919" y="69087"/>
                  </a:lnTo>
                  <a:close/>
                </a:path>
                <a:path extrusionOk="0" h="414019" w="3138170">
                  <a:moveTo>
                    <a:pt x="2899194" y="6858"/>
                  </a:moveTo>
                  <a:lnTo>
                    <a:pt x="2820454" y="6858"/>
                  </a:lnTo>
                  <a:lnTo>
                    <a:pt x="2820454" y="407288"/>
                  </a:lnTo>
                  <a:lnTo>
                    <a:pt x="2895638" y="407288"/>
                  </a:lnTo>
                  <a:lnTo>
                    <a:pt x="2895638" y="146176"/>
                  </a:lnTo>
                  <a:lnTo>
                    <a:pt x="2984572" y="146176"/>
                  </a:lnTo>
                  <a:lnTo>
                    <a:pt x="2899194" y="6858"/>
                  </a:lnTo>
                  <a:close/>
                </a:path>
                <a:path extrusionOk="0" h="414019" w="3138170">
                  <a:moveTo>
                    <a:pt x="2984572" y="146176"/>
                  </a:moveTo>
                  <a:lnTo>
                    <a:pt x="2895638" y="146176"/>
                  </a:lnTo>
                  <a:lnTo>
                    <a:pt x="3057055" y="407288"/>
                  </a:lnTo>
                  <a:lnTo>
                    <a:pt x="3138081" y="407288"/>
                  </a:lnTo>
                  <a:lnTo>
                    <a:pt x="3138081" y="274192"/>
                  </a:lnTo>
                  <a:lnTo>
                    <a:pt x="3063024" y="274192"/>
                  </a:lnTo>
                  <a:lnTo>
                    <a:pt x="2984572" y="146176"/>
                  </a:lnTo>
                  <a:close/>
                </a:path>
                <a:path extrusionOk="0" h="414019" w="3138170">
                  <a:moveTo>
                    <a:pt x="3138081" y="6858"/>
                  </a:moveTo>
                  <a:lnTo>
                    <a:pt x="3063024" y="6858"/>
                  </a:lnTo>
                  <a:lnTo>
                    <a:pt x="3063024" y="274192"/>
                  </a:lnTo>
                  <a:lnTo>
                    <a:pt x="3138081" y="274192"/>
                  </a:lnTo>
                  <a:lnTo>
                    <a:pt x="3138081" y="6858"/>
                  </a:lnTo>
                  <a:close/>
                </a:path>
                <a:path extrusionOk="0" h="414019" w="3138170">
                  <a:moveTo>
                    <a:pt x="2296071" y="6858"/>
                  </a:moveTo>
                  <a:lnTo>
                    <a:pt x="2215172" y="6858"/>
                  </a:lnTo>
                  <a:lnTo>
                    <a:pt x="2215172" y="407288"/>
                  </a:lnTo>
                  <a:lnTo>
                    <a:pt x="2296071" y="407288"/>
                  </a:lnTo>
                  <a:lnTo>
                    <a:pt x="2296071" y="6858"/>
                  </a:lnTo>
                  <a:close/>
                </a:path>
                <a:path extrusionOk="0" h="414019" w="3138170">
                  <a:moveTo>
                    <a:pt x="2041182" y="74549"/>
                  </a:moveTo>
                  <a:lnTo>
                    <a:pt x="1960283" y="74549"/>
                  </a:lnTo>
                  <a:lnTo>
                    <a:pt x="1960283" y="407288"/>
                  </a:lnTo>
                  <a:lnTo>
                    <a:pt x="2041182" y="407288"/>
                  </a:lnTo>
                  <a:lnTo>
                    <a:pt x="2041182" y="74549"/>
                  </a:lnTo>
                  <a:close/>
                </a:path>
                <a:path extrusionOk="0" h="414019" w="3138170">
                  <a:moveTo>
                    <a:pt x="2159673" y="6858"/>
                  </a:moveTo>
                  <a:lnTo>
                    <a:pt x="1841538" y="6858"/>
                  </a:lnTo>
                  <a:lnTo>
                    <a:pt x="1841538" y="74549"/>
                  </a:lnTo>
                  <a:lnTo>
                    <a:pt x="2159673" y="74549"/>
                  </a:lnTo>
                  <a:lnTo>
                    <a:pt x="2159673" y="6858"/>
                  </a:lnTo>
                  <a:close/>
                </a:path>
                <a:path extrusionOk="0" h="414019" w="3138170">
                  <a:moveTo>
                    <a:pt x="1787055" y="6858"/>
                  </a:moveTo>
                  <a:lnTo>
                    <a:pt x="1706156" y="6858"/>
                  </a:lnTo>
                  <a:lnTo>
                    <a:pt x="1706156" y="407288"/>
                  </a:lnTo>
                  <a:lnTo>
                    <a:pt x="1787055" y="407288"/>
                  </a:lnTo>
                  <a:lnTo>
                    <a:pt x="1787055" y="6858"/>
                  </a:lnTo>
                  <a:close/>
                </a:path>
                <a:path extrusionOk="0" h="414019" w="3138170">
                  <a:moveTo>
                    <a:pt x="1378242" y="6858"/>
                  </a:moveTo>
                  <a:lnTo>
                    <a:pt x="1299502" y="6858"/>
                  </a:lnTo>
                  <a:lnTo>
                    <a:pt x="1299502" y="407288"/>
                  </a:lnTo>
                  <a:lnTo>
                    <a:pt x="1374686" y="407288"/>
                  </a:lnTo>
                  <a:lnTo>
                    <a:pt x="1374686" y="146176"/>
                  </a:lnTo>
                  <a:lnTo>
                    <a:pt x="1463620" y="146176"/>
                  </a:lnTo>
                  <a:lnTo>
                    <a:pt x="1378242" y="6858"/>
                  </a:lnTo>
                  <a:close/>
                </a:path>
                <a:path extrusionOk="0" h="414019" w="3138170">
                  <a:moveTo>
                    <a:pt x="1463620" y="146176"/>
                  </a:moveTo>
                  <a:lnTo>
                    <a:pt x="1374686" y="146176"/>
                  </a:lnTo>
                  <a:lnTo>
                    <a:pt x="1536103" y="407288"/>
                  </a:lnTo>
                  <a:lnTo>
                    <a:pt x="1617129" y="407288"/>
                  </a:lnTo>
                  <a:lnTo>
                    <a:pt x="1617129" y="274192"/>
                  </a:lnTo>
                  <a:lnTo>
                    <a:pt x="1542072" y="274192"/>
                  </a:lnTo>
                  <a:lnTo>
                    <a:pt x="1463620" y="146176"/>
                  </a:lnTo>
                  <a:close/>
                </a:path>
                <a:path extrusionOk="0" h="414019" w="3138170">
                  <a:moveTo>
                    <a:pt x="1617129" y="6858"/>
                  </a:moveTo>
                  <a:lnTo>
                    <a:pt x="1542072" y="6858"/>
                  </a:lnTo>
                  <a:lnTo>
                    <a:pt x="1542072" y="274192"/>
                  </a:lnTo>
                  <a:lnTo>
                    <a:pt x="1617129" y="274192"/>
                  </a:lnTo>
                  <a:lnTo>
                    <a:pt x="1617129" y="6858"/>
                  </a:lnTo>
                  <a:close/>
                </a:path>
                <a:path extrusionOk="0" h="414019" w="3138170">
                  <a:moveTo>
                    <a:pt x="1215555" y="6858"/>
                  </a:moveTo>
                  <a:lnTo>
                    <a:pt x="1134656" y="6858"/>
                  </a:lnTo>
                  <a:lnTo>
                    <a:pt x="1134656" y="407288"/>
                  </a:lnTo>
                  <a:lnTo>
                    <a:pt x="1215555" y="407288"/>
                  </a:lnTo>
                  <a:lnTo>
                    <a:pt x="1215555" y="6858"/>
                  </a:lnTo>
                  <a:close/>
                </a:path>
                <a:path extrusionOk="0" h="414019" w="3138170">
                  <a:moveTo>
                    <a:pt x="1064679" y="6858"/>
                  </a:moveTo>
                  <a:lnTo>
                    <a:pt x="790232" y="6858"/>
                  </a:lnTo>
                  <a:lnTo>
                    <a:pt x="790232" y="407288"/>
                  </a:lnTo>
                  <a:lnTo>
                    <a:pt x="871131" y="407288"/>
                  </a:lnTo>
                  <a:lnTo>
                    <a:pt x="871131" y="237109"/>
                  </a:lnTo>
                  <a:lnTo>
                    <a:pt x="1038263" y="237109"/>
                  </a:lnTo>
                  <a:lnTo>
                    <a:pt x="1038263" y="169417"/>
                  </a:lnTo>
                  <a:lnTo>
                    <a:pt x="871131" y="169417"/>
                  </a:lnTo>
                  <a:lnTo>
                    <a:pt x="871131" y="74549"/>
                  </a:lnTo>
                  <a:lnTo>
                    <a:pt x="1064679" y="74549"/>
                  </a:lnTo>
                  <a:lnTo>
                    <a:pt x="1064679" y="6858"/>
                  </a:lnTo>
                  <a:close/>
                </a:path>
                <a:path extrusionOk="0" h="414019" w="3138170">
                  <a:moveTo>
                    <a:pt x="707047" y="6858"/>
                  </a:moveTo>
                  <a:lnTo>
                    <a:pt x="410222" y="6858"/>
                  </a:lnTo>
                  <a:lnTo>
                    <a:pt x="410222" y="407288"/>
                  </a:lnTo>
                  <a:lnTo>
                    <a:pt x="714794" y="407288"/>
                  </a:lnTo>
                  <a:lnTo>
                    <a:pt x="714794" y="339725"/>
                  </a:lnTo>
                  <a:lnTo>
                    <a:pt x="491070" y="339725"/>
                  </a:lnTo>
                  <a:lnTo>
                    <a:pt x="491070" y="230759"/>
                  </a:lnTo>
                  <a:lnTo>
                    <a:pt x="692061" y="230759"/>
                  </a:lnTo>
                  <a:lnTo>
                    <a:pt x="692061" y="163322"/>
                  </a:lnTo>
                  <a:lnTo>
                    <a:pt x="491070" y="163322"/>
                  </a:lnTo>
                  <a:lnTo>
                    <a:pt x="491070" y="74549"/>
                  </a:lnTo>
                  <a:lnTo>
                    <a:pt x="707047" y="74549"/>
                  </a:lnTo>
                  <a:lnTo>
                    <a:pt x="707047" y="6858"/>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p:nvPr/>
          </p:nvSpPr>
          <p:spPr>
            <a:xfrm>
              <a:off x="671410" y="647700"/>
              <a:ext cx="3138170" cy="414020"/>
            </a:xfrm>
            <a:custGeom>
              <a:rect b="b" l="l" r="r" t="t"/>
              <a:pathLst>
                <a:path extrusionOk="0" h="414019" w="3138170">
                  <a:moveTo>
                    <a:pt x="80835" y="74549"/>
                  </a:moveTo>
                  <a:lnTo>
                    <a:pt x="80835" y="339725"/>
                  </a:lnTo>
                  <a:lnTo>
                    <a:pt x="141198" y="339725"/>
                  </a:lnTo>
                  <a:lnTo>
                    <a:pt x="181389" y="337581"/>
                  </a:lnTo>
                  <a:lnTo>
                    <a:pt x="222707" y="319277"/>
                  </a:lnTo>
                  <a:lnTo>
                    <a:pt x="243878" y="280670"/>
                  </a:lnTo>
                  <a:lnTo>
                    <a:pt x="251557" y="229288"/>
                  </a:lnTo>
                  <a:lnTo>
                    <a:pt x="252069" y="207263"/>
                  </a:lnTo>
                  <a:lnTo>
                    <a:pt x="251557" y="185451"/>
                  </a:lnTo>
                  <a:lnTo>
                    <a:pt x="243878" y="136016"/>
                  </a:lnTo>
                  <a:lnTo>
                    <a:pt x="220941" y="97282"/>
                  </a:lnTo>
                  <a:lnTo>
                    <a:pt x="183527" y="78359"/>
                  </a:lnTo>
                  <a:lnTo>
                    <a:pt x="139843" y="74787"/>
                  </a:lnTo>
                  <a:lnTo>
                    <a:pt x="117157" y="74549"/>
                  </a:lnTo>
                  <a:lnTo>
                    <a:pt x="80835" y="74549"/>
                  </a:lnTo>
                  <a:close/>
                </a:path>
                <a:path extrusionOk="0" h="414019" w="3138170">
                  <a:moveTo>
                    <a:pt x="2557310" y="69087"/>
                  </a:moveTo>
                  <a:lnTo>
                    <a:pt x="2512193" y="77660"/>
                  </a:lnTo>
                  <a:lnTo>
                    <a:pt x="2476792" y="103377"/>
                  </a:lnTo>
                  <a:lnTo>
                    <a:pt x="2453820" y="146351"/>
                  </a:lnTo>
                  <a:lnTo>
                    <a:pt x="2446185" y="206755"/>
                  </a:lnTo>
                  <a:lnTo>
                    <a:pt x="2448139" y="238710"/>
                  </a:lnTo>
                  <a:lnTo>
                    <a:pt x="2463812" y="290284"/>
                  </a:lnTo>
                  <a:lnTo>
                    <a:pt x="2494320" y="325215"/>
                  </a:lnTo>
                  <a:lnTo>
                    <a:pt x="2534186" y="342741"/>
                  </a:lnTo>
                  <a:lnTo>
                    <a:pt x="2557310" y="344932"/>
                  </a:lnTo>
                  <a:lnTo>
                    <a:pt x="2580410" y="342763"/>
                  </a:lnTo>
                  <a:lnTo>
                    <a:pt x="2620085" y="325375"/>
                  </a:lnTo>
                  <a:lnTo>
                    <a:pt x="2650206" y="290536"/>
                  </a:lnTo>
                  <a:lnTo>
                    <a:pt x="2665724" y="238339"/>
                  </a:lnTo>
                  <a:lnTo>
                    <a:pt x="2667673" y="205739"/>
                  </a:lnTo>
                  <a:lnTo>
                    <a:pt x="2665772" y="173470"/>
                  </a:lnTo>
                  <a:lnTo>
                    <a:pt x="2650635" y="122122"/>
                  </a:lnTo>
                  <a:lnTo>
                    <a:pt x="2621139" y="88161"/>
                  </a:lnTo>
                  <a:lnTo>
                    <a:pt x="2581047" y="71207"/>
                  </a:lnTo>
                  <a:lnTo>
                    <a:pt x="2557310" y="69087"/>
                  </a:lnTo>
                  <a:close/>
                </a:path>
                <a:path extrusionOk="0" h="414019" w="3138170">
                  <a:moveTo>
                    <a:pt x="2820454" y="6858"/>
                  </a:moveTo>
                  <a:lnTo>
                    <a:pt x="2899194" y="6858"/>
                  </a:lnTo>
                  <a:lnTo>
                    <a:pt x="3063024" y="274192"/>
                  </a:lnTo>
                  <a:lnTo>
                    <a:pt x="3063024" y="6858"/>
                  </a:lnTo>
                  <a:lnTo>
                    <a:pt x="3138081" y="6858"/>
                  </a:lnTo>
                  <a:lnTo>
                    <a:pt x="3138081" y="407288"/>
                  </a:lnTo>
                  <a:lnTo>
                    <a:pt x="3057055" y="407288"/>
                  </a:lnTo>
                  <a:lnTo>
                    <a:pt x="2895638" y="146176"/>
                  </a:lnTo>
                  <a:lnTo>
                    <a:pt x="2895638" y="407288"/>
                  </a:lnTo>
                  <a:lnTo>
                    <a:pt x="2820454" y="407288"/>
                  </a:lnTo>
                  <a:lnTo>
                    <a:pt x="2820454" y="6858"/>
                  </a:lnTo>
                  <a:close/>
                </a:path>
                <a:path extrusionOk="0" h="414019" w="3138170">
                  <a:moveTo>
                    <a:pt x="2215172" y="6858"/>
                  </a:moveTo>
                  <a:lnTo>
                    <a:pt x="2296071" y="6858"/>
                  </a:lnTo>
                  <a:lnTo>
                    <a:pt x="2296071" y="407288"/>
                  </a:lnTo>
                  <a:lnTo>
                    <a:pt x="2215172" y="407288"/>
                  </a:lnTo>
                  <a:lnTo>
                    <a:pt x="2215172" y="6858"/>
                  </a:lnTo>
                  <a:close/>
                </a:path>
                <a:path extrusionOk="0" h="414019" w="3138170">
                  <a:moveTo>
                    <a:pt x="1841538" y="6858"/>
                  </a:moveTo>
                  <a:lnTo>
                    <a:pt x="2159673" y="6858"/>
                  </a:lnTo>
                  <a:lnTo>
                    <a:pt x="2159673" y="74549"/>
                  </a:lnTo>
                  <a:lnTo>
                    <a:pt x="2041182" y="74549"/>
                  </a:lnTo>
                  <a:lnTo>
                    <a:pt x="2041182" y="407288"/>
                  </a:lnTo>
                  <a:lnTo>
                    <a:pt x="1960283" y="407288"/>
                  </a:lnTo>
                  <a:lnTo>
                    <a:pt x="1960283" y="74549"/>
                  </a:lnTo>
                  <a:lnTo>
                    <a:pt x="1841538" y="74549"/>
                  </a:lnTo>
                  <a:lnTo>
                    <a:pt x="1841538" y="6858"/>
                  </a:lnTo>
                  <a:close/>
                </a:path>
                <a:path extrusionOk="0" h="414019" w="3138170">
                  <a:moveTo>
                    <a:pt x="1706156" y="6858"/>
                  </a:moveTo>
                  <a:lnTo>
                    <a:pt x="1787055" y="6858"/>
                  </a:lnTo>
                  <a:lnTo>
                    <a:pt x="1787055" y="407288"/>
                  </a:lnTo>
                  <a:lnTo>
                    <a:pt x="1706156" y="407288"/>
                  </a:lnTo>
                  <a:lnTo>
                    <a:pt x="1706156" y="6858"/>
                  </a:lnTo>
                  <a:close/>
                </a:path>
                <a:path extrusionOk="0" h="414019" w="3138170">
                  <a:moveTo>
                    <a:pt x="1299502" y="6858"/>
                  </a:moveTo>
                  <a:lnTo>
                    <a:pt x="1378242" y="6858"/>
                  </a:lnTo>
                  <a:lnTo>
                    <a:pt x="1542072" y="274192"/>
                  </a:lnTo>
                  <a:lnTo>
                    <a:pt x="1542072" y="6858"/>
                  </a:lnTo>
                  <a:lnTo>
                    <a:pt x="1617129" y="6858"/>
                  </a:lnTo>
                  <a:lnTo>
                    <a:pt x="1617129" y="407288"/>
                  </a:lnTo>
                  <a:lnTo>
                    <a:pt x="1536103" y="407288"/>
                  </a:lnTo>
                  <a:lnTo>
                    <a:pt x="1374686" y="146176"/>
                  </a:lnTo>
                  <a:lnTo>
                    <a:pt x="1374686" y="407288"/>
                  </a:lnTo>
                  <a:lnTo>
                    <a:pt x="1299502" y="407288"/>
                  </a:lnTo>
                  <a:lnTo>
                    <a:pt x="1299502" y="6858"/>
                  </a:lnTo>
                  <a:close/>
                </a:path>
                <a:path extrusionOk="0" h="414019" w="3138170">
                  <a:moveTo>
                    <a:pt x="1134656" y="6858"/>
                  </a:moveTo>
                  <a:lnTo>
                    <a:pt x="1215555" y="6858"/>
                  </a:lnTo>
                  <a:lnTo>
                    <a:pt x="1215555" y="407288"/>
                  </a:lnTo>
                  <a:lnTo>
                    <a:pt x="1134656" y="407288"/>
                  </a:lnTo>
                  <a:lnTo>
                    <a:pt x="1134656" y="6858"/>
                  </a:lnTo>
                  <a:close/>
                </a:path>
                <a:path extrusionOk="0" h="414019" w="3138170">
                  <a:moveTo>
                    <a:pt x="790232" y="6858"/>
                  </a:moveTo>
                  <a:lnTo>
                    <a:pt x="1064679" y="6858"/>
                  </a:lnTo>
                  <a:lnTo>
                    <a:pt x="1064679" y="74549"/>
                  </a:lnTo>
                  <a:lnTo>
                    <a:pt x="871131" y="74549"/>
                  </a:lnTo>
                  <a:lnTo>
                    <a:pt x="871131" y="169417"/>
                  </a:lnTo>
                  <a:lnTo>
                    <a:pt x="1038263" y="169417"/>
                  </a:lnTo>
                  <a:lnTo>
                    <a:pt x="1038263" y="237109"/>
                  </a:lnTo>
                  <a:lnTo>
                    <a:pt x="871131" y="237109"/>
                  </a:lnTo>
                  <a:lnTo>
                    <a:pt x="871131" y="407288"/>
                  </a:lnTo>
                  <a:lnTo>
                    <a:pt x="790232" y="407288"/>
                  </a:lnTo>
                  <a:lnTo>
                    <a:pt x="790232" y="6858"/>
                  </a:lnTo>
                  <a:close/>
                </a:path>
                <a:path extrusionOk="0" h="414019" w="3138170">
                  <a:moveTo>
                    <a:pt x="410222" y="6858"/>
                  </a:moveTo>
                  <a:lnTo>
                    <a:pt x="707047" y="6858"/>
                  </a:lnTo>
                  <a:lnTo>
                    <a:pt x="707047" y="74549"/>
                  </a:lnTo>
                  <a:lnTo>
                    <a:pt x="491070" y="74549"/>
                  </a:lnTo>
                  <a:lnTo>
                    <a:pt x="491070" y="163322"/>
                  </a:lnTo>
                  <a:lnTo>
                    <a:pt x="692061" y="163322"/>
                  </a:lnTo>
                  <a:lnTo>
                    <a:pt x="692061" y="230759"/>
                  </a:lnTo>
                  <a:lnTo>
                    <a:pt x="491070" y="230759"/>
                  </a:lnTo>
                  <a:lnTo>
                    <a:pt x="491070" y="339725"/>
                  </a:lnTo>
                  <a:lnTo>
                    <a:pt x="714794" y="339725"/>
                  </a:lnTo>
                  <a:lnTo>
                    <a:pt x="714794" y="407288"/>
                  </a:lnTo>
                  <a:lnTo>
                    <a:pt x="410222" y="407288"/>
                  </a:lnTo>
                  <a:lnTo>
                    <a:pt x="410222" y="6858"/>
                  </a:lnTo>
                  <a:close/>
                </a:path>
                <a:path extrusionOk="0" h="414019" w="3138170">
                  <a:moveTo>
                    <a:pt x="0" y="6858"/>
                  </a:moveTo>
                  <a:lnTo>
                    <a:pt x="147751" y="6858"/>
                  </a:lnTo>
                  <a:lnTo>
                    <a:pt x="171252" y="7334"/>
                  </a:lnTo>
                  <a:lnTo>
                    <a:pt x="209346" y="11144"/>
                  </a:lnTo>
                  <a:lnTo>
                    <a:pt x="256649" y="28908"/>
                  </a:lnTo>
                  <a:lnTo>
                    <a:pt x="296108" y="65412"/>
                  </a:lnTo>
                  <a:lnTo>
                    <a:pt x="322529" y="116204"/>
                  </a:lnTo>
                  <a:lnTo>
                    <a:pt x="332359" y="159083"/>
                  </a:lnTo>
                  <a:lnTo>
                    <a:pt x="335635" y="210820"/>
                  </a:lnTo>
                  <a:lnTo>
                    <a:pt x="334868" y="234707"/>
                  </a:lnTo>
                  <a:lnTo>
                    <a:pt x="328729" y="277292"/>
                  </a:lnTo>
                  <a:lnTo>
                    <a:pt x="315038" y="316876"/>
                  </a:lnTo>
                  <a:lnTo>
                    <a:pt x="293597" y="352222"/>
                  </a:lnTo>
                  <a:lnTo>
                    <a:pt x="255760" y="385063"/>
                  </a:lnTo>
                  <a:lnTo>
                    <a:pt x="209163" y="402466"/>
                  </a:lnTo>
                  <a:lnTo>
                    <a:pt x="152120" y="407288"/>
                  </a:lnTo>
                  <a:lnTo>
                    <a:pt x="0" y="407288"/>
                  </a:lnTo>
                  <a:lnTo>
                    <a:pt x="0" y="6858"/>
                  </a:lnTo>
                  <a:close/>
                </a:path>
                <a:path extrusionOk="0" h="414019" w="3138170">
                  <a:moveTo>
                    <a:pt x="2556421" y="0"/>
                  </a:moveTo>
                  <a:lnTo>
                    <a:pt x="2598495" y="3430"/>
                  </a:lnTo>
                  <a:lnTo>
                    <a:pt x="2636129" y="13731"/>
                  </a:lnTo>
                  <a:lnTo>
                    <a:pt x="2698026" y="54990"/>
                  </a:lnTo>
                  <a:lnTo>
                    <a:pt x="2737919" y="120554"/>
                  </a:lnTo>
                  <a:lnTo>
                    <a:pt x="2747907" y="161397"/>
                  </a:lnTo>
                  <a:lnTo>
                    <a:pt x="2751239" y="207645"/>
                  </a:lnTo>
                  <a:lnTo>
                    <a:pt x="2747933" y="253430"/>
                  </a:lnTo>
                  <a:lnTo>
                    <a:pt x="2738031" y="293989"/>
                  </a:lnTo>
                  <a:lnTo>
                    <a:pt x="2721556" y="329285"/>
                  </a:lnTo>
                  <a:lnTo>
                    <a:pt x="2669935" y="383266"/>
                  </a:lnTo>
                  <a:lnTo>
                    <a:pt x="2599450" y="410610"/>
                  </a:lnTo>
                  <a:lnTo>
                    <a:pt x="2557564" y="414020"/>
                  </a:lnTo>
                  <a:lnTo>
                    <a:pt x="2515197" y="410614"/>
                  </a:lnTo>
                  <a:lnTo>
                    <a:pt x="2477427" y="400399"/>
                  </a:lnTo>
                  <a:lnTo>
                    <a:pt x="2415578" y="359537"/>
                  </a:lnTo>
                  <a:lnTo>
                    <a:pt x="2376033" y="294782"/>
                  </a:lnTo>
                  <a:lnTo>
                    <a:pt x="2366161" y="254720"/>
                  </a:lnTo>
                  <a:lnTo>
                    <a:pt x="2362873" y="209550"/>
                  </a:lnTo>
                  <a:lnTo>
                    <a:pt x="2364016" y="180137"/>
                  </a:lnTo>
                  <a:lnTo>
                    <a:pt x="2373160" y="128789"/>
                  </a:lnTo>
                  <a:lnTo>
                    <a:pt x="2388618" y="91930"/>
                  </a:lnTo>
                  <a:lnTo>
                    <a:pt x="2418372" y="51942"/>
                  </a:lnTo>
                  <a:lnTo>
                    <a:pt x="2456376" y="22546"/>
                  </a:lnTo>
                  <a:lnTo>
                    <a:pt x="2510447" y="3984"/>
                  </a:lnTo>
                  <a:lnTo>
                    <a:pt x="2556421" y="0"/>
                  </a:lnTo>
                  <a:close/>
                </a:path>
              </a:pathLst>
            </a:custGeom>
            <a:noFill/>
            <a:ln cap="flat" cmpd="sng" w="12175">
              <a:solidFill>
                <a:srgbClr val="0D0D0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4"/>
            <p:cNvSpPr/>
            <p:nvPr/>
          </p:nvSpPr>
          <p:spPr>
            <a:xfrm>
              <a:off x="630986" y="1114425"/>
              <a:ext cx="3229610" cy="59690"/>
            </a:xfrm>
            <a:custGeom>
              <a:rect b="b" l="l" r="r" t="t"/>
              <a:pathLst>
                <a:path extrusionOk="0" h="59690" w="3229610">
                  <a:moveTo>
                    <a:pt x="3229356" y="0"/>
                  </a:moveTo>
                  <a:lnTo>
                    <a:pt x="0" y="0"/>
                  </a:lnTo>
                  <a:lnTo>
                    <a:pt x="0" y="59436"/>
                  </a:lnTo>
                  <a:lnTo>
                    <a:pt x="3229356" y="59436"/>
                  </a:lnTo>
                  <a:lnTo>
                    <a:pt x="322935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p:nvPr/>
          </p:nvSpPr>
          <p:spPr>
            <a:xfrm>
              <a:off x="630986" y="1114425"/>
              <a:ext cx="3229610" cy="59690"/>
            </a:xfrm>
            <a:custGeom>
              <a:rect b="b" l="l" r="r" t="t"/>
              <a:pathLst>
                <a:path extrusionOk="0" h="59690" w="3229610">
                  <a:moveTo>
                    <a:pt x="0" y="59436"/>
                  </a:moveTo>
                  <a:lnTo>
                    <a:pt x="3229356" y="59436"/>
                  </a:lnTo>
                  <a:lnTo>
                    <a:pt x="3229356" y="0"/>
                  </a:lnTo>
                  <a:lnTo>
                    <a:pt x="0" y="0"/>
                  </a:lnTo>
                  <a:lnTo>
                    <a:pt x="0" y="59436"/>
                  </a:lnTo>
                  <a:close/>
                </a:path>
              </a:pathLst>
            </a:custGeom>
            <a:noFill/>
            <a:ln cap="flat" cmpd="sng" w="12175">
              <a:solidFill>
                <a:srgbClr val="0D0D0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4"/>
            <p:cNvSpPr/>
            <p:nvPr/>
          </p:nvSpPr>
          <p:spPr>
            <a:xfrm>
              <a:off x="205740" y="1485900"/>
              <a:ext cx="2369820" cy="685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4"/>
            <p:cNvSpPr/>
            <p:nvPr/>
          </p:nvSpPr>
          <p:spPr>
            <a:xfrm>
              <a:off x="495579" y="1738248"/>
              <a:ext cx="1757527" cy="31368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1" name="Google Shape;81;p4"/>
          <p:cNvSpPr txBox="1"/>
          <p:nvPr/>
        </p:nvSpPr>
        <p:spPr>
          <a:xfrm>
            <a:off x="474370" y="2206574"/>
            <a:ext cx="8442325" cy="392874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According to Selyle (1956), ―Stress is  defined as the pressure experienced by a  person in response to life demands. These  demands are referred to as stressors and  include a range	of	life	events,	physical  factors	(e.g.: cold, hunger, haemorrhage,  pain), environmental conditions and personal  thoughts.</a:t>
            </a:r>
            <a:endParaRPr sz="32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690473" y="147574"/>
            <a:ext cx="7631430" cy="6965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u="sng">
                <a:solidFill>
                  <a:schemeClr val="hlink"/>
                </a:solidFill>
                <a:hlinkClick r:id="rId3"/>
              </a:rPr>
              <a:t>FRACTIONAL RELAXATION:</a:t>
            </a:r>
            <a:endParaRPr/>
          </a:p>
        </p:txBody>
      </p:sp>
      <p:grpSp>
        <p:nvGrpSpPr>
          <p:cNvPr id="389" name="Google Shape;389;p47"/>
          <p:cNvGrpSpPr/>
          <p:nvPr/>
        </p:nvGrpSpPr>
        <p:grpSpPr>
          <a:xfrm>
            <a:off x="702995" y="779144"/>
            <a:ext cx="7604759" cy="5242141"/>
            <a:chOff x="702995" y="779144"/>
            <a:chExt cx="7604759" cy="5242141"/>
          </a:xfrm>
        </p:grpSpPr>
        <p:sp>
          <p:nvSpPr>
            <p:cNvPr id="390" name="Google Shape;390;p47"/>
            <p:cNvSpPr/>
            <p:nvPr/>
          </p:nvSpPr>
          <p:spPr>
            <a:xfrm>
              <a:off x="702995" y="779144"/>
              <a:ext cx="7604759" cy="59690"/>
            </a:xfrm>
            <a:custGeom>
              <a:rect b="b" l="l" r="r" t="t"/>
              <a:pathLst>
                <a:path extrusionOk="0" h="59690" w="7604759">
                  <a:moveTo>
                    <a:pt x="7604759" y="0"/>
                  </a:moveTo>
                  <a:lnTo>
                    <a:pt x="0" y="0"/>
                  </a:lnTo>
                  <a:lnTo>
                    <a:pt x="0" y="59436"/>
                  </a:lnTo>
                  <a:lnTo>
                    <a:pt x="7604759" y="59436"/>
                  </a:lnTo>
                  <a:lnTo>
                    <a:pt x="7604759" y="0"/>
                  </a:lnTo>
                  <a:close/>
                </a:path>
              </a:pathLst>
            </a:custGeom>
            <a:solidFill>
              <a:srgbClr val="3364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47"/>
            <p:cNvSpPr/>
            <p:nvPr/>
          </p:nvSpPr>
          <p:spPr>
            <a:xfrm>
              <a:off x="1043609" y="1767928"/>
              <a:ext cx="7198359" cy="425335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nvSpPr>
        <p:spPr>
          <a:xfrm>
            <a:off x="690473" y="1155649"/>
            <a:ext cx="8274050" cy="1854835"/>
          </a:xfrm>
          <a:prstGeom prst="rect">
            <a:avLst/>
          </a:prstGeom>
          <a:noFill/>
          <a:ln>
            <a:noFill/>
          </a:ln>
        </p:spPr>
        <p:txBody>
          <a:bodyPr anchorCtr="0" anchor="t" bIns="0" lIns="0" spcFirstLastPara="1" rIns="0" wrap="square" tIns="12050">
            <a:spAutoFit/>
          </a:bodyPr>
          <a:lstStyle/>
          <a:p>
            <a:pPr indent="-342900" lvl="0" marL="354965" marR="5080" rtl="0" algn="l">
              <a:lnSpc>
                <a:spcPct val="100000"/>
              </a:lnSpc>
              <a:spcBef>
                <a:spcPts val="0"/>
              </a:spcBef>
              <a:spcAft>
                <a:spcPts val="0"/>
              </a:spcAft>
              <a:buClr>
                <a:schemeClr val="dk1"/>
              </a:buClr>
              <a:buSzPts val="4000"/>
              <a:buFont typeface="Arial"/>
              <a:buChar char="•"/>
            </a:pPr>
            <a:r>
              <a:rPr lang="en-US" sz="4000">
                <a:solidFill>
                  <a:schemeClr val="dk1"/>
                </a:solidFill>
                <a:latin typeface="Arial"/>
                <a:ea typeface="Arial"/>
                <a:cs typeface="Arial"/>
                <a:sym typeface="Arial"/>
              </a:rPr>
              <a:t>Fractional relaxation is a method of  releasing muscular tension in one  small part of the body at a time.</a:t>
            </a:r>
            <a:endParaRPr sz="40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nvSpPr>
        <p:spPr>
          <a:xfrm>
            <a:off x="906576" y="569721"/>
            <a:ext cx="7733030" cy="4415155"/>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The fractional relaxation approach is  often used in preparation for trance  induction and hypnosis, but is very  useful as a relaxation technique by  itself. The theory behind this tension  release method is that it is easier to  relax a fraction of the body than it is  to relax the whole body all at once.</a:t>
            </a:r>
            <a:endParaRPr sz="36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50"/>
          <p:cNvGrpSpPr/>
          <p:nvPr/>
        </p:nvGrpSpPr>
        <p:grpSpPr>
          <a:xfrm>
            <a:off x="68580" y="28955"/>
            <a:ext cx="9075420" cy="856489"/>
            <a:chOff x="68580" y="28955"/>
            <a:chExt cx="9075420" cy="856489"/>
          </a:xfrm>
        </p:grpSpPr>
        <p:sp>
          <p:nvSpPr>
            <p:cNvPr id="407" name="Google Shape;407;p50"/>
            <p:cNvSpPr/>
            <p:nvPr/>
          </p:nvSpPr>
          <p:spPr>
            <a:xfrm>
              <a:off x="68580" y="28955"/>
              <a:ext cx="9075420" cy="844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50"/>
            <p:cNvSpPr/>
            <p:nvPr/>
          </p:nvSpPr>
          <p:spPr>
            <a:xfrm>
              <a:off x="352043" y="707136"/>
              <a:ext cx="8398764" cy="1783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50"/>
            <p:cNvSpPr/>
            <p:nvPr/>
          </p:nvSpPr>
          <p:spPr>
            <a:xfrm>
              <a:off x="408876" y="340740"/>
              <a:ext cx="8230171" cy="3881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50"/>
            <p:cNvSpPr/>
            <p:nvPr/>
          </p:nvSpPr>
          <p:spPr>
            <a:xfrm>
              <a:off x="414972" y="769619"/>
              <a:ext cx="8274050" cy="53340"/>
            </a:xfrm>
            <a:custGeom>
              <a:rect b="b" l="l" r="r" t="t"/>
              <a:pathLst>
                <a:path extrusionOk="0" h="53340" w="8274050">
                  <a:moveTo>
                    <a:pt x="8273796" y="0"/>
                  </a:moveTo>
                  <a:lnTo>
                    <a:pt x="0" y="0"/>
                  </a:lnTo>
                  <a:lnTo>
                    <a:pt x="0" y="53339"/>
                  </a:lnTo>
                  <a:lnTo>
                    <a:pt x="8273796" y="53339"/>
                  </a:lnTo>
                  <a:lnTo>
                    <a:pt x="8273796"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50"/>
            <p:cNvSpPr/>
            <p:nvPr/>
          </p:nvSpPr>
          <p:spPr>
            <a:xfrm>
              <a:off x="414972" y="769619"/>
              <a:ext cx="8274050" cy="53340"/>
            </a:xfrm>
            <a:custGeom>
              <a:rect b="b" l="l" r="r" t="t"/>
              <a:pathLst>
                <a:path extrusionOk="0" h="53340" w="8274050">
                  <a:moveTo>
                    <a:pt x="0" y="53339"/>
                  </a:moveTo>
                  <a:lnTo>
                    <a:pt x="8273796" y="53339"/>
                  </a:lnTo>
                  <a:lnTo>
                    <a:pt x="8273796" y="0"/>
                  </a:lnTo>
                  <a:lnTo>
                    <a:pt x="0" y="0"/>
                  </a:lnTo>
                  <a:lnTo>
                    <a:pt x="0" y="53339"/>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2" name="Google Shape;412;p50"/>
          <p:cNvSpPr txBox="1"/>
          <p:nvPr/>
        </p:nvSpPr>
        <p:spPr>
          <a:xfrm>
            <a:off x="474370" y="1621282"/>
            <a:ext cx="8445500" cy="408686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b="1" lang="en-US" sz="3600">
                <a:solidFill>
                  <a:schemeClr val="dk1"/>
                </a:solidFill>
                <a:latin typeface="Arial"/>
                <a:ea typeface="Arial"/>
                <a:cs typeface="Arial"/>
                <a:sym typeface="Arial"/>
              </a:rPr>
              <a:t>A</a:t>
            </a:r>
            <a:r>
              <a:rPr lang="en-US" sz="3600">
                <a:solidFill>
                  <a:schemeClr val="dk1"/>
                </a:solidFill>
                <a:latin typeface="Arial"/>
                <a:ea typeface="Arial"/>
                <a:cs typeface="Arial"/>
                <a:sym typeface="Arial"/>
              </a:rPr>
              <a:t>lways take time for yourself at least 30  min/ day.</a:t>
            </a:r>
            <a:endParaRPr sz="3600">
              <a:solidFill>
                <a:schemeClr val="dk1"/>
              </a:solidFill>
              <a:latin typeface="Arial"/>
              <a:ea typeface="Arial"/>
              <a:cs typeface="Arial"/>
              <a:sym typeface="Arial"/>
            </a:endParaRPr>
          </a:p>
          <a:p>
            <a:pPr indent="-342900" lvl="0" marL="355600" marR="5080"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B</a:t>
            </a:r>
            <a:r>
              <a:rPr lang="en-US" sz="3600">
                <a:solidFill>
                  <a:schemeClr val="dk1"/>
                </a:solidFill>
                <a:latin typeface="Arial"/>
                <a:ea typeface="Arial"/>
                <a:cs typeface="Arial"/>
                <a:sym typeface="Arial"/>
              </a:rPr>
              <a:t>e aware of your own stress meter;  know when to step back and cool down.</a:t>
            </a:r>
            <a:endParaRPr sz="3600">
              <a:solidFill>
                <a:schemeClr val="dk1"/>
              </a:solidFill>
              <a:latin typeface="Arial"/>
              <a:ea typeface="Arial"/>
              <a:cs typeface="Arial"/>
              <a:sym typeface="Arial"/>
            </a:endParaRPr>
          </a:p>
          <a:p>
            <a:pPr indent="-342900" lvl="0" marL="355600" marR="23304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C</a:t>
            </a:r>
            <a:r>
              <a:rPr lang="en-US" sz="3600">
                <a:solidFill>
                  <a:schemeClr val="dk1"/>
                </a:solidFill>
                <a:latin typeface="Arial"/>
                <a:ea typeface="Arial"/>
                <a:cs typeface="Arial"/>
                <a:sym typeface="Arial"/>
              </a:rPr>
              <a:t>oncentrate on controlling your own  situation, without controlling everybody  else.</a:t>
            </a:r>
            <a:endParaRPr sz="36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nvSpPr>
        <p:spPr>
          <a:xfrm>
            <a:off x="402437" y="20827"/>
            <a:ext cx="8352155" cy="6269990"/>
          </a:xfrm>
          <a:prstGeom prst="rect">
            <a:avLst/>
          </a:prstGeom>
          <a:noFill/>
          <a:ln>
            <a:noFill/>
          </a:ln>
        </p:spPr>
        <p:txBody>
          <a:bodyPr anchorCtr="0" anchor="t" bIns="0" lIns="0" spcFirstLastPara="1" rIns="0" wrap="square" tIns="12700">
            <a:spAutoFit/>
          </a:bodyPr>
          <a:lstStyle/>
          <a:p>
            <a:pPr indent="-342900" lvl="0" marL="355600" marR="1422400" rtl="0" algn="l">
              <a:lnSpc>
                <a:spcPct val="100000"/>
              </a:lnSpc>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D</a:t>
            </a:r>
            <a:r>
              <a:rPr lang="en-US" sz="3200">
                <a:solidFill>
                  <a:schemeClr val="dk1"/>
                </a:solidFill>
                <a:latin typeface="Arial"/>
                <a:ea typeface="Arial"/>
                <a:cs typeface="Arial"/>
                <a:sym typeface="Arial"/>
              </a:rPr>
              <a:t>aily exercise will burn off the stress  chemicals.</a:t>
            </a:r>
            <a:endParaRPr sz="3200">
              <a:solidFill>
                <a:schemeClr val="dk1"/>
              </a:solidFill>
              <a:latin typeface="Arial"/>
              <a:ea typeface="Arial"/>
              <a:cs typeface="Arial"/>
              <a:sym typeface="Arial"/>
            </a:endParaRPr>
          </a:p>
          <a:p>
            <a:pPr indent="-342900" lvl="0" marL="355600" marR="705485" rtl="0" algn="l">
              <a:lnSpc>
                <a:spcPct val="100000"/>
              </a:lnSpc>
              <a:spcBef>
                <a:spcPts val="775"/>
              </a:spcBef>
              <a:spcAft>
                <a:spcPts val="0"/>
              </a:spcAft>
              <a:buClr>
                <a:schemeClr val="dk1"/>
              </a:buClr>
              <a:buSzPts val="3200"/>
              <a:buFont typeface="Arial"/>
              <a:buChar char="•"/>
            </a:pPr>
            <a:r>
              <a:rPr b="1" lang="en-US" sz="3200">
                <a:solidFill>
                  <a:schemeClr val="dk1"/>
                </a:solidFill>
                <a:latin typeface="Arial"/>
                <a:ea typeface="Arial"/>
                <a:cs typeface="Arial"/>
                <a:sym typeface="Arial"/>
              </a:rPr>
              <a:t>E</a:t>
            </a:r>
            <a:r>
              <a:rPr lang="en-US" sz="3200">
                <a:solidFill>
                  <a:schemeClr val="dk1"/>
                </a:solidFill>
                <a:latin typeface="Arial"/>
                <a:ea typeface="Arial"/>
                <a:cs typeface="Arial"/>
                <a:sym typeface="Arial"/>
              </a:rPr>
              <a:t>at lots of fresh fruit, veggies, bread and  water; give your body the best for it to  perform at its best.</a:t>
            </a:r>
            <a:endParaRPr sz="3200">
              <a:solidFill>
                <a:schemeClr val="dk1"/>
              </a:solidFill>
              <a:latin typeface="Arial"/>
              <a:ea typeface="Arial"/>
              <a:cs typeface="Arial"/>
              <a:sym typeface="Arial"/>
            </a:endParaRPr>
          </a:p>
          <a:p>
            <a:pPr indent="-342900" lvl="0" marL="355600" marR="232409"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F</a:t>
            </a:r>
            <a:r>
              <a:rPr lang="en-US" sz="3200">
                <a:solidFill>
                  <a:schemeClr val="dk1"/>
                </a:solidFill>
                <a:latin typeface="Arial"/>
                <a:ea typeface="Arial"/>
                <a:cs typeface="Arial"/>
                <a:sym typeface="Arial"/>
              </a:rPr>
              <a:t>orgive others, do not hold grudges and be  tolerant; not everyone is capable as you.</a:t>
            </a:r>
            <a:endParaRPr sz="3200">
              <a:solidFill>
                <a:schemeClr val="dk1"/>
              </a:solidFill>
              <a:latin typeface="Arial"/>
              <a:ea typeface="Arial"/>
              <a:cs typeface="Arial"/>
              <a:sym typeface="Arial"/>
            </a:endParaRPr>
          </a:p>
          <a:p>
            <a:pPr indent="-342900" lvl="0" marL="355600" marR="5080"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G</a:t>
            </a:r>
            <a:r>
              <a:rPr lang="en-US" sz="3200">
                <a:solidFill>
                  <a:schemeClr val="dk1"/>
                </a:solidFill>
                <a:latin typeface="Arial"/>
                <a:ea typeface="Arial"/>
                <a:cs typeface="Arial"/>
                <a:sym typeface="Arial"/>
              </a:rPr>
              <a:t>ain perspective on things, how important is  the issue?</a:t>
            </a:r>
            <a:endParaRPr sz="3200">
              <a:solidFill>
                <a:schemeClr val="dk1"/>
              </a:solidFill>
              <a:latin typeface="Arial"/>
              <a:ea typeface="Arial"/>
              <a:cs typeface="Arial"/>
              <a:sym typeface="Arial"/>
            </a:endParaRPr>
          </a:p>
          <a:p>
            <a:pPr indent="-342900" lvl="0" marL="355600" marR="590550" rtl="0" algn="l">
              <a:lnSpc>
                <a:spcPct val="100000"/>
              </a:lnSpc>
              <a:spcBef>
                <a:spcPts val="765"/>
              </a:spcBef>
              <a:spcAft>
                <a:spcPts val="0"/>
              </a:spcAft>
              <a:buClr>
                <a:schemeClr val="dk1"/>
              </a:buClr>
              <a:buSzPts val="3200"/>
              <a:buFont typeface="Arial"/>
              <a:buChar char="•"/>
            </a:pPr>
            <a:r>
              <a:rPr b="1" lang="en-US" sz="3200">
                <a:solidFill>
                  <a:schemeClr val="dk1"/>
                </a:solidFill>
                <a:latin typeface="Arial"/>
                <a:ea typeface="Arial"/>
                <a:cs typeface="Arial"/>
                <a:sym typeface="Arial"/>
              </a:rPr>
              <a:t>H</a:t>
            </a:r>
            <a:r>
              <a:rPr lang="en-US" sz="3200">
                <a:solidFill>
                  <a:schemeClr val="dk1"/>
                </a:solidFill>
                <a:latin typeface="Arial"/>
                <a:ea typeface="Arial"/>
                <a:cs typeface="Arial"/>
                <a:sym typeface="Arial"/>
              </a:rPr>
              <a:t>ugs, kisses and laughter; have fun and  don‘t be afraid to share your feelings with  others.</a:t>
            </a:r>
            <a:endParaRPr sz="32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2"/>
          <p:cNvSpPr txBox="1"/>
          <p:nvPr/>
        </p:nvSpPr>
        <p:spPr>
          <a:xfrm>
            <a:off x="402437" y="353695"/>
            <a:ext cx="8555355" cy="5781675"/>
          </a:xfrm>
          <a:prstGeom prst="rect">
            <a:avLst/>
          </a:prstGeom>
          <a:noFill/>
          <a:ln>
            <a:noFill/>
          </a:ln>
        </p:spPr>
        <p:txBody>
          <a:bodyPr anchorCtr="0" anchor="t" bIns="0" lIns="0" spcFirstLastPara="1" rIns="0" wrap="square" tIns="12700">
            <a:spAutoFit/>
          </a:bodyPr>
          <a:lstStyle/>
          <a:p>
            <a:pPr indent="-342900" lvl="0" marL="355600" marR="276860" rtl="0" algn="l">
              <a:lnSpc>
                <a:spcPct val="100000"/>
              </a:lnSpc>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I</a:t>
            </a:r>
            <a:r>
              <a:rPr lang="en-US" sz="3200">
                <a:solidFill>
                  <a:schemeClr val="dk1"/>
                </a:solidFill>
                <a:latin typeface="Arial"/>
                <a:ea typeface="Arial"/>
                <a:cs typeface="Arial"/>
                <a:sym typeface="Arial"/>
              </a:rPr>
              <a:t>dentify stressors and plan to deal with them  better next time.</a:t>
            </a:r>
            <a:endParaRPr sz="3200">
              <a:solidFill>
                <a:schemeClr val="dk1"/>
              </a:solidFill>
              <a:latin typeface="Arial"/>
              <a:ea typeface="Arial"/>
              <a:cs typeface="Arial"/>
              <a:sym typeface="Arial"/>
            </a:endParaRPr>
          </a:p>
          <a:p>
            <a:pPr indent="-342900" lvl="0" marL="355600" marR="704215" rtl="0" algn="l">
              <a:lnSpc>
                <a:spcPct val="100000"/>
              </a:lnSpc>
              <a:spcBef>
                <a:spcPts val="775"/>
              </a:spcBef>
              <a:spcAft>
                <a:spcPts val="0"/>
              </a:spcAft>
              <a:buClr>
                <a:schemeClr val="dk1"/>
              </a:buClr>
              <a:buSzPts val="3200"/>
              <a:buFont typeface="Arial"/>
              <a:buChar char="•"/>
            </a:pPr>
            <a:r>
              <a:rPr b="1" lang="en-US" sz="3200">
                <a:solidFill>
                  <a:schemeClr val="dk1"/>
                </a:solidFill>
                <a:latin typeface="Arial"/>
                <a:ea typeface="Arial"/>
                <a:cs typeface="Arial"/>
                <a:sym typeface="Arial"/>
              </a:rPr>
              <a:t>J</a:t>
            </a:r>
            <a:r>
              <a:rPr lang="en-US" sz="3200">
                <a:solidFill>
                  <a:schemeClr val="dk1"/>
                </a:solidFill>
                <a:latin typeface="Arial"/>
                <a:ea typeface="Arial"/>
                <a:cs typeface="Arial"/>
                <a:sym typeface="Arial"/>
              </a:rPr>
              <a:t>udge your own performance realistically;  don‘t set goals out of your own reach.</a:t>
            </a:r>
            <a:endParaRPr sz="3200">
              <a:solidFill>
                <a:schemeClr val="dk1"/>
              </a:solidFill>
              <a:latin typeface="Arial"/>
              <a:ea typeface="Arial"/>
              <a:cs typeface="Arial"/>
              <a:sym typeface="Arial"/>
            </a:endParaRPr>
          </a:p>
          <a:p>
            <a:pPr indent="-342900" lvl="0" marL="355600" marR="229234" rtl="0" algn="l">
              <a:lnSpc>
                <a:spcPct val="100000"/>
              </a:lnSpc>
              <a:spcBef>
                <a:spcPts val="765"/>
              </a:spcBef>
              <a:spcAft>
                <a:spcPts val="0"/>
              </a:spcAft>
              <a:buClr>
                <a:schemeClr val="dk1"/>
              </a:buClr>
              <a:buSzPts val="3200"/>
              <a:buFont typeface="Arial"/>
              <a:buChar char="•"/>
            </a:pPr>
            <a:r>
              <a:rPr b="1" lang="en-US" sz="3200">
                <a:solidFill>
                  <a:schemeClr val="dk1"/>
                </a:solidFill>
                <a:latin typeface="Arial"/>
                <a:ea typeface="Arial"/>
                <a:cs typeface="Arial"/>
                <a:sym typeface="Arial"/>
              </a:rPr>
              <a:t>K</a:t>
            </a:r>
            <a:r>
              <a:rPr lang="en-US" sz="3200">
                <a:solidFill>
                  <a:schemeClr val="dk1"/>
                </a:solidFill>
                <a:latin typeface="Arial"/>
                <a:ea typeface="Arial"/>
                <a:cs typeface="Arial"/>
                <a:sym typeface="Arial"/>
              </a:rPr>
              <a:t>eep a positive attitude, your outlook will  influence outcomes and the way others treat  you.</a:t>
            </a:r>
            <a:endParaRPr sz="3200">
              <a:solidFill>
                <a:schemeClr val="dk1"/>
              </a:solidFill>
              <a:latin typeface="Arial"/>
              <a:ea typeface="Arial"/>
              <a:cs typeface="Arial"/>
              <a:sym typeface="Arial"/>
            </a:endParaRPr>
          </a:p>
          <a:p>
            <a:pPr indent="-342900" lvl="0" marL="355600" marR="795020"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L</a:t>
            </a:r>
            <a:r>
              <a:rPr lang="en-US" sz="3200">
                <a:solidFill>
                  <a:schemeClr val="dk1"/>
                </a:solidFill>
                <a:latin typeface="Arial"/>
                <a:ea typeface="Arial"/>
                <a:cs typeface="Arial"/>
                <a:sym typeface="Arial"/>
              </a:rPr>
              <a:t>imit alcohol, drugs and other stimulants,  they affect your perception and behavior.</a:t>
            </a:r>
            <a:endParaRPr sz="3200">
              <a:solidFill>
                <a:schemeClr val="dk1"/>
              </a:solidFill>
              <a:latin typeface="Arial"/>
              <a:ea typeface="Arial"/>
              <a:cs typeface="Arial"/>
              <a:sym typeface="Arial"/>
            </a:endParaRPr>
          </a:p>
          <a:p>
            <a:pPr indent="-342900" lvl="0" marL="355600" marR="5080"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M</a:t>
            </a:r>
            <a:r>
              <a:rPr lang="en-US" sz="3200">
                <a:solidFill>
                  <a:schemeClr val="dk1"/>
                </a:solidFill>
                <a:latin typeface="Arial"/>
                <a:ea typeface="Arial"/>
                <a:cs typeface="Arial"/>
                <a:sym typeface="Arial"/>
              </a:rPr>
              <a:t>anage money well, seek advice and save at  least 10% of what you earn.</a:t>
            </a:r>
            <a:endParaRPr sz="32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nvSpPr>
        <p:spPr>
          <a:xfrm>
            <a:off x="546303" y="425576"/>
            <a:ext cx="8329930" cy="5293995"/>
          </a:xfrm>
          <a:prstGeom prst="rect">
            <a:avLst/>
          </a:prstGeom>
          <a:noFill/>
          <a:ln>
            <a:noFill/>
          </a:ln>
        </p:spPr>
        <p:txBody>
          <a:bodyPr anchorCtr="0" anchor="t" bIns="0" lIns="0" spcFirstLastPara="1" rIns="0" wrap="square" tIns="13325">
            <a:spAutoFit/>
          </a:bodyPr>
          <a:lstStyle/>
          <a:p>
            <a:pPr indent="-342900" lvl="0" marL="355600" marR="1245870" rtl="0" algn="l">
              <a:lnSpc>
                <a:spcPct val="100000"/>
              </a:lnSpc>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N</a:t>
            </a:r>
            <a:r>
              <a:rPr lang="en-US" sz="3200">
                <a:solidFill>
                  <a:schemeClr val="dk1"/>
                </a:solidFill>
                <a:latin typeface="Arial"/>
                <a:ea typeface="Arial"/>
                <a:cs typeface="Arial"/>
                <a:sym typeface="Arial"/>
              </a:rPr>
              <a:t>o is a word you need to learn to use  without feeling guilty.</a:t>
            </a:r>
            <a:endParaRPr sz="3200">
              <a:solidFill>
                <a:schemeClr val="dk1"/>
              </a:solidFill>
              <a:latin typeface="Arial"/>
              <a:ea typeface="Arial"/>
              <a:cs typeface="Arial"/>
              <a:sym typeface="Arial"/>
            </a:endParaRPr>
          </a:p>
          <a:p>
            <a:pPr indent="-342900" lvl="0" marL="355600" marR="5080"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O</a:t>
            </a:r>
            <a:r>
              <a:rPr lang="en-US" sz="3200">
                <a:solidFill>
                  <a:schemeClr val="dk1"/>
                </a:solidFill>
                <a:latin typeface="Arial"/>
                <a:ea typeface="Arial"/>
                <a:cs typeface="Arial"/>
                <a:sym typeface="Arial"/>
              </a:rPr>
              <a:t>utdoor activities by yourself, or with friends  and families, can be a great way to relax.</a:t>
            </a:r>
            <a:endParaRPr sz="3200">
              <a:solidFill>
                <a:schemeClr val="dk1"/>
              </a:solidFill>
              <a:latin typeface="Arial"/>
              <a:ea typeface="Arial"/>
              <a:cs typeface="Arial"/>
              <a:sym typeface="Arial"/>
            </a:endParaRPr>
          </a:p>
          <a:p>
            <a:pPr indent="-342900" lvl="0" marL="355600" marR="1583055"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P</a:t>
            </a:r>
            <a:r>
              <a:rPr lang="en-US" sz="3200">
                <a:solidFill>
                  <a:schemeClr val="dk1"/>
                </a:solidFill>
                <a:latin typeface="Arial"/>
                <a:ea typeface="Arial"/>
                <a:cs typeface="Arial"/>
                <a:sym typeface="Arial"/>
              </a:rPr>
              <a:t>lay your favorite music rather than  watching TV.</a:t>
            </a:r>
            <a:endParaRPr sz="3200">
              <a:solidFill>
                <a:schemeClr val="dk1"/>
              </a:solidFill>
              <a:latin typeface="Arial"/>
              <a:ea typeface="Arial"/>
              <a:cs typeface="Arial"/>
              <a:sym typeface="Arial"/>
            </a:endParaRPr>
          </a:p>
          <a:p>
            <a:pPr indent="-342900" lvl="0" marL="355600" marR="73025" rtl="0" algn="l">
              <a:lnSpc>
                <a:spcPct val="100000"/>
              </a:lnSpc>
              <a:spcBef>
                <a:spcPts val="765"/>
              </a:spcBef>
              <a:spcAft>
                <a:spcPts val="0"/>
              </a:spcAft>
              <a:buClr>
                <a:schemeClr val="dk1"/>
              </a:buClr>
              <a:buSzPts val="3200"/>
              <a:buFont typeface="Arial"/>
              <a:buChar char="•"/>
            </a:pPr>
            <a:r>
              <a:rPr b="1" lang="en-US" sz="3200">
                <a:solidFill>
                  <a:schemeClr val="dk1"/>
                </a:solidFill>
                <a:latin typeface="Arial"/>
                <a:ea typeface="Arial"/>
                <a:cs typeface="Arial"/>
                <a:sym typeface="Arial"/>
              </a:rPr>
              <a:t>Q</a:t>
            </a:r>
            <a:r>
              <a:rPr lang="en-US" sz="3200">
                <a:solidFill>
                  <a:schemeClr val="dk1"/>
                </a:solidFill>
                <a:latin typeface="Arial"/>
                <a:ea typeface="Arial"/>
                <a:cs typeface="Arial"/>
                <a:sym typeface="Arial"/>
              </a:rPr>
              <a:t>uit smoking; it is stressing your body daily,  not to mention killing you too.</a:t>
            </a:r>
            <a:endParaRPr sz="3200">
              <a:solidFill>
                <a:schemeClr val="dk1"/>
              </a:solidFill>
              <a:latin typeface="Arial"/>
              <a:ea typeface="Arial"/>
              <a:cs typeface="Arial"/>
              <a:sym typeface="Arial"/>
            </a:endParaRPr>
          </a:p>
          <a:p>
            <a:pPr indent="-342900" lvl="0" marL="355600" marR="6350" rtl="0" algn="l">
              <a:lnSpc>
                <a:spcPct val="100000"/>
              </a:lnSpc>
              <a:spcBef>
                <a:spcPts val="770"/>
              </a:spcBef>
              <a:spcAft>
                <a:spcPts val="0"/>
              </a:spcAft>
              <a:buClr>
                <a:schemeClr val="dk1"/>
              </a:buClr>
              <a:buSzPts val="3200"/>
              <a:buFont typeface="Arial"/>
              <a:buChar char="•"/>
            </a:pPr>
            <a:r>
              <a:rPr b="1" lang="en-US" sz="3200">
                <a:solidFill>
                  <a:schemeClr val="dk1"/>
                </a:solidFill>
                <a:latin typeface="Arial"/>
                <a:ea typeface="Arial"/>
                <a:cs typeface="Arial"/>
                <a:sym typeface="Arial"/>
              </a:rPr>
              <a:t>R</a:t>
            </a:r>
            <a:r>
              <a:rPr lang="en-US" sz="3200">
                <a:solidFill>
                  <a:schemeClr val="dk1"/>
                </a:solidFill>
                <a:latin typeface="Arial"/>
                <a:ea typeface="Arial"/>
                <a:cs typeface="Arial"/>
                <a:sym typeface="Arial"/>
              </a:rPr>
              <a:t>elationships; nurture and enjoy them, learn  to listen more and talk less.</a:t>
            </a:r>
            <a:endParaRPr sz="32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txBox="1"/>
          <p:nvPr/>
        </p:nvSpPr>
        <p:spPr>
          <a:xfrm>
            <a:off x="546303" y="353695"/>
            <a:ext cx="8192134" cy="5293360"/>
          </a:xfrm>
          <a:prstGeom prst="rect">
            <a:avLst/>
          </a:prstGeom>
          <a:noFill/>
          <a:ln>
            <a:noFill/>
          </a:ln>
        </p:spPr>
        <p:txBody>
          <a:bodyPr anchorCtr="0" anchor="t" bIns="0" lIns="0" spcFirstLastPara="1" rIns="0" wrap="square" tIns="12700">
            <a:spAutoFit/>
          </a:bodyPr>
          <a:lstStyle/>
          <a:p>
            <a:pPr indent="-342900" lvl="0" marL="355600" marR="5080" rtl="0" algn="l">
              <a:lnSpc>
                <a:spcPct val="100000"/>
              </a:lnSpc>
              <a:spcBef>
                <a:spcPts val="0"/>
              </a:spcBef>
              <a:spcAft>
                <a:spcPts val="0"/>
              </a:spcAft>
              <a:buClr>
                <a:schemeClr val="dk1"/>
              </a:buClr>
              <a:buSzPts val="3600"/>
              <a:buFont typeface="Arial"/>
              <a:buChar char="•"/>
            </a:pPr>
            <a:r>
              <a:rPr b="1" lang="en-US" sz="3600">
                <a:solidFill>
                  <a:schemeClr val="dk1"/>
                </a:solidFill>
                <a:latin typeface="Arial"/>
                <a:ea typeface="Arial"/>
                <a:cs typeface="Arial"/>
                <a:sym typeface="Arial"/>
              </a:rPr>
              <a:t>S</a:t>
            </a:r>
            <a:r>
              <a:rPr lang="en-US" sz="3600">
                <a:solidFill>
                  <a:schemeClr val="dk1"/>
                </a:solidFill>
                <a:latin typeface="Arial"/>
                <a:ea typeface="Arial"/>
                <a:cs typeface="Arial"/>
                <a:sym typeface="Arial"/>
              </a:rPr>
              <a:t>leep well, with firm mattress and  supportive pillow; don‘t over heat  yourself and allow plenty of ventilation.</a:t>
            </a:r>
            <a:endParaRPr sz="3600">
              <a:solidFill>
                <a:schemeClr val="dk1"/>
              </a:solidFill>
              <a:latin typeface="Arial"/>
              <a:ea typeface="Arial"/>
              <a:cs typeface="Arial"/>
              <a:sym typeface="Arial"/>
            </a:endParaRPr>
          </a:p>
          <a:p>
            <a:pPr indent="-342900" lvl="0" marL="355600" marR="20891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T</a:t>
            </a:r>
            <a:r>
              <a:rPr lang="en-US" sz="3600">
                <a:solidFill>
                  <a:schemeClr val="dk1"/>
                </a:solidFill>
                <a:latin typeface="Arial"/>
                <a:ea typeface="Arial"/>
                <a:cs typeface="Arial"/>
                <a:sym typeface="Arial"/>
              </a:rPr>
              <a:t>reat yourself once a week with a  massage, dinner out and	the movies.</a:t>
            </a:r>
            <a:endParaRPr sz="3600">
              <a:solidFill>
                <a:schemeClr val="dk1"/>
              </a:solidFill>
              <a:latin typeface="Arial"/>
              <a:ea typeface="Arial"/>
              <a:cs typeface="Arial"/>
              <a:sym typeface="Arial"/>
            </a:endParaRPr>
          </a:p>
          <a:p>
            <a:pPr indent="-342900" lvl="0" marL="355600" marR="114871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U</a:t>
            </a:r>
            <a:r>
              <a:rPr lang="en-US" sz="3600">
                <a:solidFill>
                  <a:schemeClr val="dk1"/>
                </a:solidFill>
                <a:latin typeface="Arial"/>
                <a:ea typeface="Arial"/>
                <a:cs typeface="Arial"/>
                <a:sym typeface="Arial"/>
              </a:rPr>
              <a:t>nderstand things from the other  person point of view.</a:t>
            </a:r>
            <a:endParaRPr sz="3600">
              <a:solidFill>
                <a:schemeClr val="dk1"/>
              </a:solidFill>
              <a:latin typeface="Arial"/>
              <a:ea typeface="Arial"/>
              <a:cs typeface="Arial"/>
              <a:sym typeface="Arial"/>
            </a:endParaRPr>
          </a:p>
          <a:p>
            <a:pPr indent="-342900" lvl="0" marL="355600" marR="969644"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V</a:t>
            </a:r>
            <a:r>
              <a:rPr lang="en-US" sz="3600">
                <a:solidFill>
                  <a:schemeClr val="dk1"/>
                </a:solidFill>
                <a:latin typeface="Arial"/>
                <a:ea typeface="Arial"/>
                <a:cs typeface="Arial"/>
                <a:sym typeface="Arial"/>
              </a:rPr>
              <a:t>erify information from the source  before exploding.</a:t>
            </a:r>
            <a:endParaRPr sz="36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nvSpPr>
        <p:spPr>
          <a:xfrm>
            <a:off x="546303" y="497535"/>
            <a:ext cx="8291830" cy="4635500"/>
          </a:xfrm>
          <a:prstGeom prst="rect">
            <a:avLst/>
          </a:prstGeom>
          <a:noFill/>
          <a:ln>
            <a:noFill/>
          </a:ln>
        </p:spPr>
        <p:txBody>
          <a:bodyPr anchorCtr="0" anchor="t" bIns="0" lIns="0" spcFirstLastPara="1" rIns="0" wrap="square" tIns="12700">
            <a:spAutoFit/>
          </a:bodyPr>
          <a:lstStyle/>
          <a:p>
            <a:pPr indent="-342900" lvl="0" marL="355600" marR="361950" rtl="0" algn="l">
              <a:lnSpc>
                <a:spcPct val="100000"/>
              </a:lnSpc>
              <a:spcBef>
                <a:spcPts val="0"/>
              </a:spcBef>
              <a:spcAft>
                <a:spcPts val="0"/>
              </a:spcAft>
              <a:buClr>
                <a:schemeClr val="dk1"/>
              </a:buClr>
              <a:buSzPts val="3600"/>
              <a:buFont typeface="Arial"/>
              <a:buChar char="•"/>
            </a:pPr>
            <a:r>
              <a:rPr b="1" lang="en-US" sz="3600">
                <a:solidFill>
                  <a:schemeClr val="dk1"/>
                </a:solidFill>
                <a:latin typeface="Arial"/>
                <a:ea typeface="Arial"/>
                <a:cs typeface="Arial"/>
                <a:sym typeface="Arial"/>
              </a:rPr>
              <a:t>W</a:t>
            </a:r>
            <a:r>
              <a:rPr lang="en-US" sz="3600">
                <a:solidFill>
                  <a:schemeClr val="dk1"/>
                </a:solidFill>
                <a:latin typeface="Arial"/>
                <a:ea typeface="Arial"/>
                <a:cs typeface="Arial"/>
                <a:sym typeface="Arial"/>
              </a:rPr>
              <a:t>orry less, it really doesn‘t get things  completed better or quicker.</a:t>
            </a:r>
            <a:endParaRPr sz="3600">
              <a:solidFill>
                <a:schemeClr val="dk1"/>
              </a:solidFill>
              <a:latin typeface="Arial"/>
              <a:ea typeface="Arial"/>
              <a:cs typeface="Arial"/>
              <a:sym typeface="Arial"/>
            </a:endParaRPr>
          </a:p>
          <a:p>
            <a:pPr indent="-342900" lvl="0" marL="355600" marR="5080"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Y</a:t>
            </a:r>
            <a:r>
              <a:rPr lang="en-US" sz="3600">
                <a:solidFill>
                  <a:schemeClr val="dk1"/>
                </a:solidFill>
                <a:latin typeface="Arial"/>
                <a:ea typeface="Arial"/>
                <a:cs typeface="Arial"/>
                <a:sym typeface="Arial"/>
              </a:rPr>
              <a:t>early goal setting; plan what you want  to achieve based on your priorities in  your career, relationships etc</a:t>
            </a:r>
            <a:endParaRPr sz="3600">
              <a:solidFill>
                <a:schemeClr val="dk1"/>
              </a:solidFill>
              <a:latin typeface="Arial"/>
              <a:ea typeface="Arial"/>
              <a:cs typeface="Arial"/>
              <a:sym typeface="Arial"/>
            </a:endParaRPr>
          </a:p>
          <a:p>
            <a:pPr indent="-342900" lvl="0" marL="355600" marR="357505" rtl="0" algn="l">
              <a:lnSpc>
                <a:spcPct val="100000"/>
              </a:lnSpc>
              <a:spcBef>
                <a:spcPts val="865"/>
              </a:spcBef>
              <a:spcAft>
                <a:spcPts val="0"/>
              </a:spcAft>
              <a:buClr>
                <a:schemeClr val="dk1"/>
              </a:buClr>
              <a:buSzPts val="3600"/>
              <a:buFont typeface="Arial"/>
              <a:buChar char="•"/>
            </a:pPr>
            <a:r>
              <a:rPr b="1" lang="en-US" sz="3600">
                <a:solidFill>
                  <a:schemeClr val="dk1"/>
                </a:solidFill>
                <a:latin typeface="Arial"/>
                <a:ea typeface="Arial"/>
                <a:cs typeface="Arial"/>
                <a:sym typeface="Arial"/>
              </a:rPr>
              <a:t>Z</a:t>
            </a:r>
            <a:r>
              <a:rPr lang="en-US" sz="3600">
                <a:solidFill>
                  <a:schemeClr val="dk1"/>
                </a:solidFill>
                <a:latin typeface="Arial"/>
                <a:ea typeface="Arial"/>
                <a:cs typeface="Arial"/>
                <a:sym typeface="Arial"/>
              </a:rPr>
              <a:t>est for life; each day is a gift, smile  and be thankful that you‘re the part of  the bigger picture.</a:t>
            </a:r>
            <a:endParaRPr sz="36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1" name="Shape 441"/>
        <p:cNvGrpSpPr/>
        <p:nvPr/>
      </p:nvGrpSpPr>
      <p:grpSpPr>
        <a:xfrm>
          <a:off x="0" y="0"/>
          <a:ext cx="0" cy="0"/>
          <a:chOff x="0" y="0"/>
          <a:chExt cx="0" cy="0"/>
        </a:xfrm>
      </p:grpSpPr>
      <p:sp>
        <p:nvSpPr>
          <p:cNvPr id="442" name="Google Shape;442;p56"/>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nvSpPr>
        <p:spPr>
          <a:xfrm>
            <a:off x="78739" y="171641"/>
            <a:ext cx="8747125" cy="5403850"/>
          </a:xfrm>
          <a:prstGeom prst="rect">
            <a:avLst/>
          </a:prstGeom>
          <a:noFill/>
          <a:ln>
            <a:noFill/>
          </a:ln>
        </p:spPr>
        <p:txBody>
          <a:bodyPr anchorCtr="0" anchor="t" bIns="0" lIns="0" spcFirstLastPara="1" rIns="0" wrap="square" tIns="122550">
            <a:spAutoFit/>
          </a:bodyPr>
          <a:lstStyle/>
          <a:p>
            <a:pPr indent="-342900" lvl="0" marL="355600" marR="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According to Selye (1976)</a:t>
            </a:r>
            <a:endParaRPr sz="3600">
              <a:solidFill>
                <a:schemeClr val="dk1"/>
              </a:solidFill>
              <a:latin typeface="Arial"/>
              <a:ea typeface="Arial"/>
              <a:cs typeface="Arial"/>
              <a:sym typeface="Arial"/>
            </a:endParaRPr>
          </a:p>
          <a:p>
            <a:pPr indent="36195" lvl="0" marL="355600" marR="5080" rtl="0" algn="l">
              <a:lnSpc>
                <a:spcPct val="100000"/>
              </a:lnSpc>
              <a:spcBef>
                <a:spcPts val="865"/>
              </a:spcBef>
              <a:spcAft>
                <a:spcPts val="0"/>
              </a:spcAft>
              <a:buNone/>
            </a:pPr>
            <a:r>
              <a:rPr lang="en-US" sz="3600">
                <a:solidFill>
                  <a:schemeClr val="dk1"/>
                </a:solidFill>
                <a:latin typeface="Arial"/>
                <a:ea typeface="Arial"/>
                <a:cs typeface="Arial"/>
                <a:sym typeface="Arial"/>
              </a:rPr>
              <a:t>Stress is a process of adjusting to or  dealing with circumstances that disrupt or  threaten to disrupt a person’s physical or  psychological functioning.</a:t>
            </a:r>
            <a:endParaRPr sz="36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5250">
              <a:solidFill>
                <a:schemeClr val="dk1"/>
              </a:solidFill>
              <a:latin typeface="Arial"/>
              <a:ea typeface="Arial"/>
              <a:cs typeface="Arial"/>
              <a:sym typeface="Arial"/>
            </a:endParaRPr>
          </a:p>
          <a:p>
            <a:pPr indent="-342900" lvl="0" marL="355600" marR="53975" rtl="0" algn="just">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Stress is tension, strain, or pressure from  a situation that requires us to use, adapt,  or develop new coping skills.</a:t>
            </a:r>
            <a:endParaRPr sz="36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6"/>
          <p:cNvGrpSpPr/>
          <p:nvPr/>
        </p:nvGrpSpPr>
        <p:grpSpPr>
          <a:xfrm>
            <a:off x="251459" y="300227"/>
            <a:ext cx="3884676" cy="925068"/>
            <a:chOff x="251459" y="300227"/>
            <a:chExt cx="3884676" cy="925068"/>
          </a:xfrm>
        </p:grpSpPr>
        <p:sp>
          <p:nvSpPr>
            <p:cNvPr id="92" name="Google Shape;92;p6"/>
            <p:cNvSpPr/>
            <p:nvPr/>
          </p:nvSpPr>
          <p:spPr>
            <a:xfrm>
              <a:off x="251459" y="300227"/>
              <a:ext cx="3884676"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p:nvPr/>
          </p:nvSpPr>
          <p:spPr>
            <a:xfrm>
              <a:off x="645109" y="641604"/>
              <a:ext cx="3108629" cy="42646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4" name="Google Shape;94;p6"/>
          <p:cNvSpPr txBox="1"/>
          <p:nvPr/>
        </p:nvSpPr>
        <p:spPr>
          <a:xfrm>
            <a:off x="618540" y="1621282"/>
            <a:ext cx="8291830" cy="2220595"/>
          </a:xfrm>
          <a:prstGeom prst="rect">
            <a:avLst/>
          </a:prstGeom>
          <a:noFill/>
          <a:ln>
            <a:noFill/>
          </a:ln>
        </p:spPr>
        <p:txBody>
          <a:bodyPr anchorCtr="0" anchor="t" bIns="0" lIns="0" spcFirstLastPara="1" rIns="0" wrap="square" tIns="12700">
            <a:spAutoFit/>
          </a:bodyPr>
          <a:lstStyle/>
          <a:p>
            <a:pPr indent="-342900" lvl="0" marL="354965" marR="5080" rtl="0" algn="l">
              <a:lnSpc>
                <a:spcPct val="100000"/>
              </a:lnSpc>
              <a:spcBef>
                <a:spcPts val="0"/>
              </a:spcBef>
              <a:spcAft>
                <a:spcPts val="0"/>
              </a:spcAft>
              <a:buClr>
                <a:schemeClr val="dk1"/>
              </a:buClr>
              <a:buSzPts val="3600"/>
              <a:buFont typeface="Arial"/>
              <a:buChar char="•"/>
            </a:pPr>
            <a:r>
              <a:rPr lang="en-US" sz="3600">
                <a:solidFill>
                  <a:schemeClr val="dk1"/>
                </a:solidFill>
                <a:latin typeface="Arial"/>
                <a:ea typeface="Arial"/>
                <a:cs typeface="Arial"/>
                <a:sym typeface="Arial"/>
              </a:rPr>
              <a:t>Stressor is the stimuli proceeding or  precipitating a change. It may be  internal (fear, guilt) or external (trauma,  peer pressure, etc).</a:t>
            </a:r>
            <a:endParaRPr sz="36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7"/>
          <p:cNvGrpSpPr/>
          <p:nvPr/>
        </p:nvGrpSpPr>
        <p:grpSpPr>
          <a:xfrm>
            <a:off x="179831" y="300227"/>
            <a:ext cx="6010656" cy="1935481"/>
            <a:chOff x="179831" y="300227"/>
            <a:chExt cx="6010656" cy="1935481"/>
          </a:xfrm>
        </p:grpSpPr>
        <p:sp>
          <p:nvSpPr>
            <p:cNvPr id="100" name="Google Shape;100;p7"/>
            <p:cNvSpPr/>
            <p:nvPr/>
          </p:nvSpPr>
          <p:spPr>
            <a:xfrm>
              <a:off x="179831" y="300227"/>
              <a:ext cx="6010656"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7"/>
            <p:cNvSpPr/>
            <p:nvPr/>
          </p:nvSpPr>
          <p:spPr>
            <a:xfrm>
              <a:off x="496823" y="1051560"/>
              <a:ext cx="5376672" cy="1844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7"/>
            <p:cNvSpPr/>
            <p:nvPr/>
          </p:nvSpPr>
          <p:spPr>
            <a:xfrm>
              <a:off x="564908" y="641604"/>
              <a:ext cx="5218163" cy="4264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7"/>
            <p:cNvSpPr/>
            <p:nvPr/>
          </p:nvSpPr>
          <p:spPr>
            <a:xfrm>
              <a:off x="558977" y="1114425"/>
              <a:ext cx="5252085" cy="59690"/>
            </a:xfrm>
            <a:custGeom>
              <a:rect b="b" l="l" r="r" t="t"/>
              <a:pathLst>
                <a:path extrusionOk="0" h="59690" w="5252085">
                  <a:moveTo>
                    <a:pt x="5251704" y="0"/>
                  </a:moveTo>
                  <a:lnTo>
                    <a:pt x="0" y="0"/>
                  </a:lnTo>
                  <a:lnTo>
                    <a:pt x="0" y="59436"/>
                  </a:lnTo>
                  <a:lnTo>
                    <a:pt x="5251704" y="59436"/>
                  </a:lnTo>
                  <a:lnTo>
                    <a:pt x="525170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7"/>
            <p:cNvSpPr/>
            <p:nvPr/>
          </p:nvSpPr>
          <p:spPr>
            <a:xfrm>
              <a:off x="558977" y="1114425"/>
              <a:ext cx="5252085" cy="59690"/>
            </a:xfrm>
            <a:custGeom>
              <a:rect b="b" l="l" r="r" t="t"/>
              <a:pathLst>
                <a:path extrusionOk="0" h="59690" w="5252085">
                  <a:moveTo>
                    <a:pt x="0" y="59436"/>
                  </a:moveTo>
                  <a:lnTo>
                    <a:pt x="5251704" y="59436"/>
                  </a:lnTo>
                  <a:lnTo>
                    <a:pt x="5251704" y="0"/>
                  </a:lnTo>
                  <a:lnTo>
                    <a:pt x="0" y="0"/>
                  </a:lnTo>
                  <a:lnTo>
                    <a:pt x="0" y="59436"/>
                  </a:lnTo>
                  <a:close/>
                </a:path>
              </a:pathLst>
            </a:custGeom>
            <a:noFill/>
            <a:ln cap="flat" cmpd="sng" w="12175">
              <a:solidFill>
                <a:srgbClr val="1833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7"/>
            <p:cNvSpPr/>
            <p:nvPr/>
          </p:nvSpPr>
          <p:spPr>
            <a:xfrm>
              <a:off x="262127" y="1507236"/>
              <a:ext cx="754379" cy="7284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7"/>
            <p:cNvSpPr/>
            <p:nvPr/>
          </p:nvSpPr>
          <p:spPr>
            <a:xfrm>
              <a:off x="586740" y="1469136"/>
              <a:ext cx="2331720" cy="76657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7"/>
            <p:cNvSpPr/>
            <p:nvPr/>
          </p:nvSpPr>
          <p:spPr>
            <a:xfrm>
              <a:off x="839724" y="2043683"/>
              <a:ext cx="1825752" cy="17526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7"/>
            <p:cNvSpPr/>
            <p:nvPr/>
          </p:nvSpPr>
          <p:spPr>
            <a:xfrm>
              <a:off x="2287523" y="1469136"/>
              <a:ext cx="897636" cy="76657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7"/>
            <p:cNvSpPr/>
            <p:nvPr/>
          </p:nvSpPr>
          <p:spPr>
            <a:xfrm>
              <a:off x="577227" y="1868042"/>
              <a:ext cx="125374" cy="125349"/>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7"/>
            <p:cNvSpPr/>
            <p:nvPr/>
          </p:nvSpPr>
          <p:spPr>
            <a:xfrm>
              <a:off x="895781" y="1757552"/>
              <a:ext cx="1712975" cy="405003"/>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7"/>
            <p:cNvSpPr/>
            <p:nvPr/>
          </p:nvSpPr>
          <p:spPr>
            <a:xfrm>
              <a:off x="2644013" y="1853818"/>
              <a:ext cx="45720" cy="237490"/>
            </a:xfrm>
            <a:custGeom>
              <a:rect b="b" l="l" r="r" t="t"/>
              <a:pathLst>
                <a:path extrusionOk="0" h="237489" w="45719">
                  <a:moveTo>
                    <a:pt x="45720" y="191389"/>
                  </a:moveTo>
                  <a:lnTo>
                    <a:pt x="0" y="191389"/>
                  </a:lnTo>
                  <a:lnTo>
                    <a:pt x="0" y="237109"/>
                  </a:lnTo>
                  <a:lnTo>
                    <a:pt x="45720" y="237109"/>
                  </a:lnTo>
                  <a:lnTo>
                    <a:pt x="45720" y="191389"/>
                  </a:lnTo>
                  <a:close/>
                </a:path>
                <a:path extrusionOk="0" h="237489" w="45719">
                  <a:moveTo>
                    <a:pt x="45720" y="0"/>
                  </a:moveTo>
                  <a:lnTo>
                    <a:pt x="0" y="0"/>
                  </a:lnTo>
                  <a:lnTo>
                    <a:pt x="0" y="45847"/>
                  </a:lnTo>
                  <a:lnTo>
                    <a:pt x="45720" y="45847"/>
                  </a:lnTo>
                  <a:lnTo>
                    <a:pt x="45720"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7"/>
            <p:cNvSpPr/>
            <p:nvPr/>
          </p:nvSpPr>
          <p:spPr>
            <a:xfrm>
              <a:off x="2644013" y="1853819"/>
              <a:ext cx="45720" cy="237490"/>
            </a:xfrm>
            <a:custGeom>
              <a:rect b="b" l="l" r="r" t="t"/>
              <a:pathLst>
                <a:path extrusionOk="0" h="237489" w="45719">
                  <a:moveTo>
                    <a:pt x="0" y="191388"/>
                  </a:moveTo>
                  <a:lnTo>
                    <a:pt x="45719" y="191388"/>
                  </a:lnTo>
                  <a:lnTo>
                    <a:pt x="45719" y="237108"/>
                  </a:lnTo>
                  <a:lnTo>
                    <a:pt x="0" y="237108"/>
                  </a:lnTo>
                  <a:lnTo>
                    <a:pt x="0" y="191388"/>
                  </a:lnTo>
                  <a:close/>
                </a:path>
                <a:path extrusionOk="0" h="237489" w="45719">
                  <a:moveTo>
                    <a:pt x="0" y="0"/>
                  </a:moveTo>
                  <a:lnTo>
                    <a:pt x="45719" y="0"/>
                  </a:lnTo>
                  <a:lnTo>
                    <a:pt x="45719" y="45846"/>
                  </a:lnTo>
                  <a:lnTo>
                    <a:pt x="0" y="45846"/>
                  </a:lnTo>
                  <a:lnTo>
                    <a:pt x="0"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p7"/>
          <p:cNvSpPr txBox="1"/>
          <p:nvPr>
            <p:ph type="title"/>
          </p:nvPr>
        </p:nvSpPr>
        <p:spPr>
          <a:xfrm>
            <a:off x="889203" y="2279726"/>
            <a:ext cx="7846059" cy="2220595"/>
          </a:xfrm>
          <a:prstGeom prst="rect">
            <a:avLst/>
          </a:prstGeom>
          <a:noFill/>
          <a:ln>
            <a:noFill/>
          </a:ln>
        </p:spPr>
        <p:txBody>
          <a:bodyPr anchorCtr="0" anchor="t" bIns="0" lIns="0" spcFirstLastPara="1" rIns="0" wrap="square" tIns="12700">
            <a:spAutoFit/>
          </a:bodyPr>
          <a:lstStyle/>
          <a:p>
            <a:pPr indent="36195" lvl="0" marL="12700" marR="5080" rtl="0" algn="l">
              <a:lnSpc>
                <a:spcPct val="100000"/>
              </a:lnSpc>
              <a:spcBef>
                <a:spcPts val="0"/>
              </a:spcBef>
              <a:spcAft>
                <a:spcPts val="0"/>
              </a:spcAft>
              <a:buNone/>
            </a:pPr>
            <a:r>
              <a:rPr b="0" lang="en-US" sz="3600">
                <a:solidFill>
                  <a:srgbClr val="000000"/>
                </a:solidFill>
                <a:latin typeface="Arial"/>
                <a:ea typeface="Arial"/>
                <a:cs typeface="Arial"/>
                <a:sym typeface="Arial"/>
              </a:rPr>
              <a:t>Stress due to an excess of adaptive  demands placed upon us. The  demands are so great that they lead to  bodily and mental damage.</a:t>
            </a:r>
            <a:endParaRPr sz="3600">
              <a:latin typeface="Arial"/>
              <a:ea typeface="Arial"/>
              <a:cs typeface="Arial"/>
              <a:sym typeface="Arial"/>
            </a:endParaRPr>
          </a:p>
        </p:txBody>
      </p:sp>
      <p:sp>
        <p:nvSpPr>
          <p:cNvPr id="114" name="Google Shape;114;p7"/>
          <p:cNvSpPr txBox="1"/>
          <p:nvPr/>
        </p:nvSpPr>
        <p:spPr>
          <a:xfrm>
            <a:off x="925779" y="4584572"/>
            <a:ext cx="7799070"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chemeClr val="dk1"/>
                </a:solidFill>
                <a:latin typeface="Arial"/>
                <a:ea typeface="Arial"/>
                <a:cs typeface="Arial"/>
                <a:sym typeface="Arial"/>
              </a:rPr>
              <a:t>e.g.: unexpected death of a loved one.</a:t>
            </a:r>
            <a:endParaRPr sz="3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8"/>
          <p:cNvGrpSpPr/>
          <p:nvPr/>
        </p:nvGrpSpPr>
        <p:grpSpPr>
          <a:xfrm>
            <a:off x="234695" y="184404"/>
            <a:ext cx="3186683" cy="844296"/>
            <a:chOff x="234695" y="184404"/>
            <a:chExt cx="3186683" cy="844296"/>
          </a:xfrm>
        </p:grpSpPr>
        <p:sp>
          <p:nvSpPr>
            <p:cNvPr id="120" name="Google Shape;120;p8"/>
            <p:cNvSpPr/>
            <p:nvPr/>
          </p:nvSpPr>
          <p:spPr>
            <a:xfrm>
              <a:off x="234695" y="230124"/>
              <a:ext cx="827532" cy="7985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8"/>
            <p:cNvSpPr/>
            <p:nvPr/>
          </p:nvSpPr>
          <p:spPr>
            <a:xfrm>
              <a:off x="556259" y="184404"/>
              <a:ext cx="2717291" cy="84429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8"/>
            <p:cNvSpPr/>
            <p:nvPr/>
          </p:nvSpPr>
          <p:spPr>
            <a:xfrm>
              <a:off x="2581655" y="184404"/>
              <a:ext cx="839723" cy="84429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8"/>
            <p:cNvSpPr/>
            <p:nvPr/>
          </p:nvSpPr>
          <p:spPr>
            <a:xfrm>
              <a:off x="839724" y="826008"/>
              <a:ext cx="2298192" cy="17983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8"/>
            <p:cNvSpPr/>
            <p:nvPr/>
          </p:nvSpPr>
          <p:spPr>
            <a:xfrm>
              <a:off x="579894" y="625475"/>
              <a:ext cx="137833" cy="13779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8"/>
            <p:cNvSpPr/>
            <p:nvPr/>
          </p:nvSpPr>
          <p:spPr>
            <a:xfrm>
              <a:off x="935926" y="502793"/>
              <a:ext cx="1970976" cy="38138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8"/>
            <p:cNvSpPr/>
            <p:nvPr/>
          </p:nvSpPr>
          <p:spPr>
            <a:xfrm>
              <a:off x="2973070" y="608964"/>
              <a:ext cx="50800" cy="263525"/>
            </a:xfrm>
            <a:custGeom>
              <a:rect b="b" l="l" r="r" t="t"/>
              <a:pathLst>
                <a:path extrusionOk="0" h="263525" w="50800">
                  <a:moveTo>
                    <a:pt x="50800" y="212344"/>
                  </a:moveTo>
                  <a:lnTo>
                    <a:pt x="0" y="212344"/>
                  </a:lnTo>
                  <a:lnTo>
                    <a:pt x="0" y="263144"/>
                  </a:lnTo>
                  <a:lnTo>
                    <a:pt x="50800" y="263144"/>
                  </a:lnTo>
                  <a:lnTo>
                    <a:pt x="50800" y="212344"/>
                  </a:lnTo>
                  <a:close/>
                </a:path>
                <a:path extrusionOk="0" h="263525" w="50800">
                  <a:moveTo>
                    <a:pt x="50800" y="0"/>
                  </a:moveTo>
                  <a:lnTo>
                    <a:pt x="0" y="0"/>
                  </a:lnTo>
                  <a:lnTo>
                    <a:pt x="0" y="50800"/>
                  </a:lnTo>
                  <a:lnTo>
                    <a:pt x="50800" y="50800"/>
                  </a:lnTo>
                  <a:lnTo>
                    <a:pt x="50800"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8"/>
            <p:cNvSpPr/>
            <p:nvPr/>
          </p:nvSpPr>
          <p:spPr>
            <a:xfrm>
              <a:off x="2973070" y="608965"/>
              <a:ext cx="50800" cy="263525"/>
            </a:xfrm>
            <a:custGeom>
              <a:rect b="b" l="l" r="r" t="t"/>
              <a:pathLst>
                <a:path extrusionOk="0" h="263525" w="50800">
                  <a:moveTo>
                    <a:pt x="0" y="212344"/>
                  </a:moveTo>
                  <a:lnTo>
                    <a:pt x="50800" y="212344"/>
                  </a:lnTo>
                  <a:lnTo>
                    <a:pt x="50800" y="263144"/>
                  </a:lnTo>
                  <a:lnTo>
                    <a:pt x="0" y="263144"/>
                  </a:lnTo>
                  <a:lnTo>
                    <a:pt x="0" y="212344"/>
                  </a:lnTo>
                  <a:close/>
                </a:path>
                <a:path extrusionOk="0" h="263525" w="50800">
                  <a:moveTo>
                    <a:pt x="0" y="0"/>
                  </a:moveTo>
                  <a:lnTo>
                    <a:pt x="50800" y="0"/>
                  </a:lnTo>
                  <a:lnTo>
                    <a:pt x="50800" y="50800"/>
                  </a:lnTo>
                  <a:lnTo>
                    <a:pt x="0" y="50800"/>
                  </a:lnTo>
                  <a:lnTo>
                    <a:pt x="0" y="0"/>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8"/>
            <p:cNvSpPr/>
            <p:nvPr/>
          </p:nvSpPr>
          <p:spPr>
            <a:xfrm>
              <a:off x="901877" y="888872"/>
              <a:ext cx="2173605" cy="55244"/>
            </a:xfrm>
            <a:custGeom>
              <a:rect b="b" l="l" r="r" t="t"/>
              <a:pathLst>
                <a:path extrusionOk="0" h="55244" w="2173605">
                  <a:moveTo>
                    <a:pt x="2173224" y="0"/>
                  </a:moveTo>
                  <a:lnTo>
                    <a:pt x="0" y="0"/>
                  </a:lnTo>
                  <a:lnTo>
                    <a:pt x="0" y="54863"/>
                  </a:lnTo>
                  <a:lnTo>
                    <a:pt x="2173224" y="54863"/>
                  </a:lnTo>
                  <a:lnTo>
                    <a:pt x="2173224"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8"/>
            <p:cNvSpPr/>
            <p:nvPr/>
          </p:nvSpPr>
          <p:spPr>
            <a:xfrm>
              <a:off x="901877" y="888872"/>
              <a:ext cx="2173605" cy="55244"/>
            </a:xfrm>
            <a:custGeom>
              <a:rect b="b" l="l" r="r" t="t"/>
              <a:pathLst>
                <a:path extrusionOk="0" h="55244" w="2173605">
                  <a:moveTo>
                    <a:pt x="0" y="54863"/>
                  </a:moveTo>
                  <a:lnTo>
                    <a:pt x="2173224" y="54863"/>
                  </a:lnTo>
                  <a:lnTo>
                    <a:pt x="2173224" y="0"/>
                  </a:lnTo>
                  <a:lnTo>
                    <a:pt x="0" y="0"/>
                  </a:lnTo>
                  <a:lnTo>
                    <a:pt x="0" y="54863"/>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8"/>
          <p:cNvSpPr txBox="1"/>
          <p:nvPr>
            <p:ph type="title"/>
          </p:nvPr>
        </p:nvSpPr>
        <p:spPr>
          <a:xfrm>
            <a:off x="889203" y="1804796"/>
            <a:ext cx="7822565" cy="2220595"/>
          </a:xfrm>
          <a:prstGeom prst="rect">
            <a:avLst/>
          </a:prstGeom>
          <a:noFill/>
          <a:ln>
            <a:noFill/>
          </a:ln>
        </p:spPr>
        <p:txBody>
          <a:bodyPr anchorCtr="0" anchor="t" bIns="0" lIns="0" spcFirstLastPara="1" rIns="0" wrap="square" tIns="12700">
            <a:spAutoFit/>
          </a:bodyPr>
          <a:lstStyle/>
          <a:p>
            <a:pPr indent="36195" lvl="0" marL="12700" marR="5080" rtl="0" algn="l">
              <a:lnSpc>
                <a:spcPct val="100000"/>
              </a:lnSpc>
              <a:spcBef>
                <a:spcPts val="0"/>
              </a:spcBef>
              <a:spcAft>
                <a:spcPts val="0"/>
              </a:spcAft>
              <a:buNone/>
            </a:pPr>
            <a:r>
              <a:rPr b="0" lang="en-US" sz="3600">
                <a:solidFill>
                  <a:srgbClr val="000000"/>
                </a:solidFill>
                <a:latin typeface="Arial"/>
                <a:ea typeface="Arial"/>
                <a:cs typeface="Arial"/>
                <a:sym typeface="Arial"/>
              </a:rPr>
              <a:t>The optimal amount of stress, which  helps to promote health	and growth.  e.g.: praise from a superior for hard  working.</a:t>
            </a:r>
            <a:endParaRPr sz="36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9"/>
          <p:cNvGrpSpPr/>
          <p:nvPr/>
        </p:nvGrpSpPr>
        <p:grpSpPr>
          <a:xfrm>
            <a:off x="35051" y="300227"/>
            <a:ext cx="7432548" cy="1804543"/>
            <a:chOff x="35051" y="300227"/>
            <a:chExt cx="7432548" cy="1804543"/>
          </a:xfrm>
        </p:grpSpPr>
        <p:sp>
          <p:nvSpPr>
            <p:cNvPr id="136" name="Google Shape;136;p9"/>
            <p:cNvSpPr/>
            <p:nvPr/>
          </p:nvSpPr>
          <p:spPr>
            <a:xfrm>
              <a:off x="35051" y="300227"/>
              <a:ext cx="7432548" cy="9250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9"/>
            <p:cNvSpPr/>
            <p:nvPr/>
          </p:nvSpPr>
          <p:spPr>
            <a:xfrm>
              <a:off x="352043" y="992124"/>
              <a:ext cx="6798564" cy="2438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9"/>
            <p:cNvSpPr/>
            <p:nvPr/>
          </p:nvSpPr>
          <p:spPr>
            <a:xfrm>
              <a:off x="420890" y="641604"/>
              <a:ext cx="6613385" cy="42646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9"/>
            <p:cNvSpPr/>
            <p:nvPr/>
          </p:nvSpPr>
          <p:spPr>
            <a:xfrm>
              <a:off x="414959" y="1054988"/>
              <a:ext cx="6673850" cy="119380"/>
            </a:xfrm>
            <a:custGeom>
              <a:rect b="b" l="l" r="r" t="t"/>
              <a:pathLst>
                <a:path extrusionOk="0" h="119380" w="6673850">
                  <a:moveTo>
                    <a:pt x="6673545" y="88392"/>
                  </a:moveTo>
                  <a:lnTo>
                    <a:pt x="0" y="88392"/>
                  </a:lnTo>
                  <a:lnTo>
                    <a:pt x="0" y="118872"/>
                  </a:lnTo>
                  <a:lnTo>
                    <a:pt x="6673545" y="118872"/>
                  </a:lnTo>
                  <a:lnTo>
                    <a:pt x="6673545" y="88392"/>
                  </a:lnTo>
                  <a:close/>
                </a:path>
                <a:path extrusionOk="0" h="119380" w="6673850">
                  <a:moveTo>
                    <a:pt x="6673545" y="0"/>
                  </a:moveTo>
                  <a:lnTo>
                    <a:pt x="0" y="0"/>
                  </a:lnTo>
                  <a:lnTo>
                    <a:pt x="0" y="30480"/>
                  </a:lnTo>
                  <a:lnTo>
                    <a:pt x="6673545" y="30480"/>
                  </a:lnTo>
                  <a:lnTo>
                    <a:pt x="6673545" y="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9"/>
            <p:cNvSpPr/>
            <p:nvPr/>
          </p:nvSpPr>
          <p:spPr>
            <a:xfrm>
              <a:off x="414972" y="1054988"/>
              <a:ext cx="6673850" cy="119380"/>
            </a:xfrm>
            <a:custGeom>
              <a:rect b="b" l="l" r="r" t="t"/>
              <a:pathLst>
                <a:path extrusionOk="0" h="119380" w="6673850">
                  <a:moveTo>
                    <a:pt x="0" y="0"/>
                  </a:moveTo>
                  <a:lnTo>
                    <a:pt x="6673532" y="0"/>
                  </a:lnTo>
                  <a:lnTo>
                    <a:pt x="6673532" y="30480"/>
                  </a:lnTo>
                  <a:lnTo>
                    <a:pt x="0" y="30480"/>
                  </a:lnTo>
                  <a:lnTo>
                    <a:pt x="0" y="0"/>
                  </a:lnTo>
                  <a:close/>
                </a:path>
                <a:path extrusionOk="0" h="119380" w="6673850">
                  <a:moveTo>
                    <a:pt x="0" y="88391"/>
                  </a:moveTo>
                  <a:lnTo>
                    <a:pt x="6673532" y="88391"/>
                  </a:lnTo>
                  <a:lnTo>
                    <a:pt x="6673532" y="118872"/>
                  </a:lnTo>
                  <a:lnTo>
                    <a:pt x="0" y="118872"/>
                  </a:lnTo>
                  <a:lnTo>
                    <a:pt x="0" y="88391"/>
                  </a:lnTo>
                  <a:close/>
                </a:path>
              </a:pathLst>
            </a:custGeom>
            <a:noFill/>
            <a:ln cap="flat" cmpd="sng" w="12175">
              <a:solidFill>
                <a:srgbClr val="497A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9"/>
            <p:cNvSpPr/>
            <p:nvPr/>
          </p:nvSpPr>
          <p:spPr>
            <a:xfrm>
              <a:off x="901877" y="2040635"/>
              <a:ext cx="4668520" cy="64135"/>
            </a:xfrm>
            <a:custGeom>
              <a:rect b="b" l="l" r="r" t="t"/>
              <a:pathLst>
                <a:path extrusionOk="0" h="64135" w="4668520">
                  <a:moveTo>
                    <a:pt x="4668012" y="0"/>
                  </a:moveTo>
                  <a:lnTo>
                    <a:pt x="0" y="0"/>
                  </a:lnTo>
                  <a:lnTo>
                    <a:pt x="0" y="64008"/>
                  </a:lnTo>
                  <a:lnTo>
                    <a:pt x="4668012" y="64008"/>
                  </a:lnTo>
                  <a:lnTo>
                    <a:pt x="46680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 name="Google Shape;142;p9"/>
          <p:cNvSpPr txBox="1"/>
          <p:nvPr/>
        </p:nvSpPr>
        <p:spPr>
          <a:xfrm>
            <a:off x="546303" y="1524352"/>
            <a:ext cx="7896859" cy="4708525"/>
          </a:xfrm>
          <a:prstGeom prst="rect">
            <a:avLst/>
          </a:prstGeom>
          <a:noFill/>
          <a:ln>
            <a:noFill/>
          </a:ln>
        </p:spPr>
        <p:txBody>
          <a:bodyPr anchorCtr="0" anchor="t" bIns="0" lIns="0" spcFirstLastPara="1" rIns="0" wrap="square" tIns="109850">
            <a:spAutoFit/>
          </a:bodyPr>
          <a:lstStyle/>
          <a:p>
            <a:pPr indent="-342900" lvl="0" marL="355600" marR="0" rtl="0" algn="l">
              <a:lnSpc>
                <a:spcPct val="100000"/>
              </a:lnSpc>
              <a:spcBef>
                <a:spcPts val="0"/>
              </a:spcBef>
              <a:spcAft>
                <a:spcPts val="0"/>
              </a:spcAft>
              <a:buClr>
                <a:schemeClr val="dk1"/>
              </a:buClr>
              <a:buSzPts val="3200"/>
              <a:buFont typeface="Arial"/>
              <a:buChar char="•"/>
            </a:pPr>
            <a:r>
              <a:rPr b="1" lang="en-US" sz="3200">
                <a:solidFill>
                  <a:schemeClr val="dk1"/>
                </a:solidFill>
                <a:latin typeface="Arial"/>
                <a:ea typeface="Arial"/>
                <a:cs typeface="Arial"/>
                <a:sym typeface="Arial"/>
              </a:rPr>
              <a:t>Physiological stressors</a:t>
            </a: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a:p>
            <a:pPr indent="-565149" lvl="1" marL="913764" marR="0" rtl="0" algn="l">
              <a:lnSpc>
                <a:spcPct val="100000"/>
              </a:lnSpc>
              <a:spcBef>
                <a:spcPts val="770"/>
              </a:spcBef>
              <a:spcAft>
                <a:spcPts val="0"/>
              </a:spcAft>
              <a:buClr>
                <a:schemeClr val="dk1"/>
              </a:buClr>
              <a:buSzPts val="3200"/>
              <a:buFont typeface="Arial"/>
              <a:buAutoNum type="alphaLcPeriod"/>
            </a:pPr>
            <a:r>
              <a:rPr b="0" i="0" lang="en-US" sz="3200" u="none" cap="none" strike="noStrike">
                <a:solidFill>
                  <a:schemeClr val="dk1"/>
                </a:solidFill>
                <a:latin typeface="Arial"/>
                <a:ea typeface="Arial"/>
                <a:cs typeface="Arial"/>
                <a:sym typeface="Arial"/>
              </a:rPr>
              <a:t>Chemical agents</a:t>
            </a:r>
            <a:endParaRPr b="0" i="0" sz="3200" u="none" cap="none" strike="noStrike">
              <a:solidFill>
                <a:schemeClr val="dk1"/>
              </a:solidFill>
              <a:latin typeface="Arial"/>
              <a:ea typeface="Arial"/>
              <a:cs typeface="Arial"/>
              <a:sym typeface="Arial"/>
            </a:endParaRPr>
          </a:p>
          <a:p>
            <a:pPr indent="-678180" lvl="1" marL="1026794" marR="0" rtl="0" algn="l">
              <a:lnSpc>
                <a:spcPct val="100000"/>
              </a:lnSpc>
              <a:spcBef>
                <a:spcPts val="770"/>
              </a:spcBef>
              <a:spcAft>
                <a:spcPts val="0"/>
              </a:spcAft>
              <a:buClr>
                <a:schemeClr val="dk1"/>
              </a:buClr>
              <a:buSzPts val="3200"/>
              <a:buFont typeface="Arial"/>
              <a:buAutoNum type="alphaLcPeriod"/>
            </a:pPr>
            <a:r>
              <a:rPr b="0" i="0" lang="en-US" sz="3200" u="none" cap="none" strike="noStrike">
                <a:solidFill>
                  <a:schemeClr val="dk1"/>
                </a:solidFill>
                <a:latin typeface="Arial"/>
                <a:ea typeface="Arial"/>
                <a:cs typeface="Arial"/>
                <a:sym typeface="Arial"/>
              </a:rPr>
              <a:t>Physical agents</a:t>
            </a:r>
            <a:endParaRPr b="0" i="0" sz="3200" u="none" cap="none" strike="noStrike">
              <a:solidFill>
                <a:schemeClr val="dk1"/>
              </a:solidFill>
              <a:latin typeface="Arial"/>
              <a:ea typeface="Arial"/>
              <a:cs typeface="Arial"/>
              <a:sym typeface="Arial"/>
            </a:endParaRPr>
          </a:p>
          <a:p>
            <a:pPr indent="0" lvl="0" marL="1026160" marR="5080" rtl="0" algn="l">
              <a:lnSpc>
                <a:spcPct val="144062"/>
              </a:lnSpc>
              <a:spcBef>
                <a:spcPts val="280"/>
              </a:spcBef>
              <a:spcAft>
                <a:spcPts val="0"/>
              </a:spcAft>
              <a:buNone/>
            </a:pPr>
            <a:r>
              <a:rPr lang="en-US" sz="3200">
                <a:solidFill>
                  <a:schemeClr val="dk1"/>
                </a:solidFill>
                <a:latin typeface="Arial"/>
                <a:ea typeface="Arial"/>
                <a:cs typeface="Arial"/>
                <a:sym typeface="Arial"/>
              </a:rPr>
              <a:t>Illness, injuries, hormonal fluctuations,  inadequate sleep or nutrition</a:t>
            </a:r>
            <a:endParaRPr sz="3200">
              <a:solidFill>
                <a:schemeClr val="dk1"/>
              </a:solidFill>
              <a:latin typeface="Arial"/>
              <a:ea typeface="Arial"/>
              <a:cs typeface="Arial"/>
              <a:sym typeface="Arial"/>
            </a:endParaRPr>
          </a:p>
          <a:p>
            <a:pPr indent="-654685" lvl="1" marL="1003300" marR="0" rtl="0" algn="l">
              <a:lnSpc>
                <a:spcPct val="100000"/>
              </a:lnSpc>
              <a:spcBef>
                <a:spcPts val="484"/>
              </a:spcBef>
              <a:spcAft>
                <a:spcPts val="0"/>
              </a:spcAft>
              <a:buClr>
                <a:schemeClr val="dk1"/>
              </a:buClr>
              <a:buSzPts val="3200"/>
              <a:buFont typeface="Arial"/>
              <a:buAutoNum type="alphaLcPeriod" startAt="3"/>
            </a:pPr>
            <a:r>
              <a:rPr b="0" i="0" lang="en-US" sz="3200" u="none" cap="none" strike="noStrike">
                <a:solidFill>
                  <a:schemeClr val="dk1"/>
                </a:solidFill>
                <a:latin typeface="Arial"/>
                <a:ea typeface="Arial"/>
                <a:cs typeface="Arial"/>
                <a:sym typeface="Arial"/>
              </a:rPr>
              <a:t>Infectious agent</a:t>
            </a:r>
            <a:endParaRPr b="0" i="0" sz="3200" u="none" cap="none" strike="noStrike">
              <a:solidFill>
                <a:schemeClr val="dk1"/>
              </a:solidFill>
              <a:latin typeface="Arial"/>
              <a:ea typeface="Arial"/>
              <a:cs typeface="Arial"/>
              <a:sym typeface="Arial"/>
            </a:endParaRPr>
          </a:p>
          <a:p>
            <a:pPr indent="-677545" lvl="1" marL="1026160" marR="0" rtl="0" algn="l">
              <a:lnSpc>
                <a:spcPct val="100000"/>
              </a:lnSpc>
              <a:spcBef>
                <a:spcPts val="770"/>
              </a:spcBef>
              <a:spcAft>
                <a:spcPts val="0"/>
              </a:spcAft>
              <a:buClr>
                <a:schemeClr val="dk1"/>
              </a:buClr>
              <a:buSzPts val="3200"/>
              <a:buFont typeface="Arial"/>
              <a:buAutoNum type="alphaLcPeriod" startAt="3"/>
            </a:pPr>
            <a:r>
              <a:rPr b="0" i="0" lang="en-US" sz="3200" u="none" cap="none" strike="noStrike">
                <a:solidFill>
                  <a:schemeClr val="dk1"/>
                </a:solidFill>
                <a:latin typeface="Arial"/>
                <a:ea typeface="Arial"/>
                <a:cs typeface="Arial"/>
                <a:sym typeface="Arial"/>
              </a:rPr>
              <a:t>Nutrition imbalances</a:t>
            </a:r>
            <a:endParaRPr b="0" i="0" sz="3200" u="none" cap="none" strike="noStrike">
              <a:solidFill>
                <a:schemeClr val="dk1"/>
              </a:solidFill>
              <a:latin typeface="Arial"/>
              <a:ea typeface="Arial"/>
              <a:cs typeface="Arial"/>
              <a:sym typeface="Arial"/>
            </a:endParaRPr>
          </a:p>
          <a:p>
            <a:pPr indent="-678180" lvl="1" marL="1026794" marR="0" rtl="0" algn="l">
              <a:lnSpc>
                <a:spcPct val="100000"/>
              </a:lnSpc>
              <a:spcBef>
                <a:spcPts val="770"/>
              </a:spcBef>
              <a:spcAft>
                <a:spcPts val="0"/>
              </a:spcAft>
              <a:buClr>
                <a:schemeClr val="dk1"/>
              </a:buClr>
              <a:buSzPts val="3200"/>
              <a:buFont typeface="Arial"/>
              <a:buAutoNum type="alphaLcPeriod" startAt="3"/>
            </a:pPr>
            <a:r>
              <a:rPr b="0" i="0" lang="en-US" sz="3200" u="none" cap="none" strike="noStrike">
                <a:solidFill>
                  <a:schemeClr val="dk1"/>
                </a:solidFill>
                <a:latin typeface="Arial"/>
                <a:ea typeface="Arial"/>
                <a:cs typeface="Arial"/>
                <a:sym typeface="Arial"/>
              </a:rPr>
              <a:t>Genetic or immune disorders</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6499"/>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2021-03-29T18:02:29Z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2013-03-17T00:00:00Z</vt:filetime>
  </property>
  <property fmtid="{D5CDD505-2E9C-101B-9397-08002B2CF9AE}" pid="3" name="Creator">
    <vt:lpwstr>Microsoft® Office PowerPoint® 2007</vt:lpwstr>
  </property>
  <property fmtid="{D5CDD505-2E9C-101B-9397-08002B2CF9AE}" pid="4" name="LastSaved">
    <vt:filetime>2021-03-29T00:00:00Z</vt:filetime>
  </property>
</Properties>
</file>