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 id="2147483660"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4DAF40-73E0-47A2-B46F-77F71E6980B4}">
  <a:tblStyle styleId="{4B4DAF40-73E0-47A2-B46F-77F71E6980B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1109980" y="882376"/>
            <a:ext cx="9966900" cy="2926200"/>
          </a:xfrm>
          <a:prstGeom prst="rect">
            <a:avLst/>
          </a:prstGeom>
          <a:noFill/>
          <a:ln>
            <a:noFill/>
          </a:ln>
        </p:spPr>
        <p:txBody>
          <a:bodyPr anchorCtr="0" anchor="b" bIns="45700" lIns="91425" spcFirstLastPara="1" rIns="91425" wrap="square" tIns="45700">
            <a:normAutofit/>
          </a:bodyPr>
          <a:lstStyle>
            <a:lvl1pPr lvl="0" rtl="0" algn="ctr">
              <a:lnSpc>
                <a:spcPct val="85000"/>
              </a:lnSpc>
              <a:spcBef>
                <a:spcPts val="0"/>
              </a:spcBef>
              <a:spcAft>
                <a:spcPts val="0"/>
              </a:spcAft>
              <a:buClr>
                <a:srgbClr val="FFFFFF"/>
              </a:buClr>
              <a:buSzPts val="7200"/>
              <a:buFont typeface="Corbel"/>
              <a:buNone/>
              <a:defRPr b="1" sz="7200" cap="none">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 name="Google Shape;16;p2"/>
          <p:cNvSpPr txBox="1"/>
          <p:nvPr>
            <p:ph idx="1" type="subTitle"/>
          </p:nvPr>
        </p:nvSpPr>
        <p:spPr>
          <a:xfrm>
            <a:off x="1709530" y="3869634"/>
            <a:ext cx="8767800" cy="13881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400"/>
              </a:spcBef>
              <a:spcAft>
                <a:spcPts val="0"/>
              </a:spcAft>
              <a:buSzPts val="1760"/>
              <a:buNone/>
              <a:defRPr sz="2200">
                <a:solidFill>
                  <a:srgbClr val="FFFFFF"/>
                </a:solidFill>
              </a:defRPr>
            </a:lvl1pPr>
            <a:lvl2pPr lvl="1" rtl="0" algn="ctr">
              <a:lnSpc>
                <a:spcPct val="90000"/>
              </a:lnSpc>
              <a:spcBef>
                <a:spcPts val="200"/>
              </a:spcBef>
              <a:spcAft>
                <a:spcPts val="0"/>
              </a:spcAft>
              <a:buSzPts val="1760"/>
              <a:buNone/>
              <a:defRPr sz="2200"/>
            </a:lvl2pPr>
            <a:lvl3pPr lvl="2" rtl="0" algn="ctr">
              <a:lnSpc>
                <a:spcPct val="90000"/>
              </a:lnSpc>
              <a:spcBef>
                <a:spcPts val="400"/>
              </a:spcBef>
              <a:spcAft>
                <a:spcPts val="0"/>
              </a:spcAft>
              <a:buSzPts val="1760"/>
              <a:buNone/>
              <a:defRPr sz="2200"/>
            </a:lvl3pPr>
            <a:lvl4pPr lvl="3" rtl="0" algn="ctr">
              <a:lnSpc>
                <a:spcPct val="90000"/>
              </a:lnSpc>
              <a:spcBef>
                <a:spcPts val="400"/>
              </a:spcBef>
              <a:spcAft>
                <a:spcPts val="0"/>
              </a:spcAft>
              <a:buSzPts val="1600"/>
              <a:buNone/>
              <a:defRPr sz="2000"/>
            </a:lvl4pPr>
            <a:lvl5pPr lvl="4" rtl="0" algn="ctr">
              <a:lnSpc>
                <a:spcPct val="90000"/>
              </a:lnSpc>
              <a:spcBef>
                <a:spcPts val="400"/>
              </a:spcBef>
              <a:spcAft>
                <a:spcPts val="0"/>
              </a:spcAft>
              <a:buSzPts val="1600"/>
              <a:buNone/>
              <a:defRPr sz="2000"/>
            </a:lvl5pPr>
            <a:lvl6pPr lvl="5" rtl="0" algn="ctr">
              <a:lnSpc>
                <a:spcPct val="90000"/>
              </a:lnSpc>
              <a:spcBef>
                <a:spcPts val="400"/>
              </a:spcBef>
              <a:spcAft>
                <a:spcPts val="0"/>
              </a:spcAft>
              <a:buSzPts val="1600"/>
              <a:buNone/>
              <a:defRPr sz="2000"/>
            </a:lvl6pPr>
            <a:lvl7pPr lvl="6" rtl="0" algn="ctr">
              <a:lnSpc>
                <a:spcPct val="90000"/>
              </a:lnSpc>
              <a:spcBef>
                <a:spcPts val="400"/>
              </a:spcBef>
              <a:spcAft>
                <a:spcPts val="0"/>
              </a:spcAft>
              <a:buSzPts val="1600"/>
              <a:buNone/>
              <a:defRPr sz="2000"/>
            </a:lvl7pPr>
            <a:lvl8pPr lvl="7" rtl="0" algn="ctr">
              <a:lnSpc>
                <a:spcPct val="90000"/>
              </a:lnSpc>
              <a:spcBef>
                <a:spcPts val="400"/>
              </a:spcBef>
              <a:spcAft>
                <a:spcPts val="0"/>
              </a:spcAft>
              <a:buSzPts val="1600"/>
              <a:buNone/>
              <a:defRPr sz="2000"/>
            </a:lvl8pPr>
            <a:lvl9pPr lvl="8" rtl="0" algn="ctr">
              <a:lnSpc>
                <a:spcPct val="90000"/>
              </a:lnSpc>
              <a:spcBef>
                <a:spcPts val="400"/>
              </a:spcBef>
              <a:spcAft>
                <a:spcPts val="400"/>
              </a:spcAft>
              <a:buSzPts val="1600"/>
              <a:buNone/>
              <a:defRPr sz="2000"/>
            </a:lvl9pPr>
          </a:lstStyle>
          <a:p/>
        </p:txBody>
      </p:sp>
      <p:sp>
        <p:nvSpPr>
          <p:cNvPr id="17" name="Google Shape;17;p2"/>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FFFFF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1pPr>
            <a:lvl2pPr indent="0" lvl="1"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2pPr>
            <a:lvl3pPr indent="0" lvl="2"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3pPr>
            <a:lvl4pPr indent="0" lvl="3"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4pPr>
            <a:lvl5pPr indent="0" lvl="4"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5pPr>
            <a:lvl6pPr indent="0" lvl="5"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6pPr>
            <a:lvl7pPr indent="0" lvl="6"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7pPr>
            <a:lvl8pPr indent="0" lvl="7"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8pPr>
            <a:lvl9pPr indent="0" lvl="8"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2"/>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p:nvPr>
            <p:ph idx="1" type="body"/>
          </p:nvPr>
        </p:nvSpPr>
        <p:spPr>
          <a:xfrm>
            <a:off x="1143000" y="2057399"/>
            <a:ext cx="4755000" cy="4023300"/>
          </a:xfrm>
          <a:prstGeom prst="rect">
            <a:avLst/>
          </a:prstGeom>
          <a:noFill/>
          <a:ln>
            <a:noFill/>
          </a:ln>
        </p:spPr>
        <p:txBody>
          <a:bodyPr anchorCtr="0" anchor="t" bIns="45700" lIns="91425" spcFirstLastPara="1" rIns="91425" wrap="square" tIns="45700">
            <a:noAutofit/>
          </a:bodyPr>
          <a:lstStyle>
            <a:lvl1pPr indent="-340360" lvl="0" marL="457200" rtl="0" algn="l">
              <a:lnSpc>
                <a:spcPct val="90000"/>
              </a:lnSpc>
              <a:spcBef>
                <a:spcPts val="1400"/>
              </a:spcBef>
              <a:spcAft>
                <a:spcPts val="0"/>
              </a:spcAft>
              <a:buSzPts val="1760"/>
              <a:buChar char="•"/>
              <a:defRPr sz="2200"/>
            </a:lvl1pPr>
            <a:lvl2pPr indent="-330200" lvl="1" marL="914400" rtl="0" algn="l">
              <a:lnSpc>
                <a:spcPct val="90000"/>
              </a:lnSpc>
              <a:spcBef>
                <a:spcPts val="200"/>
              </a:spcBef>
              <a:spcAft>
                <a:spcPts val="0"/>
              </a:spcAft>
              <a:buSzPts val="1600"/>
              <a:buChar char="•"/>
              <a:defRPr sz="2000"/>
            </a:lvl2pPr>
            <a:lvl3pPr indent="-320039" lvl="2" marL="1371600" rtl="0" algn="l">
              <a:lnSpc>
                <a:spcPct val="90000"/>
              </a:lnSpc>
              <a:spcBef>
                <a:spcPts val="400"/>
              </a:spcBef>
              <a:spcAft>
                <a:spcPts val="0"/>
              </a:spcAft>
              <a:buSzPts val="1440"/>
              <a:buChar char="•"/>
              <a:defRPr sz="1800"/>
            </a:lvl3pPr>
            <a:lvl4pPr indent="-309880" lvl="3" marL="1828800" rtl="0" algn="l">
              <a:lnSpc>
                <a:spcPct val="90000"/>
              </a:lnSpc>
              <a:spcBef>
                <a:spcPts val="400"/>
              </a:spcBef>
              <a:spcAft>
                <a:spcPts val="0"/>
              </a:spcAft>
              <a:buSzPts val="1280"/>
              <a:buChar char="•"/>
              <a:defRPr sz="1600"/>
            </a:lvl4pPr>
            <a:lvl5pPr indent="-309879" lvl="4" marL="2286000" rtl="0" algn="l">
              <a:lnSpc>
                <a:spcPct val="90000"/>
              </a:lnSpc>
              <a:spcBef>
                <a:spcPts val="400"/>
              </a:spcBef>
              <a:spcAft>
                <a:spcPts val="0"/>
              </a:spcAft>
              <a:buSzPts val="1280"/>
              <a:buChar char="•"/>
              <a:defRPr sz="1600"/>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80" name="Google Shape;80;p12"/>
          <p:cNvSpPr txBox="1"/>
          <p:nvPr>
            <p:ph idx="2" type="body"/>
          </p:nvPr>
        </p:nvSpPr>
        <p:spPr>
          <a:xfrm>
            <a:off x="6267612" y="2057400"/>
            <a:ext cx="4755000" cy="4023300"/>
          </a:xfrm>
          <a:prstGeom prst="rect">
            <a:avLst/>
          </a:prstGeom>
          <a:noFill/>
          <a:ln>
            <a:noFill/>
          </a:ln>
        </p:spPr>
        <p:txBody>
          <a:bodyPr anchorCtr="0" anchor="t" bIns="45700" lIns="91425" spcFirstLastPara="1" rIns="91425" wrap="square" tIns="45700">
            <a:noAutofit/>
          </a:bodyPr>
          <a:lstStyle>
            <a:lvl1pPr indent="-340360" lvl="0" marL="457200" rtl="0" algn="l">
              <a:lnSpc>
                <a:spcPct val="90000"/>
              </a:lnSpc>
              <a:spcBef>
                <a:spcPts val="1400"/>
              </a:spcBef>
              <a:spcAft>
                <a:spcPts val="0"/>
              </a:spcAft>
              <a:buSzPts val="1760"/>
              <a:buChar char="•"/>
              <a:defRPr sz="2200"/>
            </a:lvl1pPr>
            <a:lvl2pPr indent="-330200" lvl="1" marL="914400" rtl="0" algn="l">
              <a:lnSpc>
                <a:spcPct val="90000"/>
              </a:lnSpc>
              <a:spcBef>
                <a:spcPts val="200"/>
              </a:spcBef>
              <a:spcAft>
                <a:spcPts val="0"/>
              </a:spcAft>
              <a:buSzPts val="1600"/>
              <a:buChar char="•"/>
              <a:defRPr sz="2000"/>
            </a:lvl2pPr>
            <a:lvl3pPr indent="-320039" lvl="2" marL="1371600" rtl="0" algn="l">
              <a:lnSpc>
                <a:spcPct val="90000"/>
              </a:lnSpc>
              <a:spcBef>
                <a:spcPts val="400"/>
              </a:spcBef>
              <a:spcAft>
                <a:spcPts val="0"/>
              </a:spcAft>
              <a:buSzPts val="1440"/>
              <a:buChar char="•"/>
              <a:defRPr sz="1800"/>
            </a:lvl3pPr>
            <a:lvl4pPr indent="-309880" lvl="3" marL="1828800" rtl="0" algn="l">
              <a:lnSpc>
                <a:spcPct val="90000"/>
              </a:lnSpc>
              <a:spcBef>
                <a:spcPts val="400"/>
              </a:spcBef>
              <a:spcAft>
                <a:spcPts val="0"/>
              </a:spcAft>
              <a:buSzPts val="1280"/>
              <a:buChar char="•"/>
              <a:defRPr sz="1600"/>
            </a:lvl4pPr>
            <a:lvl5pPr indent="-309879" lvl="4" marL="2286000" rtl="0" algn="l">
              <a:lnSpc>
                <a:spcPct val="90000"/>
              </a:lnSpc>
              <a:spcBef>
                <a:spcPts val="400"/>
              </a:spcBef>
              <a:spcAft>
                <a:spcPts val="0"/>
              </a:spcAft>
              <a:buSzPts val="1280"/>
              <a:buChar char="•"/>
              <a:defRPr sz="1600"/>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81" name="Google Shape;81;p12"/>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14"/>
          <p:cNvSpPr txBox="1"/>
          <p:nvPr>
            <p:ph type="title"/>
          </p:nvPr>
        </p:nvSpPr>
        <p:spPr>
          <a:xfrm>
            <a:off x="1106424" y="1173575"/>
            <a:ext cx="9966900" cy="2926200"/>
          </a:xfrm>
          <a:prstGeom prst="rect">
            <a:avLst/>
          </a:prstGeom>
          <a:noFill/>
          <a:ln>
            <a:noFill/>
          </a:ln>
        </p:spPr>
        <p:txBody>
          <a:bodyPr anchorCtr="0" anchor="b" bIns="45700" lIns="91425" spcFirstLastPara="1" rIns="91425" wrap="square" tIns="45700">
            <a:noAutofit/>
          </a:bodyPr>
          <a:lstStyle>
            <a:lvl1pPr lvl="0" rtl="0" algn="ctr">
              <a:lnSpc>
                <a:spcPct val="85000"/>
              </a:lnSpc>
              <a:spcBef>
                <a:spcPts val="0"/>
              </a:spcBef>
              <a:spcAft>
                <a:spcPts val="0"/>
              </a:spcAft>
              <a:buClr>
                <a:schemeClr val="accent1"/>
              </a:buClr>
              <a:buSzPts val="7200"/>
              <a:buFont typeface="Corbel"/>
              <a:buNone/>
              <a:defRPr b="0" sz="72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p14"/>
          <p:cNvSpPr txBox="1"/>
          <p:nvPr>
            <p:ph idx="1" type="body"/>
          </p:nvPr>
        </p:nvSpPr>
        <p:spPr>
          <a:xfrm>
            <a:off x="1709928" y="4154520"/>
            <a:ext cx="8769000" cy="13638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400"/>
              </a:spcBef>
              <a:spcAft>
                <a:spcPts val="0"/>
              </a:spcAft>
              <a:buSzPts val="1760"/>
              <a:buNone/>
              <a:defRPr sz="2200">
                <a:solidFill>
                  <a:schemeClr val="accent1"/>
                </a:solidFill>
              </a:defRPr>
            </a:lvl1pPr>
            <a:lvl2pPr indent="-228600" lvl="1" marL="914400" rtl="0" algn="l">
              <a:lnSpc>
                <a:spcPct val="90000"/>
              </a:lnSpc>
              <a:spcBef>
                <a:spcPts val="200"/>
              </a:spcBef>
              <a:spcAft>
                <a:spcPts val="0"/>
              </a:spcAft>
              <a:buSzPts val="1440"/>
              <a:buNone/>
              <a:defRPr sz="1800">
                <a:solidFill>
                  <a:srgbClr val="888888"/>
                </a:solidFill>
              </a:defRPr>
            </a:lvl2pPr>
            <a:lvl3pPr indent="-228600" lvl="2" marL="1371600" rtl="0" algn="l">
              <a:lnSpc>
                <a:spcPct val="90000"/>
              </a:lnSpc>
              <a:spcBef>
                <a:spcPts val="400"/>
              </a:spcBef>
              <a:spcAft>
                <a:spcPts val="0"/>
              </a:spcAft>
              <a:buSzPts val="1280"/>
              <a:buNone/>
              <a:defRPr sz="1600">
                <a:solidFill>
                  <a:srgbClr val="888888"/>
                </a:solidFill>
              </a:defRPr>
            </a:lvl3pPr>
            <a:lvl4pPr indent="-228600" lvl="3" marL="1828800" rtl="0" algn="l">
              <a:lnSpc>
                <a:spcPct val="90000"/>
              </a:lnSpc>
              <a:spcBef>
                <a:spcPts val="400"/>
              </a:spcBef>
              <a:spcAft>
                <a:spcPts val="0"/>
              </a:spcAft>
              <a:buSzPts val="1120"/>
              <a:buNone/>
              <a:defRPr sz="1400">
                <a:solidFill>
                  <a:srgbClr val="888888"/>
                </a:solidFill>
              </a:defRPr>
            </a:lvl4pPr>
            <a:lvl5pPr indent="-228600" lvl="4" marL="2286000" rtl="0" algn="l">
              <a:lnSpc>
                <a:spcPct val="90000"/>
              </a:lnSpc>
              <a:spcBef>
                <a:spcPts val="400"/>
              </a:spcBef>
              <a:spcAft>
                <a:spcPts val="0"/>
              </a:spcAft>
              <a:buSzPts val="1120"/>
              <a:buNone/>
              <a:defRPr sz="1400">
                <a:solidFill>
                  <a:srgbClr val="888888"/>
                </a:solidFill>
              </a:defRPr>
            </a:lvl5pPr>
            <a:lvl6pPr indent="-228600" lvl="5" marL="2743200" rtl="0" algn="l">
              <a:lnSpc>
                <a:spcPct val="90000"/>
              </a:lnSpc>
              <a:spcBef>
                <a:spcPts val="400"/>
              </a:spcBef>
              <a:spcAft>
                <a:spcPts val="0"/>
              </a:spcAft>
              <a:buSzPts val="1120"/>
              <a:buNone/>
              <a:defRPr sz="1400">
                <a:solidFill>
                  <a:srgbClr val="888888"/>
                </a:solidFill>
              </a:defRPr>
            </a:lvl6pPr>
            <a:lvl7pPr indent="-228600" lvl="6" marL="3200400" rtl="0" algn="l">
              <a:lnSpc>
                <a:spcPct val="90000"/>
              </a:lnSpc>
              <a:spcBef>
                <a:spcPts val="400"/>
              </a:spcBef>
              <a:spcAft>
                <a:spcPts val="0"/>
              </a:spcAft>
              <a:buSzPts val="1120"/>
              <a:buNone/>
              <a:defRPr sz="1400">
                <a:solidFill>
                  <a:srgbClr val="888888"/>
                </a:solidFill>
              </a:defRPr>
            </a:lvl7pPr>
            <a:lvl8pPr indent="-228600" lvl="7" marL="3657600" rtl="0" algn="l">
              <a:lnSpc>
                <a:spcPct val="90000"/>
              </a:lnSpc>
              <a:spcBef>
                <a:spcPts val="400"/>
              </a:spcBef>
              <a:spcAft>
                <a:spcPts val="0"/>
              </a:spcAft>
              <a:buSzPts val="1120"/>
              <a:buNone/>
              <a:defRPr sz="1400">
                <a:solidFill>
                  <a:srgbClr val="888888"/>
                </a:solidFill>
              </a:defRPr>
            </a:lvl8pPr>
            <a:lvl9pPr indent="-228600" lvl="8" marL="4114800" rtl="0" algn="l">
              <a:lnSpc>
                <a:spcPct val="90000"/>
              </a:lnSpc>
              <a:spcBef>
                <a:spcPts val="400"/>
              </a:spcBef>
              <a:spcAft>
                <a:spcPts val="400"/>
              </a:spcAft>
              <a:buSzPts val="1120"/>
              <a:buNone/>
              <a:defRPr sz="1400">
                <a:solidFill>
                  <a:srgbClr val="888888"/>
                </a:solidFill>
              </a:defRPr>
            </a:lvl9pPr>
          </a:lstStyle>
          <a:p/>
        </p:txBody>
      </p:sp>
      <p:sp>
        <p:nvSpPr>
          <p:cNvPr id="95" name="Google Shape;95;p14"/>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4"/>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lvl1pPr indent="-320040" lvl="0" marL="457200" rtl="0" algn="l">
              <a:lnSpc>
                <a:spcPct val="90000"/>
              </a:lnSpc>
              <a:spcBef>
                <a:spcPts val="1400"/>
              </a:spcBef>
              <a:spcAft>
                <a:spcPts val="0"/>
              </a:spcAft>
              <a:buSzPts val="1440"/>
              <a:buChar char="•"/>
              <a:defRPr/>
            </a:lvl1pPr>
            <a:lvl2pPr indent="-320040" lvl="1" marL="914400" rtl="0" algn="l">
              <a:lnSpc>
                <a:spcPct val="90000"/>
              </a:lnSpc>
              <a:spcBef>
                <a:spcPts val="200"/>
              </a:spcBef>
              <a:spcAft>
                <a:spcPts val="0"/>
              </a:spcAft>
              <a:buSzPts val="1440"/>
              <a:buChar char="•"/>
              <a:defRPr/>
            </a:lvl2pPr>
            <a:lvl3pPr indent="-320039" lvl="2" marL="1371600" rtl="0" algn="l">
              <a:lnSpc>
                <a:spcPct val="90000"/>
              </a:lnSpc>
              <a:spcBef>
                <a:spcPts val="400"/>
              </a:spcBef>
              <a:spcAft>
                <a:spcPts val="0"/>
              </a:spcAft>
              <a:buSzPts val="1440"/>
              <a:buChar char="•"/>
              <a:defRPr/>
            </a:lvl3pPr>
            <a:lvl4pPr indent="-320039" lvl="3" marL="1828800" rtl="0" algn="l">
              <a:lnSpc>
                <a:spcPct val="90000"/>
              </a:lnSpc>
              <a:spcBef>
                <a:spcPts val="400"/>
              </a:spcBef>
              <a:spcAft>
                <a:spcPts val="0"/>
              </a:spcAft>
              <a:buSzPts val="1440"/>
              <a:buChar char="•"/>
              <a:defRPr/>
            </a:lvl4pPr>
            <a:lvl5pPr indent="-320039" lvl="4" marL="2286000" rtl="0" algn="l">
              <a:lnSpc>
                <a:spcPct val="90000"/>
              </a:lnSpc>
              <a:spcBef>
                <a:spcPts val="400"/>
              </a:spcBef>
              <a:spcAft>
                <a:spcPts val="0"/>
              </a:spcAft>
              <a:buSzPts val="1440"/>
              <a:buChar char="•"/>
              <a:defRPr/>
            </a:lvl5pPr>
            <a:lvl6pPr indent="-320039" lvl="5" marL="2743200" rtl="0" algn="l">
              <a:lnSpc>
                <a:spcPct val="90000"/>
              </a:lnSpc>
              <a:spcBef>
                <a:spcPts val="400"/>
              </a:spcBef>
              <a:spcAft>
                <a:spcPts val="0"/>
              </a:spcAft>
              <a:buSzPts val="1440"/>
              <a:buChar char="•"/>
              <a:defRPr/>
            </a:lvl6pPr>
            <a:lvl7pPr indent="-320039" lvl="6" marL="3200400" rtl="0" algn="l">
              <a:lnSpc>
                <a:spcPct val="90000"/>
              </a:lnSpc>
              <a:spcBef>
                <a:spcPts val="400"/>
              </a:spcBef>
              <a:spcAft>
                <a:spcPts val="0"/>
              </a:spcAft>
              <a:buSzPts val="1440"/>
              <a:buChar char="•"/>
              <a:defRPr/>
            </a:lvl7pPr>
            <a:lvl8pPr indent="-320040" lvl="7" marL="3657600" rtl="0" algn="l">
              <a:lnSpc>
                <a:spcPct val="90000"/>
              </a:lnSpc>
              <a:spcBef>
                <a:spcPts val="400"/>
              </a:spcBef>
              <a:spcAft>
                <a:spcPts val="0"/>
              </a:spcAft>
              <a:buSzPts val="1440"/>
              <a:buChar char="•"/>
              <a:defRPr/>
            </a:lvl8pPr>
            <a:lvl9pPr indent="-320040" lvl="8" marL="4114800" rtl="0" algn="l">
              <a:lnSpc>
                <a:spcPct val="90000"/>
              </a:lnSpc>
              <a:spcBef>
                <a:spcPts val="400"/>
              </a:spcBef>
              <a:spcAft>
                <a:spcPts val="400"/>
              </a:spcAft>
              <a:buSzPts val="1440"/>
              <a:buChar char="•"/>
              <a:defRPr/>
            </a:lvl9pPr>
          </a:lstStyle>
          <a:p/>
        </p:txBody>
      </p:sp>
      <p:sp>
        <p:nvSpPr>
          <p:cNvPr id="30" name="Google Shape;30;p4"/>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 name="Shape 33"/>
        <p:cNvGrpSpPr/>
        <p:nvPr/>
      </p:nvGrpSpPr>
      <p:grpSpPr>
        <a:xfrm>
          <a:off x="0" y="0"/>
          <a:ext cx="0" cy="0"/>
          <a:chOff x="0" y="0"/>
          <a:chExt cx="0" cy="0"/>
        </a:xfrm>
      </p:grpSpPr>
      <p:sp>
        <p:nvSpPr>
          <p:cNvPr id="34" name="Google Shape;34;p5"/>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5"/>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Autofit/>
          </a:bodyPr>
          <a:lstStyle>
            <a:lvl1pPr indent="-320040" lvl="0" marL="457200" rtl="0" algn="l">
              <a:lnSpc>
                <a:spcPct val="90000"/>
              </a:lnSpc>
              <a:spcBef>
                <a:spcPts val="1400"/>
              </a:spcBef>
              <a:spcAft>
                <a:spcPts val="0"/>
              </a:spcAft>
              <a:buSzPts val="1440"/>
              <a:buChar char="•"/>
              <a:defRPr/>
            </a:lvl1pPr>
            <a:lvl2pPr indent="-320040" lvl="1" marL="914400" rtl="0" algn="l">
              <a:lnSpc>
                <a:spcPct val="90000"/>
              </a:lnSpc>
              <a:spcBef>
                <a:spcPts val="200"/>
              </a:spcBef>
              <a:spcAft>
                <a:spcPts val="0"/>
              </a:spcAft>
              <a:buSzPts val="1440"/>
              <a:buChar char="•"/>
              <a:defRPr/>
            </a:lvl2pPr>
            <a:lvl3pPr indent="-320039" lvl="2" marL="1371600" rtl="0" algn="l">
              <a:lnSpc>
                <a:spcPct val="90000"/>
              </a:lnSpc>
              <a:spcBef>
                <a:spcPts val="400"/>
              </a:spcBef>
              <a:spcAft>
                <a:spcPts val="0"/>
              </a:spcAft>
              <a:buSzPts val="1440"/>
              <a:buChar char="•"/>
              <a:defRPr/>
            </a:lvl3pPr>
            <a:lvl4pPr indent="-320039" lvl="3" marL="1828800" rtl="0" algn="l">
              <a:lnSpc>
                <a:spcPct val="90000"/>
              </a:lnSpc>
              <a:spcBef>
                <a:spcPts val="400"/>
              </a:spcBef>
              <a:spcAft>
                <a:spcPts val="0"/>
              </a:spcAft>
              <a:buSzPts val="1440"/>
              <a:buChar char="•"/>
              <a:defRPr/>
            </a:lvl4pPr>
            <a:lvl5pPr indent="-320039" lvl="4" marL="2286000" rtl="0" algn="l">
              <a:lnSpc>
                <a:spcPct val="90000"/>
              </a:lnSpc>
              <a:spcBef>
                <a:spcPts val="400"/>
              </a:spcBef>
              <a:spcAft>
                <a:spcPts val="0"/>
              </a:spcAft>
              <a:buSzPts val="1440"/>
              <a:buChar char="•"/>
              <a:defRPr/>
            </a:lvl5pPr>
            <a:lvl6pPr indent="-320039" lvl="5" marL="2743200" rtl="0" algn="l">
              <a:lnSpc>
                <a:spcPct val="90000"/>
              </a:lnSpc>
              <a:spcBef>
                <a:spcPts val="400"/>
              </a:spcBef>
              <a:spcAft>
                <a:spcPts val="0"/>
              </a:spcAft>
              <a:buSzPts val="1440"/>
              <a:buChar char="•"/>
              <a:defRPr/>
            </a:lvl6pPr>
            <a:lvl7pPr indent="-320039" lvl="6" marL="3200400" rtl="0" algn="l">
              <a:lnSpc>
                <a:spcPct val="90000"/>
              </a:lnSpc>
              <a:spcBef>
                <a:spcPts val="400"/>
              </a:spcBef>
              <a:spcAft>
                <a:spcPts val="0"/>
              </a:spcAft>
              <a:buSzPts val="1440"/>
              <a:buChar char="•"/>
              <a:defRPr/>
            </a:lvl7pPr>
            <a:lvl8pPr indent="-320040" lvl="7" marL="3657600" rtl="0" algn="l">
              <a:lnSpc>
                <a:spcPct val="90000"/>
              </a:lnSpc>
              <a:spcBef>
                <a:spcPts val="400"/>
              </a:spcBef>
              <a:spcAft>
                <a:spcPts val="0"/>
              </a:spcAft>
              <a:buSzPts val="1440"/>
              <a:buChar char="•"/>
              <a:defRPr/>
            </a:lvl8pPr>
            <a:lvl9pPr indent="-320040" lvl="8" marL="4114800" rtl="0" algn="l">
              <a:lnSpc>
                <a:spcPct val="90000"/>
              </a:lnSpc>
              <a:spcBef>
                <a:spcPts val="400"/>
              </a:spcBef>
              <a:spcAft>
                <a:spcPts val="400"/>
              </a:spcAft>
              <a:buSzPts val="1440"/>
              <a:buChar char="•"/>
              <a:defRPr/>
            </a:lvl9pPr>
          </a:lstStyle>
          <a:p/>
        </p:txBody>
      </p:sp>
      <p:sp>
        <p:nvSpPr>
          <p:cNvPr id="36" name="Google Shape;36;p5"/>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6"/>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6"/>
          <p:cNvSpPr txBox="1"/>
          <p:nvPr>
            <p:ph idx="1" type="body"/>
          </p:nvPr>
        </p:nvSpPr>
        <p:spPr>
          <a:xfrm rot="5400000">
            <a:off x="4060012" y="-859650"/>
            <a:ext cx="4038600" cy="9872700"/>
          </a:xfrm>
          <a:prstGeom prst="rect">
            <a:avLst/>
          </a:prstGeom>
          <a:noFill/>
          <a:ln>
            <a:noFill/>
          </a:ln>
        </p:spPr>
        <p:txBody>
          <a:bodyPr anchorCtr="0" anchor="t" bIns="45700" lIns="91425" spcFirstLastPara="1" rIns="91425" wrap="square" tIns="45700">
            <a:noAutofit/>
          </a:bodyPr>
          <a:lstStyle>
            <a:lvl1pPr indent="-320040" lvl="0" marL="457200" rtl="0" algn="l">
              <a:lnSpc>
                <a:spcPct val="90000"/>
              </a:lnSpc>
              <a:spcBef>
                <a:spcPts val="1400"/>
              </a:spcBef>
              <a:spcAft>
                <a:spcPts val="0"/>
              </a:spcAft>
              <a:buSzPts val="1440"/>
              <a:buChar char="•"/>
              <a:defRPr/>
            </a:lvl1pPr>
            <a:lvl2pPr indent="-320040" lvl="1" marL="914400" rtl="0" algn="l">
              <a:lnSpc>
                <a:spcPct val="90000"/>
              </a:lnSpc>
              <a:spcBef>
                <a:spcPts val="200"/>
              </a:spcBef>
              <a:spcAft>
                <a:spcPts val="0"/>
              </a:spcAft>
              <a:buSzPts val="1440"/>
              <a:buChar char="•"/>
              <a:defRPr/>
            </a:lvl2pPr>
            <a:lvl3pPr indent="-320039" lvl="2" marL="1371600" rtl="0" algn="l">
              <a:lnSpc>
                <a:spcPct val="90000"/>
              </a:lnSpc>
              <a:spcBef>
                <a:spcPts val="400"/>
              </a:spcBef>
              <a:spcAft>
                <a:spcPts val="0"/>
              </a:spcAft>
              <a:buSzPts val="1440"/>
              <a:buChar char="•"/>
              <a:defRPr/>
            </a:lvl3pPr>
            <a:lvl4pPr indent="-320039" lvl="3" marL="1828800" rtl="0" algn="l">
              <a:lnSpc>
                <a:spcPct val="90000"/>
              </a:lnSpc>
              <a:spcBef>
                <a:spcPts val="400"/>
              </a:spcBef>
              <a:spcAft>
                <a:spcPts val="0"/>
              </a:spcAft>
              <a:buSzPts val="1440"/>
              <a:buChar char="•"/>
              <a:defRPr/>
            </a:lvl4pPr>
            <a:lvl5pPr indent="-320039" lvl="4" marL="2286000" rtl="0" algn="l">
              <a:lnSpc>
                <a:spcPct val="90000"/>
              </a:lnSpc>
              <a:spcBef>
                <a:spcPts val="400"/>
              </a:spcBef>
              <a:spcAft>
                <a:spcPts val="0"/>
              </a:spcAft>
              <a:buSzPts val="1440"/>
              <a:buChar char="•"/>
              <a:defRPr/>
            </a:lvl5pPr>
            <a:lvl6pPr indent="-320039" lvl="5" marL="2743200" rtl="0" algn="l">
              <a:lnSpc>
                <a:spcPct val="90000"/>
              </a:lnSpc>
              <a:spcBef>
                <a:spcPts val="400"/>
              </a:spcBef>
              <a:spcAft>
                <a:spcPts val="0"/>
              </a:spcAft>
              <a:buSzPts val="1440"/>
              <a:buChar char="•"/>
              <a:defRPr/>
            </a:lvl6pPr>
            <a:lvl7pPr indent="-320039" lvl="6" marL="3200400" rtl="0" algn="l">
              <a:lnSpc>
                <a:spcPct val="90000"/>
              </a:lnSpc>
              <a:spcBef>
                <a:spcPts val="400"/>
              </a:spcBef>
              <a:spcAft>
                <a:spcPts val="0"/>
              </a:spcAft>
              <a:buSzPts val="1440"/>
              <a:buChar char="•"/>
              <a:defRPr/>
            </a:lvl7pPr>
            <a:lvl8pPr indent="-320040" lvl="7" marL="3657600" rtl="0" algn="l">
              <a:lnSpc>
                <a:spcPct val="90000"/>
              </a:lnSpc>
              <a:spcBef>
                <a:spcPts val="400"/>
              </a:spcBef>
              <a:spcAft>
                <a:spcPts val="0"/>
              </a:spcAft>
              <a:buSzPts val="1440"/>
              <a:buChar char="•"/>
              <a:defRPr/>
            </a:lvl8pPr>
            <a:lvl9pPr indent="-320040" lvl="8" marL="4114800" rtl="0" algn="l">
              <a:lnSpc>
                <a:spcPct val="90000"/>
              </a:lnSpc>
              <a:spcBef>
                <a:spcPts val="400"/>
              </a:spcBef>
              <a:spcAft>
                <a:spcPts val="400"/>
              </a:spcAft>
              <a:buSzPts val="1440"/>
              <a:buChar char="•"/>
              <a:defRPr/>
            </a:lvl9pPr>
          </a:lstStyle>
          <a:p/>
        </p:txBody>
      </p:sp>
      <p:sp>
        <p:nvSpPr>
          <p:cNvPr id="42" name="Google Shape;42;p6"/>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5" name="Shape 45"/>
        <p:cNvGrpSpPr/>
        <p:nvPr/>
      </p:nvGrpSpPr>
      <p:grpSpPr>
        <a:xfrm>
          <a:off x="0" y="0"/>
          <a:ext cx="0" cy="0"/>
          <a:chOff x="0" y="0"/>
          <a:chExt cx="0" cy="0"/>
        </a:xfrm>
      </p:grpSpPr>
      <p:sp>
        <p:nvSpPr>
          <p:cNvPr id="46" name="Google Shape;46;p7"/>
          <p:cNvSpPr txBox="1"/>
          <p:nvPr>
            <p:ph type="title"/>
          </p:nvPr>
        </p:nvSpPr>
        <p:spPr>
          <a:xfrm>
            <a:off x="1143000" y="1097280"/>
            <a:ext cx="3931800" cy="1737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accent1"/>
              </a:buClr>
              <a:buSzPts val="4000"/>
              <a:buFont typeface="Corbe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7"/>
          <p:cNvSpPr/>
          <p:nvPr>
            <p:ph idx="2" type="pic"/>
          </p:nvPr>
        </p:nvSpPr>
        <p:spPr>
          <a:xfrm>
            <a:off x="5413248" y="1069847"/>
            <a:ext cx="6099000" cy="4800600"/>
          </a:xfrm>
          <a:prstGeom prst="rect">
            <a:avLst/>
          </a:prstGeom>
          <a:noFill/>
          <a:ln>
            <a:noFill/>
          </a:ln>
        </p:spPr>
      </p:sp>
      <p:sp>
        <p:nvSpPr>
          <p:cNvPr id="48" name="Google Shape;48;p7"/>
          <p:cNvSpPr txBox="1"/>
          <p:nvPr>
            <p:ph idx="1" type="body"/>
          </p:nvPr>
        </p:nvSpPr>
        <p:spPr>
          <a:xfrm>
            <a:off x="1143000" y="2834640"/>
            <a:ext cx="3931800" cy="28803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360"/>
              <a:buNone/>
              <a:defRPr sz="1700"/>
            </a:lvl1pPr>
            <a:lvl2pPr indent="-228600" lvl="1" marL="914400" rtl="0" algn="l">
              <a:lnSpc>
                <a:spcPct val="90000"/>
              </a:lnSpc>
              <a:spcBef>
                <a:spcPts val="200"/>
              </a:spcBef>
              <a:spcAft>
                <a:spcPts val="0"/>
              </a:spcAft>
              <a:buSzPts val="960"/>
              <a:buNone/>
              <a:defRPr sz="1200"/>
            </a:lvl2pPr>
            <a:lvl3pPr indent="-228600" lvl="2" marL="1371600" rtl="0" algn="l">
              <a:lnSpc>
                <a:spcPct val="90000"/>
              </a:lnSpc>
              <a:spcBef>
                <a:spcPts val="400"/>
              </a:spcBef>
              <a:spcAft>
                <a:spcPts val="0"/>
              </a:spcAft>
              <a:buSzPts val="800"/>
              <a:buNone/>
              <a:defRPr sz="1000"/>
            </a:lvl3pPr>
            <a:lvl4pPr indent="-228600" lvl="3" marL="1828800" rtl="0" algn="l">
              <a:lnSpc>
                <a:spcPct val="90000"/>
              </a:lnSpc>
              <a:spcBef>
                <a:spcPts val="400"/>
              </a:spcBef>
              <a:spcAft>
                <a:spcPts val="0"/>
              </a:spcAft>
              <a:buSzPts val="720"/>
              <a:buNone/>
              <a:defRPr sz="900"/>
            </a:lvl4pPr>
            <a:lvl5pPr indent="-228600" lvl="4" marL="2286000" rtl="0" algn="l">
              <a:lnSpc>
                <a:spcPct val="90000"/>
              </a:lnSpc>
              <a:spcBef>
                <a:spcPts val="400"/>
              </a:spcBef>
              <a:spcAft>
                <a:spcPts val="0"/>
              </a:spcAft>
              <a:buSzPts val="720"/>
              <a:buNone/>
              <a:defRPr sz="900"/>
            </a:lvl5pPr>
            <a:lvl6pPr indent="-228600" lvl="5" marL="2743200" rtl="0" algn="l">
              <a:lnSpc>
                <a:spcPct val="90000"/>
              </a:lnSpc>
              <a:spcBef>
                <a:spcPts val="400"/>
              </a:spcBef>
              <a:spcAft>
                <a:spcPts val="0"/>
              </a:spcAft>
              <a:buSzPts val="720"/>
              <a:buNone/>
              <a:defRPr sz="900"/>
            </a:lvl6pPr>
            <a:lvl7pPr indent="-228600" lvl="6" marL="3200400" rtl="0" algn="l">
              <a:lnSpc>
                <a:spcPct val="90000"/>
              </a:lnSpc>
              <a:spcBef>
                <a:spcPts val="400"/>
              </a:spcBef>
              <a:spcAft>
                <a:spcPts val="0"/>
              </a:spcAft>
              <a:buSzPts val="720"/>
              <a:buNone/>
              <a:defRPr sz="900"/>
            </a:lvl7pPr>
            <a:lvl8pPr indent="-228600" lvl="7" marL="3657600" rtl="0" algn="l">
              <a:lnSpc>
                <a:spcPct val="90000"/>
              </a:lnSpc>
              <a:spcBef>
                <a:spcPts val="400"/>
              </a:spcBef>
              <a:spcAft>
                <a:spcPts val="0"/>
              </a:spcAft>
              <a:buSzPts val="720"/>
              <a:buNone/>
              <a:defRPr sz="900"/>
            </a:lvl8pPr>
            <a:lvl9pPr indent="-228600" lvl="8" marL="4114800" rtl="0" algn="l">
              <a:lnSpc>
                <a:spcPct val="90000"/>
              </a:lnSpc>
              <a:spcBef>
                <a:spcPts val="400"/>
              </a:spcBef>
              <a:spcAft>
                <a:spcPts val="400"/>
              </a:spcAft>
              <a:buSzPts val="720"/>
              <a:buNone/>
              <a:defRPr sz="900"/>
            </a:lvl9pPr>
          </a:lstStyle>
          <a:p/>
        </p:txBody>
      </p:sp>
      <p:sp>
        <p:nvSpPr>
          <p:cNvPr id="49" name="Google Shape;49;p7"/>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8"/>
          <p:cNvSpPr txBox="1"/>
          <p:nvPr>
            <p:ph type="title"/>
          </p:nvPr>
        </p:nvSpPr>
        <p:spPr>
          <a:xfrm>
            <a:off x="1143000" y="1097280"/>
            <a:ext cx="3931800" cy="1737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accent1"/>
              </a:buClr>
              <a:buSzPts val="4000"/>
              <a:buFont typeface="Corbe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 name="Google Shape;54;p8"/>
          <p:cNvSpPr txBox="1"/>
          <p:nvPr>
            <p:ph idx="1" type="body"/>
          </p:nvPr>
        </p:nvSpPr>
        <p:spPr>
          <a:xfrm>
            <a:off x="5852159" y="1097280"/>
            <a:ext cx="5212200" cy="4663500"/>
          </a:xfrm>
          <a:prstGeom prst="rect">
            <a:avLst/>
          </a:prstGeom>
          <a:noFill/>
          <a:ln>
            <a:noFill/>
          </a:ln>
        </p:spPr>
        <p:txBody>
          <a:bodyPr anchorCtr="0" anchor="t" bIns="45700" lIns="91425" spcFirstLastPara="1" rIns="91425" wrap="square" tIns="45700">
            <a:noAutofit/>
          </a:bodyPr>
          <a:lstStyle>
            <a:lvl1pPr indent="-391160" lvl="0" marL="457200" rtl="0" algn="l">
              <a:lnSpc>
                <a:spcPct val="90000"/>
              </a:lnSpc>
              <a:spcBef>
                <a:spcPts val="1400"/>
              </a:spcBef>
              <a:spcAft>
                <a:spcPts val="0"/>
              </a:spcAft>
              <a:buSzPts val="2560"/>
              <a:buChar char="•"/>
              <a:defRPr sz="3200"/>
            </a:lvl1pPr>
            <a:lvl2pPr indent="-370840" lvl="1" marL="914400" rtl="0" algn="l">
              <a:lnSpc>
                <a:spcPct val="90000"/>
              </a:lnSpc>
              <a:spcBef>
                <a:spcPts val="200"/>
              </a:spcBef>
              <a:spcAft>
                <a:spcPts val="0"/>
              </a:spcAft>
              <a:buSzPts val="2240"/>
              <a:buChar char="•"/>
              <a:defRPr sz="2800"/>
            </a:lvl2pPr>
            <a:lvl3pPr indent="-350519" lvl="2" marL="1371600" rtl="0" algn="l">
              <a:lnSpc>
                <a:spcPct val="90000"/>
              </a:lnSpc>
              <a:spcBef>
                <a:spcPts val="400"/>
              </a:spcBef>
              <a:spcAft>
                <a:spcPts val="0"/>
              </a:spcAft>
              <a:buSzPts val="1920"/>
              <a:buChar char="•"/>
              <a:defRPr sz="2400"/>
            </a:lvl3pPr>
            <a:lvl4pPr indent="-330200" lvl="3" marL="1828800" rtl="0" algn="l">
              <a:lnSpc>
                <a:spcPct val="90000"/>
              </a:lnSpc>
              <a:spcBef>
                <a:spcPts val="400"/>
              </a:spcBef>
              <a:spcAft>
                <a:spcPts val="0"/>
              </a:spcAft>
              <a:buSzPts val="1600"/>
              <a:buChar char="•"/>
              <a:defRPr sz="2000"/>
            </a:lvl4pPr>
            <a:lvl5pPr indent="-330200" lvl="4" marL="2286000" rtl="0" algn="l">
              <a:lnSpc>
                <a:spcPct val="90000"/>
              </a:lnSpc>
              <a:spcBef>
                <a:spcPts val="400"/>
              </a:spcBef>
              <a:spcAft>
                <a:spcPts val="0"/>
              </a:spcAft>
              <a:buSzPts val="1600"/>
              <a:buChar char="•"/>
              <a:defRPr sz="2000"/>
            </a:lvl5pPr>
            <a:lvl6pPr indent="-330200" lvl="5" marL="2743200" rtl="0" algn="l">
              <a:lnSpc>
                <a:spcPct val="90000"/>
              </a:lnSpc>
              <a:spcBef>
                <a:spcPts val="400"/>
              </a:spcBef>
              <a:spcAft>
                <a:spcPts val="0"/>
              </a:spcAft>
              <a:buSzPts val="1600"/>
              <a:buChar char="•"/>
              <a:defRPr sz="2000"/>
            </a:lvl6pPr>
            <a:lvl7pPr indent="-330200" lvl="6" marL="3200400" rtl="0" algn="l">
              <a:lnSpc>
                <a:spcPct val="90000"/>
              </a:lnSpc>
              <a:spcBef>
                <a:spcPts val="400"/>
              </a:spcBef>
              <a:spcAft>
                <a:spcPts val="0"/>
              </a:spcAft>
              <a:buSzPts val="1600"/>
              <a:buChar char="•"/>
              <a:defRPr sz="2000"/>
            </a:lvl7pPr>
            <a:lvl8pPr indent="-330200" lvl="7" marL="3657600" rtl="0" algn="l">
              <a:lnSpc>
                <a:spcPct val="90000"/>
              </a:lnSpc>
              <a:spcBef>
                <a:spcPts val="400"/>
              </a:spcBef>
              <a:spcAft>
                <a:spcPts val="0"/>
              </a:spcAft>
              <a:buSzPts val="1600"/>
              <a:buChar char="•"/>
              <a:defRPr sz="2000"/>
            </a:lvl8pPr>
            <a:lvl9pPr indent="-330200" lvl="8" marL="4114800" rtl="0" algn="l">
              <a:lnSpc>
                <a:spcPct val="90000"/>
              </a:lnSpc>
              <a:spcBef>
                <a:spcPts val="400"/>
              </a:spcBef>
              <a:spcAft>
                <a:spcPts val="400"/>
              </a:spcAft>
              <a:buSzPts val="1600"/>
              <a:buChar char="•"/>
              <a:defRPr sz="2000"/>
            </a:lvl9pPr>
          </a:lstStyle>
          <a:p/>
        </p:txBody>
      </p:sp>
      <p:sp>
        <p:nvSpPr>
          <p:cNvPr id="55" name="Google Shape;55;p8"/>
          <p:cNvSpPr txBox="1"/>
          <p:nvPr>
            <p:ph idx="2" type="body"/>
          </p:nvPr>
        </p:nvSpPr>
        <p:spPr>
          <a:xfrm>
            <a:off x="1143000" y="2834640"/>
            <a:ext cx="3931800" cy="30174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360"/>
              <a:buNone/>
              <a:defRPr sz="1700"/>
            </a:lvl1pPr>
            <a:lvl2pPr indent="-228600" lvl="1" marL="914400" rtl="0" algn="l">
              <a:lnSpc>
                <a:spcPct val="90000"/>
              </a:lnSpc>
              <a:spcBef>
                <a:spcPts val="200"/>
              </a:spcBef>
              <a:spcAft>
                <a:spcPts val="0"/>
              </a:spcAft>
              <a:buSzPts val="960"/>
              <a:buNone/>
              <a:defRPr sz="1200"/>
            </a:lvl2pPr>
            <a:lvl3pPr indent="-228600" lvl="2" marL="1371600" rtl="0" algn="l">
              <a:lnSpc>
                <a:spcPct val="90000"/>
              </a:lnSpc>
              <a:spcBef>
                <a:spcPts val="400"/>
              </a:spcBef>
              <a:spcAft>
                <a:spcPts val="0"/>
              </a:spcAft>
              <a:buSzPts val="800"/>
              <a:buNone/>
              <a:defRPr sz="1000"/>
            </a:lvl3pPr>
            <a:lvl4pPr indent="-228600" lvl="3" marL="1828800" rtl="0" algn="l">
              <a:lnSpc>
                <a:spcPct val="90000"/>
              </a:lnSpc>
              <a:spcBef>
                <a:spcPts val="400"/>
              </a:spcBef>
              <a:spcAft>
                <a:spcPts val="0"/>
              </a:spcAft>
              <a:buSzPts val="720"/>
              <a:buNone/>
              <a:defRPr sz="900"/>
            </a:lvl4pPr>
            <a:lvl5pPr indent="-228600" lvl="4" marL="2286000" rtl="0" algn="l">
              <a:lnSpc>
                <a:spcPct val="90000"/>
              </a:lnSpc>
              <a:spcBef>
                <a:spcPts val="400"/>
              </a:spcBef>
              <a:spcAft>
                <a:spcPts val="0"/>
              </a:spcAft>
              <a:buSzPts val="720"/>
              <a:buNone/>
              <a:defRPr sz="900"/>
            </a:lvl5pPr>
            <a:lvl6pPr indent="-228600" lvl="5" marL="2743200" rtl="0" algn="l">
              <a:lnSpc>
                <a:spcPct val="90000"/>
              </a:lnSpc>
              <a:spcBef>
                <a:spcPts val="400"/>
              </a:spcBef>
              <a:spcAft>
                <a:spcPts val="0"/>
              </a:spcAft>
              <a:buSzPts val="720"/>
              <a:buNone/>
              <a:defRPr sz="900"/>
            </a:lvl6pPr>
            <a:lvl7pPr indent="-228600" lvl="6" marL="3200400" rtl="0" algn="l">
              <a:lnSpc>
                <a:spcPct val="90000"/>
              </a:lnSpc>
              <a:spcBef>
                <a:spcPts val="400"/>
              </a:spcBef>
              <a:spcAft>
                <a:spcPts val="0"/>
              </a:spcAft>
              <a:buSzPts val="720"/>
              <a:buNone/>
              <a:defRPr sz="900"/>
            </a:lvl7pPr>
            <a:lvl8pPr indent="-228600" lvl="7" marL="3657600" rtl="0" algn="l">
              <a:lnSpc>
                <a:spcPct val="90000"/>
              </a:lnSpc>
              <a:spcBef>
                <a:spcPts val="400"/>
              </a:spcBef>
              <a:spcAft>
                <a:spcPts val="0"/>
              </a:spcAft>
              <a:buSzPts val="720"/>
              <a:buNone/>
              <a:defRPr sz="900"/>
            </a:lvl8pPr>
            <a:lvl9pPr indent="-228600" lvl="8" marL="4114800" rtl="0" algn="l">
              <a:lnSpc>
                <a:spcPct val="90000"/>
              </a:lnSpc>
              <a:spcBef>
                <a:spcPts val="400"/>
              </a:spcBef>
              <a:spcAft>
                <a:spcPts val="400"/>
              </a:spcAft>
              <a:buSzPts val="720"/>
              <a:buNone/>
              <a:defRPr sz="900"/>
            </a:lvl9pPr>
          </a:lstStyle>
          <a:p/>
        </p:txBody>
      </p:sp>
      <p:sp>
        <p:nvSpPr>
          <p:cNvPr id="56" name="Google Shape;56;p8"/>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0"/>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 name="Google Shape;65;p10"/>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1"/>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1"/>
          <p:cNvSpPr txBox="1"/>
          <p:nvPr>
            <p:ph idx="1" type="body"/>
          </p:nvPr>
        </p:nvSpPr>
        <p:spPr>
          <a:xfrm>
            <a:off x="1143000" y="2001511"/>
            <a:ext cx="4755000" cy="777300"/>
          </a:xfrm>
          <a:prstGeom prst="rect">
            <a:avLst/>
          </a:prstGeom>
          <a:noFill/>
          <a:ln>
            <a:noFill/>
          </a:ln>
        </p:spPr>
        <p:txBody>
          <a:bodyPr anchorCtr="0" anchor="ctr" bIns="45700" lIns="91425" spcFirstLastPara="1" rIns="91425" wrap="square" tIns="45700">
            <a:noAutofit/>
          </a:bodyPr>
          <a:lstStyle>
            <a:lvl1pPr indent="-228600" lvl="0" marL="457200" rtl="0" algn="l">
              <a:lnSpc>
                <a:spcPct val="90000"/>
              </a:lnSpc>
              <a:spcBef>
                <a:spcPts val="0"/>
              </a:spcBef>
              <a:spcAft>
                <a:spcPts val="0"/>
              </a:spcAft>
              <a:buSzPts val="1920"/>
              <a:buNone/>
              <a:defRPr b="1" sz="2400"/>
            </a:lvl1pPr>
            <a:lvl2pPr indent="-228600" lvl="1" marL="914400" rtl="0" algn="l">
              <a:lnSpc>
                <a:spcPct val="90000"/>
              </a:lnSpc>
              <a:spcBef>
                <a:spcPts val="200"/>
              </a:spcBef>
              <a:spcAft>
                <a:spcPts val="0"/>
              </a:spcAft>
              <a:buSzPts val="1600"/>
              <a:buNone/>
              <a:defRPr b="1" sz="2000"/>
            </a:lvl2pPr>
            <a:lvl3pPr indent="-228600" lvl="2" marL="1371600" rtl="0" algn="l">
              <a:lnSpc>
                <a:spcPct val="90000"/>
              </a:lnSpc>
              <a:spcBef>
                <a:spcPts val="400"/>
              </a:spcBef>
              <a:spcAft>
                <a:spcPts val="0"/>
              </a:spcAft>
              <a:buSzPts val="1440"/>
              <a:buNone/>
              <a:defRPr b="1" sz="1800"/>
            </a:lvl3pPr>
            <a:lvl4pPr indent="-228600" lvl="3" marL="1828800" rtl="0" algn="l">
              <a:lnSpc>
                <a:spcPct val="90000"/>
              </a:lnSpc>
              <a:spcBef>
                <a:spcPts val="400"/>
              </a:spcBef>
              <a:spcAft>
                <a:spcPts val="0"/>
              </a:spcAft>
              <a:buSzPts val="1280"/>
              <a:buNone/>
              <a:defRPr b="1" sz="1600"/>
            </a:lvl4pPr>
            <a:lvl5pPr indent="-228600" lvl="4" marL="2286000" rtl="0" algn="l">
              <a:lnSpc>
                <a:spcPct val="90000"/>
              </a:lnSpc>
              <a:spcBef>
                <a:spcPts val="400"/>
              </a:spcBef>
              <a:spcAft>
                <a:spcPts val="0"/>
              </a:spcAft>
              <a:buSzPts val="1280"/>
              <a:buNone/>
              <a:defRPr b="1" sz="1600"/>
            </a:lvl5pPr>
            <a:lvl6pPr indent="-228600" lvl="5" marL="2743200" rtl="0" algn="l">
              <a:lnSpc>
                <a:spcPct val="90000"/>
              </a:lnSpc>
              <a:spcBef>
                <a:spcPts val="400"/>
              </a:spcBef>
              <a:spcAft>
                <a:spcPts val="0"/>
              </a:spcAft>
              <a:buSzPts val="1280"/>
              <a:buNone/>
              <a:defRPr b="1" sz="1600"/>
            </a:lvl6pPr>
            <a:lvl7pPr indent="-228600" lvl="6" marL="3200400" rtl="0" algn="l">
              <a:lnSpc>
                <a:spcPct val="90000"/>
              </a:lnSpc>
              <a:spcBef>
                <a:spcPts val="400"/>
              </a:spcBef>
              <a:spcAft>
                <a:spcPts val="0"/>
              </a:spcAft>
              <a:buSzPts val="1280"/>
              <a:buNone/>
              <a:defRPr b="1" sz="1600"/>
            </a:lvl7pPr>
            <a:lvl8pPr indent="-228600" lvl="7" marL="3657600" rtl="0" algn="l">
              <a:lnSpc>
                <a:spcPct val="90000"/>
              </a:lnSpc>
              <a:spcBef>
                <a:spcPts val="400"/>
              </a:spcBef>
              <a:spcAft>
                <a:spcPts val="0"/>
              </a:spcAft>
              <a:buSzPts val="1280"/>
              <a:buNone/>
              <a:defRPr b="1" sz="1600"/>
            </a:lvl8pPr>
            <a:lvl9pPr indent="-228600" lvl="8" marL="4114800" rtl="0" algn="l">
              <a:lnSpc>
                <a:spcPct val="90000"/>
              </a:lnSpc>
              <a:spcBef>
                <a:spcPts val="400"/>
              </a:spcBef>
              <a:spcAft>
                <a:spcPts val="400"/>
              </a:spcAft>
              <a:buSzPts val="1280"/>
              <a:buNone/>
              <a:defRPr b="1" sz="1600"/>
            </a:lvl9pPr>
          </a:lstStyle>
          <a:p/>
        </p:txBody>
      </p:sp>
      <p:sp>
        <p:nvSpPr>
          <p:cNvPr id="71" name="Google Shape;71;p11"/>
          <p:cNvSpPr txBox="1"/>
          <p:nvPr>
            <p:ph idx="2" type="body"/>
          </p:nvPr>
        </p:nvSpPr>
        <p:spPr>
          <a:xfrm>
            <a:off x="1143000" y="2721483"/>
            <a:ext cx="4755000" cy="3383400"/>
          </a:xfrm>
          <a:prstGeom prst="rect">
            <a:avLst/>
          </a:prstGeom>
          <a:noFill/>
          <a:ln>
            <a:noFill/>
          </a:ln>
        </p:spPr>
        <p:txBody>
          <a:bodyPr anchorCtr="0" anchor="t" bIns="45700" lIns="91425" spcFirstLastPara="1" rIns="91425" wrap="square" tIns="45700">
            <a:noAutofit/>
          </a:bodyPr>
          <a:lstStyle>
            <a:lvl1pPr indent="-340360" lvl="0" marL="457200" rtl="0" algn="l">
              <a:lnSpc>
                <a:spcPct val="90000"/>
              </a:lnSpc>
              <a:spcBef>
                <a:spcPts val="1400"/>
              </a:spcBef>
              <a:spcAft>
                <a:spcPts val="0"/>
              </a:spcAft>
              <a:buSzPts val="1760"/>
              <a:buChar char="•"/>
              <a:defRPr sz="2200"/>
            </a:lvl1pPr>
            <a:lvl2pPr indent="-330200" lvl="1" marL="914400" rtl="0" algn="l">
              <a:lnSpc>
                <a:spcPct val="90000"/>
              </a:lnSpc>
              <a:spcBef>
                <a:spcPts val="200"/>
              </a:spcBef>
              <a:spcAft>
                <a:spcPts val="0"/>
              </a:spcAft>
              <a:buSzPts val="1600"/>
              <a:buChar char="•"/>
              <a:defRPr sz="2000"/>
            </a:lvl2pPr>
            <a:lvl3pPr indent="-320039" lvl="2" marL="1371600" rtl="0" algn="l">
              <a:lnSpc>
                <a:spcPct val="90000"/>
              </a:lnSpc>
              <a:spcBef>
                <a:spcPts val="400"/>
              </a:spcBef>
              <a:spcAft>
                <a:spcPts val="0"/>
              </a:spcAft>
              <a:buSzPts val="1440"/>
              <a:buChar char="•"/>
              <a:defRPr sz="1800"/>
            </a:lvl3pPr>
            <a:lvl4pPr indent="-309880" lvl="3" marL="1828800" rtl="0" algn="l">
              <a:lnSpc>
                <a:spcPct val="90000"/>
              </a:lnSpc>
              <a:spcBef>
                <a:spcPts val="400"/>
              </a:spcBef>
              <a:spcAft>
                <a:spcPts val="0"/>
              </a:spcAft>
              <a:buSzPts val="1280"/>
              <a:buChar char="•"/>
              <a:defRPr sz="1600"/>
            </a:lvl4pPr>
            <a:lvl5pPr indent="-309879" lvl="4" marL="2286000" rtl="0" algn="l">
              <a:lnSpc>
                <a:spcPct val="90000"/>
              </a:lnSpc>
              <a:spcBef>
                <a:spcPts val="400"/>
              </a:spcBef>
              <a:spcAft>
                <a:spcPts val="0"/>
              </a:spcAft>
              <a:buSzPts val="1280"/>
              <a:buChar char="•"/>
              <a:defRPr sz="1600"/>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72" name="Google Shape;72;p11"/>
          <p:cNvSpPr txBox="1"/>
          <p:nvPr>
            <p:ph idx="3" type="body"/>
          </p:nvPr>
        </p:nvSpPr>
        <p:spPr>
          <a:xfrm>
            <a:off x="6269173" y="1999032"/>
            <a:ext cx="4755000" cy="777300"/>
          </a:xfrm>
          <a:prstGeom prst="rect">
            <a:avLst/>
          </a:prstGeom>
          <a:noFill/>
          <a:ln>
            <a:noFill/>
          </a:ln>
        </p:spPr>
        <p:txBody>
          <a:bodyPr anchorCtr="0" anchor="ctr" bIns="45700" lIns="91425" spcFirstLastPara="1" rIns="91425" wrap="square" tIns="45700">
            <a:noAutofit/>
          </a:bodyPr>
          <a:lstStyle>
            <a:lvl1pPr indent="-228600" lvl="0" marL="457200" rtl="0" algn="l">
              <a:lnSpc>
                <a:spcPct val="90000"/>
              </a:lnSpc>
              <a:spcBef>
                <a:spcPts val="0"/>
              </a:spcBef>
              <a:spcAft>
                <a:spcPts val="0"/>
              </a:spcAft>
              <a:buSzPts val="1920"/>
              <a:buNone/>
              <a:defRPr b="1" sz="2400"/>
            </a:lvl1pPr>
            <a:lvl2pPr indent="-228600" lvl="1" marL="914400" rtl="0" algn="l">
              <a:lnSpc>
                <a:spcPct val="90000"/>
              </a:lnSpc>
              <a:spcBef>
                <a:spcPts val="200"/>
              </a:spcBef>
              <a:spcAft>
                <a:spcPts val="0"/>
              </a:spcAft>
              <a:buSzPts val="1600"/>
              <a:buNone/>
              <a:defRPr b="1" sz="2000"/>
            </a:lvl2pPr>
            <a:lvl3pPr indent="-228600" lvl="2" marL="1371600" rtl="0" algn="l">
              <a:lnSpc>
                <a:spcPct val="90000"/>
              </a:lnSpc>
              <a:spcBef>
                <a:spcPts val="400"/>
              </a:spcBef>
              <a:spcAft>
                <a:spcPts val="0"/>
              </a:spcAft>
              <a:buSzPts val="1440"/>
              <a:buNone/>
              <a:defRPr b="1" sz="1800"/>
            </a:lvl3pPr>
            <a:lvl4pPr indent="-228600" lvl="3" marL="1828800" rtl="0" algn="l">
              <a:lnSpc>
                <a:spcPct val="90000"/>
              </a:lnSpc>
              <a:spcBef>
                <a:spcPts val="400"/>
              </a:spcBef>
              <a:spcAft>
                <a:spcPts val="0"/>
              </a:spcAft>
              <a:buSzPts val="1280"/>
              <a:buNone/>
              <a:defRPr b="1" sz="1600"/>
            </a:lvl4pPr>
            <a:lvl5pPr indent="-228600" lvl="4" marL="2286000" rtl="0" algn="l">
              <a:lnSpc>
                <a:spcPct val="90000"/>
              </a:lnSpc>
              <a:spcBef>
                <a:spcPts val="400"/>
              </a:spcBef>
              <a:spcAft>
                <a:spcPts val="0"/>
              </a:spcAft>
              <a:buSzPts val="1280"/>
              <a:buNone/>
              <a:defRPr b="1" sz="1600"/>
            </a:lvl5pPr>
            <a:lvl6pPr indent="-228600" lvl="5" marL="2743200" rtl="0" algn="l">
              <a:lnSpc>
                <a:spcPct val="90000"/>
              </a:lnSpc>
              <a:spcBef>
                <a:spcPts val="400"/>
              </a:spcBef>
              <a:spcAft>
                <a:spcPts val="0"/>
              </a:spcAft>
              <a:buSzPts val="1280"/>
              <a:buNone/>
              <a:defRPr b="1" sz="1600"/>
            </a:lvl6pPr>
            <a:lvl7pPr indent="-228600" lvl="6" marL="3200400" rtl="0" algn="l">
              <a:lnSpc>
                <a:spcPct val="90000"/>
              </a:lnSpc>
              <a:spcBef>
                <a:spcPts val="400"/>
              </a:spcBef>
              <a:spcAft>
                <a:spcPts val="0"/>
              </a:spcAft>
              <a:buSzPts val="1280"/>
              <a:buNone/>
              <a:defRPr b="1" sz="1600"/>
            </a:lvl7pPr>
            <a:lvl8pPr indent="-228600" lvl="7" marL="3657600" rtl="0" algn="l">
              <a:lnSpc>
                <a:spcPct val="90000"/>
              </a:lnSpc>
              <a:spcBef>
                <a:spcPts val="400"/>
              </a:spcBef>
              <a:spcAft>
                <a:spcPts val="0"/>
              </a:spcAft>
              <a:buSzPts val="1280"/>
              <a:buNone/>
              <a:defRPr b="1" sz="1600"/>
            </a:lvl8pPr>
            <a:lvl9pPr indent="-228600" lvl="8" marL="4114800" rtl="0" algn="l">
              <a:lnSpc>
                <a:spcPct val="90000"/>
              </a:lnSpc>
              <a:spcBef>
                <a:spcPts val="400"/>
              </a:spcBef>
              <a:spcAft>
                <a:spcPts val="400"/>
              </a:spcAft>
              <a:buSzPts val="1280"/>
              <a:buNone/>
              <a:defRPr b="1" sz="1600"/>
            </a:lvl9pPr>
          </a:lstStyle>
          <a:p/>
        </p:txBody>
      </p:sp>
      <p:sp>
        <p:nvSpPr>
          <p:cNvPr id="73" name="Google Shape;73;p11"/>
          <p:cNvSpPr txBox="1"/>
          <p:nvPr>
            <p:ph idx="4" type="body"/>
          </p:nvPr>
        </p:nvSpPr>
        <p:spPr>
          <a:xfrm>
            <a:off x="6269173" y="2719322"/>
            <a:ext cx="4755000" cy="3383400"/>
          </a:xfrm>
          <a:prstGeom prst="rect">
            <a:avLst/>
          </a:prstGeom>
          <a:noFill/>
          <a:ln>
            <a:noFill/>
          </a:ln>
        </p:spPr>
        <p:txBody>
          <a:bodyPr anchorCtr="0" anchor="t" bIns="45700" lIns="91425" spcFirstLastPara="1" rIns="91425" wrap="square" tIns="45700">
            <a:noAutofit/>
          </a:bodyPr>
          <a:lstStyle>
            <a:lvl1pPr indent="-340360" lvl="0" marL="457200" rtl="0" algn="l">
              <a:lnSpc>
                <a:spcPct val="90000"/>
              </a:lnSpc>
              <a:spcBef>
                <a:spcPts val="1400"/>
              </a:spcBef>
              <a:spcAft>
                <a:spcPts val="0"/>
              </a:spcAft>
              <a:buSzPts val="1760"/>
              <a:buChar char="•"/>
              <a:defRPr sz="2200"/>
            </a:lvl1pPr>
            <a:lvl2pPr indent="-330200" lvl="1" marL="914400" rtl="0" algn="l">
              <a:lnSpc>
                <a:spcPct val="90000"/>
              </a:lnSpc>
              <a:spcBef>
                <a:spcPts val="200"/>
              </a:spcBef>
              <a:spcAft>
                <a:spcPts val="0"/>
              </a:spcAft>
              <a:buSzPts val="1600"/>
              <a:buChar char="•"/>
              <a:defRPr sz="2000"/>
            </a:lvl2pPr>
            <a:lvl3pPr indent="-320039" lvl="2" marL="1371600" rtl="0" algn="l">
              <a:lnSpc>
                <a:spcPct val="90000"/>
              </a:lnSpc>
              <a:spcBef>
                <a:spcPts val="400"/>
              </a:spcBef>
              <a:spcAft>
                <a:spcPts val="0"/>
              </a:spcAft>
              <a:buSzPts val="1440"/>
              <a:buChar char="•"/>
              <a:defRPr sz="1800"/>
            </a:lvl3pPr>
            <a:lvl4pPr indent="-309880" lvl="3" marL="1828800" rtl="0" algn="l">
              <a:lnSpc>
                <a:spcPct val="90000"/>
              </a:lnSpc>
              <a:spcBef>
                <a:spcPts val="400"/>
              </a:spcBef>
              <a:spcAft>
                <a:spcPts val="0"/>
              </a:spcAft>
              <a:buSzPts val="1280"/>
              <a:buChar char="•"/>
              <a:defRPr sz="1600"/>
            </a:lvl4pPr>
            <a:lvl5pPr indent="-309879" lvl="4" marL="2286000" rtl="0" algn="l">
              <a:lnSpc>
                <a:spcPct val="90000"/>
              </a:lnSpc>
              <a:spcBef>
                <a:spcPts val="400"/>
              </a:spcBef>
              <a:spcAft>
                <a:spcPts val="0"/>
              </a:spcAft>
              <a:buSzPts val="1280"/>
              <a:buChar char="•"/>
              <a:defRPr sz="1600"/>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74" name="Google Shape;74;p11"/>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231775" y="244475"/>
            <a:ext cx="11723700" cy="63771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7" name="Google Shape;7;p1"/>
          <p:cNvSpPr/>
          <p:nvPr/>
        </p:nvSpPr>
        <p:spPr>
          <a:xfrm>
            <a:off x="231775" y="244475"/>
            <a:ext cx="11723700" cy="6377100"/>
          </a:xfrm>
          <a:prstGeom prst="rect">
            <a:avLst/>
          </a:prstGeom>
          <a:solidFill>
            <a:schemeClr val="accent1"/>
          </a:solidFill>
          <a:ln cap="flat" cmpd="sng" w="127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cxnSp>
        <p:nvCxnSpPr>
          <p:cNvPr id="8" name="Google Shape;8;p1"/>
          <p:cNvCxnSpPr/>
          <p:nvPr/>
        </p:nvCxnSpPr>
        <p:spPr>
          <a:xfrm>
            <a:off x="1978025" y="3733800"/>
            <a:ext cx="8229600" cy="0"/>
          </a:xfrm>
          <a:prstGeom prst="straightConnector1">
            <a:avLst/>
          </a:prstGeom>
          <a:noFill/>
          <a:ln cap="flat" cmpd="sng" w="10000">
            <a:solidFill>
              <a:srgbClr val="FFFFFF"/>
            </a:solidFill>
            <a:prstDash val="solid"/>
            <a:miter lim="800000"/>
            <a:headEnd len="med" w="med" type="none"/>
            <a:tailEnd len="med" w="med" type="none"/>
          </a:ln>
        </p:spPr>
      </p:cxnSp>
      <p:sp>
        <p:nvSpPr>
          <p:cNvPr id="9" name="Google Shape;9;p1"/>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1"/>
              </a:buClr>
              <a:buSzPts val="4400"/>
              <a:buFont typeface="Corbel"/>
              <a:buNone/>
              <a:defRPr b="0" i="0" sz="4400" u="none" cap="none" strike="noStrike">
                <a:solidFill>
                  <a:schemeClr val="accent1"/>
                </a:solidFill>
                <a:latin typeface="Corbel"/>
                <a:ea typeface="Corbel"/>
                <a:cs typeface="Corbel"/>
                <a:sym typeface="Corbe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 name="Google Shape;10;p1"/>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Corbel"/>
                <a:ea typeface="Corbel"/>
                <a:cs typeface="Corbel"/>
                <a:sym typeface="Corbel"/>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Corbel"/>
                <a:ea typeface="Corbel"/>
                <a:cs typeface="Corbel"/>
                <a:sym typeface="Corbel"/>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Corbel"/>
                <a:ea typeface="Corbel"/>
                <a:cs typeface="Corbel"/>
                <a:sym typeface="Corbel"/>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9pPr>
          </a:lstStyle>
          <a:p/>
        </p:txBody>
      </p:sp>
      <p:sp>
        <p:nvSpPr>
          <p:cNvPr id="11" name="Google Shape;11;p1"/>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2" name="Google Shape;12;p1"/>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3" name="Google Shape;13;p1"/>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1pPr>
            <a:lvl2pPr indent="0" lvl="1"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2pPr>
            <a:lvl3pPr indent="0" lvl="2"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3pPr>
            <a:lvl4pPr indent="0" lvl="3"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4pPr>
            <a:lvl5pPr indent="0" lvl="4"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5pPr>
            <a:lvl6pPr indent="0" lvl="5"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6pPr>
            <a:lvl7pPr indent="0" lvl="6"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7pPr>
            <a:lvl8pPr indent="0" lvl="7"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8pPr>
            <a:lvl9pPr indent="0" lvl="8" marL="0" marR="0" rtl="0" algn="r">
              <a:lnSpc>
                <a:spcPct val="100000"/>
              </a:lnSpc>
              <a:spcBef>
                <a:spcPts val="0"/>
              </a:spcBef>
              <a:spcAft>
                <a:spcPts val="0"/>
              </a:spcAft>
              <a:buClr>
                <a:srgbClr val="FFFFFF"/>
              </a:buClr>
              <a:buSzPts val="1200"/>
              <a:buFont typeface="Corbel"/>
              <a:buNone/>
              <a:defRPr b="0" i="0" sz="1200" u="none">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 name="Shape 20"/>
        <p:cNvGrpSpPr/>
        <p:nvPr/>
      </p:nvGrpSpPr>
      <p:grpSpPr>
        <a:xfrm>
          <a:off x="0" y="0"/>
          <a:ext cx="0" cy="0"/>
          <a:chOff x="0" y="0"/>
          <a:chExt cx="0" cy="0"/>
        </a:xfrm>
      </p:grpSpPr>
      <p:sp>
        <p:nvSpPr>
          <p:cNvPr id="21" name="Google Shape;21;p3"/>
          <p:cNvSpPr/>
          <p:nvPr/>
        </p:nvSpPr>
        <p:spPr>
          <a:xfrm>
            <a:off x="231775" y="244475"/>
            <a:ext cx="11723700" cy="63771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sp>
        <p:nvSpPr>
          <p:cNvPr id="22" name="Google Shape;22;p3"/>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1"/>
              </a:buClr>
              <a:buSzPts val="4400"/>
              <a:buFont typeface="Corbel"/>
              <a:buNone/>
              <a:defRPr b="0" i="0" sz="4400" u="none" cap="none" strike="noStrike">
                <a:solidFill>
                  <a:schemeClr val="accent1"/>
                </a:solidFill>
                <a:latin typeface="Corbel"/>
                <a:ea typeface="Corbel"/>
                <a:cs typeface="Corbel"/>
                <a:sym typeface="Corbe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3" name="Google Shape;23;p3"/>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Corbel"/>
                <a:ea typeface="Corbel"/>
                <a:cs typeface="Corbel"/>
                <a:sym typeface="Corbel"/>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Corbel"/>
                <a:ea typeface="Corbel"/>
                <a:cs typeface="Corbel"/>
                <a:sym typeface="Corbel"/>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Corbel"/>
                <a:ea typeface="Corbel"/>
                <a:cs typeface="Corbel"/>
                <a:sym typeface="Corbel"/>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9pPr>
          </a:lstStyle>
          <a:p/>
        </p:txBody>
      </p:sp>
      <p:sp>
        <p:nvSpPr>
          <p:cNvPr id="24" name="Google Shape;24;p3"/>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accent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5" name="Google Shape;25;p3"/>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6" name="Google Shape;26;p3"/>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4" name="Shape 84"/>
        <p:cNvGrpSpPr/>
        <p:nvPr/>
      </p:nvGrpSpPr>
      <p:grpSpPr>
        <a:xfrm>
          <a:off x="0" y="0"/>
          <a:ext cx="0" cy="0"/>
          <a:chOff x="0" y="0"/>
          <a:chExt cx="0" cy="0"/>
        </a:xfrm>
      </p:grpSpPr>
      <p:sp>
        <p:nvSpPr>
          <p:cNvPr id="85" name="Google Shape;85;p13"/>
          <p:cNvSpPr/>
          <p:nvPr/>
        </p:nvSpPr>
        <p:spPr>
          <a:xfrm>
            <a:off x="231775" y="244475"/>
            <a:ext cx="11723700" cy="63771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rbel"/>
              <a:ea typeface="Corbel"/>
              <a:cs typeface="Corbel"/>
              <a:sym typeface="Corbel"/>
            </a:endParaRPr>
          </a:p>
        </p:txBody>
      </p:sp>
      <p:cxnSp>
        <p:nvCxnSpPr>
          <p:cNvPr id="86" name="Google Shape;86;p13"/>
          <p:cNvCxnSpPr/>
          <p:nvPr/>
        </p:nvCxnSpPr>
        <p:spPr>
          <a:xfrm>
            <a:off x="1981200" y="4021137"/>
            <a:ext cx="8229600" cy="0"/>
          </a:xfrm>
          <a:prstGeom prst="straightConnector1">
            <a:avLst/>
          </a:prstGeom>
          <a:noFill/>
          <a:ln cap="flat" cmpd="sng" w="10000">
            <a:solidFill>
              <a:schemeClr val="accent1"/>
            </a:solidFill>
            <a:prstDash val="solid"/>
            <a:miter lim="800000"/>
            <a:headEnd len="med" w="med" type="none"/>
            <a:tailEnd len="med" w="med" type="none"/>
          </a:ln>
        </p:spPr>
      </p:cxnSp>
      <p:sp>
        <p:nvSpPr>
          <p:cNvPr id="87" name="Google Shape;87;p13"/>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1"/>
              </a:buClr>
              <a:buSzPts val="4400"/>
              <a:buFont typeface="Corbel"/>
              <a:buNone/>
              <a:defRPr b="0" i="0" sz="4400" u="none" cap="none" strike="noStrike">
                <a:solidFill>
                  <a:schemeClr val="accent1"/>
                </a:solidFill>
                <a:latin typeface="Corbel"/>
                <a:ea typeface="Corbel"/>
                <a:cs typeface="Corbel"/>
                <a:sym typeface="Corbe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8" name="Google Shape;88;p13"/>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Corbel"/>
                <a:ea typeface="Corbel"/>
                <a:cs typeface="Corbel"/>
                <a:sym typeface="Corbel"/>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Corbel"/>
                <a:ea typeface="Corbel"/>
                <a:cs typeface="Corbel"/>
                <a:sym typeface="Corbel"/>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Corbel"/>
                <a:ea typeface="Corbel"/>
                <a:cs typeface="Corbel"/>
                <a:sym typeface="Corbel"/>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9pPr>
          </a:lstStyle>
          <a:p/>
        </p:txBody>
      </p:sp>
      <p:sp>
        <p:nvSpPr>
          <p:cNvPr id="89" name="Google Shape;89;p13"/>
          <p:cNvSpPr txBox="1"/>
          <p:nvPr>
            <p:ph idx="10" type="dt"/>
          </p:nvPr>
        </p:nvSpPr>
        <p:spPr>
          <a:xfrm>
            <a:off x="1143000" y="6224587"/>
            <a:ext cx="2328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accent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90" name="Google Shape;90;p13"/>
          <p:cNvSpPr txBox="1"/>
          <p:nvPr>
            <p:ph idx="11" type="ftr"/>
          </p:nvPr>
        </p:nvSpPr>
        <p:spPr>
          <a:xfrm>
            <a:off x="3949700" y="6224587"/>
            <a:ext cx="4716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91" name="Google Shape;91;p13"/>
          <p:cNvSpPr txBox="1"/>
          <p:nvPr>
            <p:ph idx="12" type="sldNum"/>
          </p:nvPr>
        </p:nvSpPr>
        <p:spPr>
          <a:xfrm>
            <a:off x="9329737" y="6224587"/>
            <a:ext cx="1706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chemeClr val="accent1"/>
              </a:buClr>
              <a:buSzPts val="1200"/>
              <a:buFont typeface="Corbel"/>
              <a:buNone/>
              <a:defRPr b="0" i="0" sz="1200" u="non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coburgbanks.co.uk/blog/candidate-tips/10-reasons-why-a-job-interview-could-go-wrong/" TargetMode="External"/><Relationship Id="rId4" Type="http://schemas.openxmlformats.org/officeDocument/2006/relationships/hyperlink" Target="https://coburgbanks.co.uk/blog/candidate-tips/10-typical-interview-questions-how-to-answer-the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1109662" y="882650"/>
            <a:ext cx="9967800" cy="29259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FFFFFF"/>
              </a:buClr>
              <a:buSzPts val="7200"/>
              <a:buFont typeface="Corbel"/>
              <a:buNone/>
            </a:pPr>
            <a:r>
              <a:rPr b="1" i="0" lang="en-US" sz="7200" u="none">
                <a:solidFill>
                  <a:srgbClr val="FFFFFF"/>
                </a:solidFill>
                <a:latin typeface="Corbel"/>
                <a:ea typeface="Corbel"/>
                <a:cs typeface="Corbel"/>
                <a:sym typeface="Corbel"/>
              </a:rPr>
              <a:t>BUSINESS ETIQUETTE</a:t>
            </a:r>
            <a:endParaRPr/>
          </a:p>
        </p:txBody>
      </p:sp>
      <p:sp>
        <p:nvSpPr>
          <p:cNvPr id="103" name="Google Shape;103;p15"/>
          <p:cNvSpPr txBox="1"/>
          <p:nvPr>
            <p:ph idx="1" type="subTitle"/>
          </p:nvPr>
        </p:nvSpPr>
        <p:spPr>
          <a:xfrm>
            <a:off x="1709737" y="3870325"/>
            <a:ext cx="8767800" cy="1387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760"/>
              <a:buNone/>
            </a:pPr>
            <a:r>
              <a:t/>
            </a:r>
            <a:endParaRPr sz="22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Difference Between General Etiquettes and Mannerism</a:t>
            </a:r>
            <a:endParaRPr/>
          </a:p>
        </p:txBody>
      </p:sp>
      <p:graphicFrame>
        <p:nvGraphicFramePr>
          <p:cNvPr id="157" name="Google Shape;157;p24"/>
          <p:cNvGraphicFramePr/>
          <p:nvPr/>
        </p:nvGraphicFramePr>
        <p:xfrm>
          <a:off x="1143000" y="2057400"/>
          <a:ext cx="3000000" cy="3000000"/>
        </p:xfrm>
        <a:graphic>
          <a:graphicData uri="http://schemas.openxmlformats.org/drawingml/2006/table">
            <a:tbl>
              <a:tblPr>
                <a:noFill/>
                <a:tableStyleId>{4B4DAF40-73E0-47A2-B46F-77F71E6980B4}</a:tableStyleId>
              </a:tblPr>
              <a:tblGrid>
                <a:gridCol w="4935525"/>
                <a:gridCol w="4937125"/>
              </a:tblGrid>
              <a:tr h="838200">
                <a:tc>
                  <a:txBody>
                    <a:bodyPr/>
                    <a:lstStyle/>
                    <a:p>
                      <a:pPr indent="0" lvl="0" marL="0" marR="0" rtl="0" algn="l">
                        <a:lnSpc>
                          <a:spcPct val="100000"/>
                        </a:lnSpc>
                        <a:spcBef>
                          <a:spcPts val="0"/>
                        </a:spcBef>
                        <a:spcAft>
                          <a:spcPts val="0"/>
                        </a:spcAft>
                        <a:buClr>
                          <a:schemeClr val="lt1"/>
                        </a:buClr>
                        <a:buSzPts val="3200"/>
                        <a:buFont typeface="Corbel"/>
                        <a:buNone/>
                      </a:pPr>
                      <a:r>
                        <a:rPr b="1" i="0" lang="en-US" sz="3200" u="none" cap="none" strike="noStrike">
                          <a:solidFill>
                            <a:schemeClr val="lt1"/>
                          </a:solidFill>
                          <a:latin typeface="Corbel"/>
                          <a:ea typeface="Corbel"/>
                          <a:cs typeface="Corbel"/>
                          <a:sym typeface="Corbel"/>
                        </a:rPr>
                        <a:t>General Etiquettes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3200"/>
                        <a:buFont typeface="Corbel"/>
                        <a:buNone/>
                      </a:pPr>
                      <a:r>
                        <a:rPr b="1" i="0" lang="en-US" sz="3200" u="none" cap="none" strike="noStrike">
                          <a:solidFill>
                            <a:srgbClr val="FFFFFF"/>
                          </a:solidFill>
                          <a:latin typeface="Corbel"/>
                          <a:ea typeface="Corbel"/>
                          <a:cs typeface="Corbel"/>
                          <a:sym typeface="Corbel"/>
                        </a:rPr>
                        <a:t>Mannerism</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r>
              <a:tr h="2286000">
                <a:tc>
                  <a:txBody>
                    <a:bodyPr/>
                    <a:lstStyle/>
                    <a:p>
                      <a:pPr indent="0" lvl="0" marL="0" marR="0" rtl="0" algn="l">
                        <a:lnSpc>
                          <a:spcPct val="100000"/>
                        </a:lnSpc>
                        <a:spcBef>
                          <a:spcPts val="0"/>
                        </a:spcBef>
                        <a:spcAft>
                          <a:spcPts val="0"/>
                        </a:spcAft>
                        <a:buClr>
                          <a:srgbClr val="000000"/>
                        </a:buClr>
                        <a:buSzPts val="2400"/>
                        <a:buFont typeface="Corbel"/>
                        <a:buNone/>
                      </a:pPr>
                      <a:r>
                        <a:rPr b="0" i="0" lang="en-US" sz="2400" u="none" cap="none" strike="noStrike">
                          <a:solidFill>
                            <a:srgbClr val="000000"/>
                          </a:solidFill>
                          <a:latin typeface="Corbel"/>
                          <a:ea typeface="Corbel"/>
                          <a:cs typeface="Corbel"/>
                          <a:sym typeface="Corbel"/>
                        </a:rPr>
                        <a:t>In order to learn etiquette, people must take specific lessons, as opposed to learning at young age, so that they grow up accustomed to the example or through gentle correction.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D1CD"/>
                    </a:solidFill>
                  </a:tcPr>
                </a:tc>
                <a:tc>
                  <a:txBody>
                    <a:bodyPr/>
                    <a:lstStyle/>
                    <a:p>
                      <a:pPr indent="0" lvl="0" marL="0" marR="0" rtl="0" algn="l">
                        <a:lnSpc>
                          <a:spcPct val="100000"/>
                        </a:lnSpc>
                        <a:spcBef>
                          <a:spcPts val="0"/>
                        </a:spcBef>
                        <a:spcAft>
                          <a:spcPts val="0"/>
                        </a:spcAft>
                        <a:buClr>
                          <a:srgbClr val="000000"/>
                        </a:buClr>
                        <a:buSzPts val="2400"/>
                        <a:buFont typeface="Corbel"/>
                        <a:buNone/>
                      </a:pPr>
                      <a:r>
                        <a:rPr b="0" i="0" lang="en-US" sz="2400" u="none" cap="none" strike="noStrike">
                          <a:solidFill>
                            <a:srgbClr val="000000"/>
                          </a:solidFill>
                          <a:latin typeface="Corbel"/>
                          <a:ea typeface="Corbel"/>
                          <a:cs typeface="Corbel"/>
                          <a:sym typeface="Corbel"/>
                        </a:rPr>
                        <a:t>People are typically taught manners from a very basic rules of conduct about appropriate behaviour in social situations.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D1CD"/>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1501775" y="152400"/>
            <a:ext cx="10018800" cy="129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Business Etiquette</a:t>
            </a:r>
            <a:endParaRPr/>
          </a:p>
        </p:txBody>
      </p:sp>
      <p:sp>
        <p:nvSpPr>
          <p:cNvPr id="163" name="Google Shape;163;p25"/>
          <p:cNvSpPr txBox="1"/>
          <p:nvPr>
            <p:ph idx="1" type="body"/>
          </p:nvPr>
        </p:nvSpPr>
        <p:spPr>
          <a:xfrm>
            <a:off x="1600200" y="1447800"/>
            <a:ext cx="10018800" cy="31242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rgbClr val="7D891D"/>
              </a:buClr>
              <a:buSzPts val="2240"/>
              <a:buFont typeface="Arial"/>
              <a:buChar char="•"/>
            </a:pPr>
            <a:r>
              <a:rPr b="0" i="0" lang="en-US" sz="2800" u="none" cap="none" strike="noStrike">
                <a:solidFill>
                  <a:srgbClr val="262626"/>
                </a:solidFill>
                <a:latin typeface="Corbel"/>
                <a:ea typeface="Corbel"/>
                <a:cs typeface="Corbel"/>
                <a:sym typeface="Corbel"/>
              </a:rPr>
              <a:t>Business etiquette is expected behaviours and expectations for individual actions within society, group, or class.</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cap="none" strike="noStrike">
                <a:solidFill>
                  <a:srgbClr val="262626"/>
                </a:solidFill>
                <a:latin typeface="Corbel"/>
                <a:ea typeface="Corbel"/>
                <a:cs typeface="Corbel"/>
                <a:sym typeface="Corbel"/>
              </a:rPr>
              <a:t> Within a place of business, it involves treating co-workers and employers with respect and courtesy in a way that creates a pleasant work environment for everyone.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1501775" y="152400"/>
            <a:ext cx="10018800" cy="129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Importance of Business Etiquette…</a:t>
            </a:r>
            <a:endParaRPr/>
          </a:p>
        </p:txBody>
      </p:sp>
      <p:sp>
        <p:nvSpPr>
          <p:cNvPr id="169" name="Google Shape;169;p26"/>
          <p:cNvSpPr txBox="1"/>
          <p:nvPr>
            <p:ph idx="1" type="body"/>
          </p:nvPr>
        </p:nvSpPr>
        <p:spPr>
          <a:xfrm>
            <a:off x="1600200" y="1447800"/>
            <a:ext cx="10018800" cy="31242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rgbClr val="7D891D"/>
              </a:buClr>
              <a:buSzPts val="2240"/>
              <a:buFont typeface="Arial"/>
              <a:buChar char="•"/>
            </a:pPr>
            <a:r>
              <a:rPr b="0" i="0" lang="en-US" sz="2800" u="none" cap="none" strike="noStrike">
                <a:solidFill>
                  <a:srgbClr val="262626"/>
                </a:solidFill>
                <a:latin typeface="Corbel"/>
                <a:ea typeface="Corbel"/>
                <a:cs typeface="Corbel"/>
                <a:sym typeface="Corbel"/>
              </a:rPr>
              <a:t>Business Etiquette is the way we conduct ourselves while doing business.</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cap="none" strike="noStrike">
                <a:solidFill>
                  <a:srgbClr val="262626"/>
                </a:solidFill>
                <a:latin typeface="Corbel"/>
                <a:ea typeface="Corbel"/>
                <a:cs typeface="Corbel"/>
                <a:sym typeface="Corbel"/>
              </a:rPr>
              <a:t>Business Etiquette is concerned with acceptable behaviour at the workplace.</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cap="none" strike="noStrike">
                <a:solidFill>
                  <a:srgbClr val="262626"/>
                </a:solidFill>
                <a:latin typeface="Corbel"/>
                <a:ea typeface="Corbel"/>
                <a:cs typeface="Corbel"/>
                <a:sym typeface="Corbel"/>
              </a:rPr>
              <a:t>Builds Strong Relationships</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cap="none" strike="noStrike">
                <a:solidFill>
                  <a:srgbClr val="262626"/>
                </a:solidFill>
                <a:latin typeface="Corbel"/>
                <a:ea typeface="Corbel"/>
                <a:cs typeface="Corbel"/>
                <a:sym typeface="Corbel"/>
              </a:rPr>
              <a:t>Promotes a Positive Atmosphere</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cap="none" strike="noStrike">
                <a:solidFill>
                  <a:srgbClr val="262626"/>
                </a:solidFill>
                <a:latin typeface="Corbel"/>
                <a:ea typeface="Corbel"/>
                <a:cs typeface="Corbel"/>
                <a:sym typeface="Corbel"/>
              </a:rPr>
              <a:t>Reflects Confidence</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cap="none" strike="noStrike">
                <a:solidFill>
                  <a:srgbClr val="262626"/>
                </a:solidFill>
                <a:latin typeface="Corbel"/>
                <a:ea typeface="Corbel"/>
                <a:cs typeface="Corbel"/>
                <a:sym typeface="Corbel"/>
              </a:rPr>
              <a:t>Prevents Misunderstandings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501775" y="152400"/>
            <a:ext cx="10018800" cy="129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Importance of Business Etiquette…</a:t>
            </a:r>
            <a:endParaRPr/>
          </a:p>
        </p:txBody>
      </p:sp>
      <p:sp>
        <p:nvSpPr>
          <p:cNvPr id="175" name="Google Shape;175;p27"/>
          <p:cNvSpPr txBox="1"/>
          <p:nvPr>
            <p:ph idx="1" type="body"/>
          </p:nvPr>
        </p:nvSpPr>
        <p:spPr>
          <a:xfrm>
            <a:off x="1600200" y="1447800"/>
            <a:ext cx="10018800" cy="3124200"/>
          </a:xfrm>
          <a:prstGeom prst="rect">
            <a:avLst/>
          </a:prstGeom>
          <a:noFill/>
          <a:ln>
            <a:noFill/>
          </a:ln>
        </p:spPr>
        <p:txBody>
          <a:bodyPr anchorCtr="0" anchor="t" bIns="45700" lIns="91425" spcFirstLastPara="1" rIns="91425" wrap="square" tIns="45700">
            <a:noAutofit/>
          </a:bodyPr>
          <a:lstStyle/>
          <a:p>
            <a:pPr indent="-40322" lvl="0" marL="228600" marR="0" rtl="0" algn="l">
              <a:lnSpc>
                <a:spcPct val="90000"/>
              </a:lnSpc>
              <a:spcBef>
                <a:spcPts val="0"/>
              </a:spcBef>
              <a:spcAft>
                <a:spcPts val="0"/>
              </a:spcAft>
              <a:buClr>
                <a:srgbClr val="7D891D"/>
              </a:buClr>
              <a:buSzPts val="2240"/>
              <a:buFont typeface="Arial"/>
              <a:buNone/>
            </a:pPr>
            <a:r>
              <a:t/>
            </a:r>
            <a:endParaRPr b="0" i="0" sz="2800" u="none" cap="none" strike="noStrike">
              <a:solidFill>
                <a:srgbClr val="262626"/>
              </a:solidFill>
              <a:latin typeface="Corbel"/>
              <a:ea typeface="Corbel"/>
              <a:cs typeface="Corbel"/>
              <a:sym typeface="Corbel"/>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cap="none" strike="noStrike">
                <a:solidFill>
                  <a:srgbClr val="262626"/>
                </a:solidFill>
                <a:latin typeface="Corbel"/>
                <a:ea typeface="Corbel"/>
                <a:cs typeface="Corbel"/>
                <a:sym typeface="Corbel"/>
              </a:rPr>
              <a:t>It covers the following:</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cap="none" strike="noStrike">
                <a:solidFill>
                  <a:srgbClr val="262626"/>
                </a:solidFill>
                <a:latin typeface="Corbel"/>
                <a:ea typeface="Corbel"/>
                <a:cs typeface="Corbel"/>
                <a:sym typeface="Corbel"/>
              </a:rPr>
              <a:t>Dealing with customers , clients, co workers, strangers</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cap="none" strike="noStrike">
                <a:solidFill>
                  <a:srgbClr val="262626"/>
                </a:solidFill>
                <a:latin typeface="Corbel"/>
                <a:ea typeface="Corbel"/>
                <a:cs typeface="Corbel"/>
                <a:sym typeface="Corbel"/>
              </a:rPr>
              <a:t>Attending business meetings, meal time behaviour, social gatherings</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cap="none" strike="noStrike">
                <a:solidFill>
                  <a:srgbClr val="262626"/>
                </a:solidFill>
                <a:latin typeface="Corbel"/>
                <a:ea typeface="Corbel"/>
                <a:cs typeface="Corbel"/>
                <a:sym typeface="Corbel"/>
              </a:rPr>
              <a:t>Telephone and e mail communication</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cap="none" strike="noStrike">
                <a:solidFill>
                  <a:srgbClr val="262626"/>
                </a:solidFill>
                <a:latin typeface="Corbel"/>
                <a:ea typeface="Corbel"/>
                <a:cs typeface="Corbel"/>
                <a:sym typeface="Corbel"/>
              </a:rPr>
              <a:t>Personal grooming</a:t>
            </a:r>
            <a:endParaRPr/>
          </a:p>
          <a:p>
            <a:pPr indent="-40639" lvl="0" marL="228600" marR="0" rtl="0" algn="l">
              <a:lnSpc>
                <a:spcPct val="90000"/>
              </a:lnSpc>
              <a:spcBef>
                <a:spcPts val="1400"/>
              </a:spcBef>
              <a:spcAft>
                <a:spcPts val="0"/>
              </a:spcAft>
              <a:buClr>
                <a:schemeClr val="accent1"/>
              </a:buClr>
              <a:buSzPts val="2240"/>
              <a:buFont typeface="Corbel"/>
              <a:buNone/>
            </a:pPr>
            <a:r>
              <a:t/>
            </a:r>
            <a:endParaRPr b="0" i="0" sz="2800" u="none">
              <a:solidFill>
                <a:srgbClr val="262626"/>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Fundamental features</a:t>
            </a:r>
            <a:endParaRPr/>
          </a:p>
        </p:txBody>
      </p:sp>
      <p:sp>
        <p:nvSpPr>
          <p:cNvPr id="181" name="Google Shape;181;p28"/>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90000"/>
              </a:lnSpc>
              <a:spcBef>
                <a:spcPts val="0"/>
              </a:spcBef>
              <a:spcAft>
                <a:spcPts val="0"/>
              </a:spcAft>
              <a:buClr>
                <a:srgbClr val="7D891D"/>
              </a:buClr>
              <a:buSzPts val="1920"/>
              <a:buFont typeface="Arial"/>
              <a:buChar char="•"/>
            </a:pPr>
            <a:r>
              <a:rPr b="0" i="0" lang="en-US" sz="2400" u="none">
                <a:solidFill>
                  <a:srgbClr val="262626"/>
                </a:solidFill>
                <a:latin typeface="Corbel"/>
                <a:ea typeface="Corbel"/>
                <a:cs typeface="Corbel"/>
                <a:sym typeface="Corbel"/>
              </a:rPr>
              <a:t>Concern, care, kindness, compassion</a:t>
            </a:r>
            <a:endParaRPr/>
          </a:p>
          <a:p>
            <a:pPr indent="-182562" lvl="0" marL="228600" marR="0" rtl="0" algn="l">
              <a:lnSpc>
                <a:spcPct val="90000"/>
              </a:lnSpc>
              <a:spcBef>
                <a:spcPts val="1400"/>
              </a:spcBef>
              <a:spcAft>
                <a:spcPts val="0"/>
              </a:spcAft>
              <a:buClr>
                <a:srgbClr val="7D891D"/>
              </a:buClr>
              <a:buSzPts val="1920"/>
              <a:buFont typeface="Arial"/>
              <a:buChar char="•"/>
            </a:pPr>
            <a:r>
              <a:rPr b="0" i="0" lang="en-US" sz="2400" u="none">
                <a:solidFill>
                  <a:srgbClr val="262626"/>
                </a:solidFill>
                <a:latin typeface="Corbel"/>
                <a:ea typeface="Corbel"/>
                <a:cs typeface="Corbel"/>
                <a:sym typeface="Corbel"/>
              </a:rPr>
              <a:t>Punctuality</a:t>
            </a:r>
            <a:endParaRPr/>
          </a:p>
          <a:p>
            <a:pPr indent="-182562" lvl="0" marL="228600" marR="0" rtl="0" algn="l">
              <a:lnSpc>
                <a:spcPct val="90000"/>
              </a:lnSpc>
              <a:spcBef>
                <a:spcPts val="1400"/>
              </a:spcBef>
              <a:spcAft>
                <a:spcPts val="0"/>
              </a:spcAft>
              <a:buClr>
                <a:srgbClr val="7D891D"/>
              </a:buClr>
              <a:buSzPts val="1920"/>
              <a:buFont typeface="Arial"/>
              <a:buChar char="•"/>
            </a:pPr>
            <a:r>
              <a:rPr b="0" i="0" lang="en-US" sz="2400" u="none">
                <a:solidFill>
                  <a:srgbClr val="262626"/>
                </a:solidFill>
                <a:latin typeface="Corbel"/>
                <a:ea typeface="Corbel"/>
                <a:cs typeface="Corbel"/>
                <a:sym typeface="Corbel"/>
              </a:rPr>
              <a:t>Respect for elders, seniors, women</a:t>
            </a:r>
            <a:endParaRPr/>
          </a:p>
          <a:p>
            <a:pPr indent="-182562" lvl="0" marL="228600" marR="0" rtl="0" algn="l">
              <a:lnSpc>
                <a:spcPct val="90000"/>
              </a:lnSpc>
              <a:spcBef>
                <a:spcPts val="1400"/>
              </a:spcBef>
              <a:spcAft>
                <a:spcPts val="0"/>
              </a:spcAft>
              <a:buClr>
                <a:srgbClr val="7D891D"/>
              </a:buClr>
              <a:buSzPts val="1920"/>
              <a:buFont typeface="Arial"/>
              <a:buChar char="•"/>
            </a:pPr>
            <a:r>
              <a:rPr b="0" i="0" lang="en-US" sz="2400" u="none">
                <a:solidFill>
                  <a:srgbClr val="262626"/>
                </a:solidFill>
                <a:latin typeface="Corbel"/>
                <a:ea typeface="Corbel"/>
                <a:cs typeface="Corbel"/>
                <a:sym typeface="Corbel"/>
              </a:rPr>
              <a:t>Treating all on the basis of equality</a:t>
            </a:r>
            <a:endParaRPr/>
          </a:p>
          <a:p>
            <a:pPr indent="-182562" lvl="0" marL="228600" marR="0" rtl="0" algn="l">
              <a:lnSpc>
                <a:spcPct val="90000"/>
              </a:lnSpc>
              <a:spcBef>
                <a:spcPts val="1400"/>
              </a:spcBef>
              <a:spcAft>
                <a:spcPts val="0"/>
              </a:spcAft>
              <a:buClr>
                <a:srgbClr val="7D891D"/>
              </a:buClr>
              <a:buSzPts val="1920"/>
              <a:buFont typeface="Arial"/>
              <a:buChar char="•"/>
            </a:pPr>
            <a:r>
              <a:rPr b="0" i="0" lang="en-US" sz="2400" u="none">
                <a:solidFill>
                  <a:srgbClr val="262626"/>
                </a:solidFill>
                <a:latin typeface="Corbel"/>
                <a:ea typeface="Corbel"/>
                <a:cs typeface="Corbel"/>
                <a:sym typeface="Corbel"/>
              </a:rPr>
              <a:t>Putting people at  ease</a:t>
            </a:r>
            <a:endParaRPr/>
          </a:p>
          <a:p>
            <a:pPr indent="-182562" lvl="0" marL="228600" marR="0" rtl="0" algn="l">
              <a:lnSpc>
                <a:spcPct val="90000"/>
              </a:lnSpc>
              <a:spcBef>
                <a:spcPts val="1400"/>
              </a:spcBef>
              <a:spcAft>
                <a:spcPts val="0"/>
              </a:spcAft>
              <a:buClr>
                <a:srgbClr val="7D891D"/>
              </a:buClr>
              <a:buSzPts val="1920"/>
              <a:buFont typeface="Arial"/>
              <a:buChar char="•"/>
            </a:pPr>
            <a:r>
              <a:rPr b="0" i="0" lang="en-US" sz="2400" u="none">
                <a:solidFill>
                  <a:srgbClr val="262626"/>
                </a:solidFill>
                <a:latin typeface="Corbel"/>
                <a:ea typeface="Corbel"/>
                <a:cs typeface="Corbel"/>
                <a:sym typeface="Corbel"/>
              </a:rPr>
              <a:t>Business etiquette means conducting ourselves in a cultured and refined manner</a:t>
            </a:r>
            <a:endParaRPr/>
          </a:p>
          <a:p>
            <a:pPr indent="-182562" lvl="0" marL="228600" marR="0" rtl="0" algn="l">
              <a:lnSpc>
                <a:spcPct val="90000"/>
              </a:lnSpc>
              <a:spcBef>
                <a:spcPts val="1400"/>
              </a:spcBef>
              <a:spcAft>
                <a:spcPts val="0"/>
              </a:spcAft>
              <a:buClr>
                <a:srgbClr val="7D891D"/>
              </a:buClr>
              <a:buSzPts val="1920"/>
              <a:buFont typeface="Arial"/>
              <a:buChar char="•"/>
            </a:pPr>
            <a:r>
              <a:rPr b="0" i="0" lang="en-US" sz="2400" u="none">
                <a:solidFill>
                  <a:srgbClr val="262626"/>
                </a:solidFill>
                <a:latin typeface="Corbel"/>
                <a:ea typeface="Corbel"/>
                <a:cs typeface="Corbel"/>
                <a:sym typeface="Corbel"/>
              </a:rPr>
              <a:t>This ensures goodwill.</a:t>
            </a:r>
            <a:endParaRPr/>
          </a:p>
          <a:p>
            <a:pPr indent="-182562" lvl="0" marL="228600" marR="0" rtl="0" algn="l">
              <a:lnSpc>
                <a:spcPct val="90000"/>
              </a:lnSpc>
              <a:spcBef>
                <a:spcPts val="1400"/>
              </a:spcBef>
              <a:spcAft>
                <a:spcPts val="0"/>
              </a:spcAft>
              <a:buClr>
                <a:schemeClr val="accent1"/>
              </a:buClr>
              <a:buSzPts val="1760"/>
              <a:buFont typeface="Corbel"/>
              <a:buNone/>
            </a:pPr>
            <a:r>
              <a:t/>
            </a:r>
            <a:endParaRPr b="0" i="0" sz="2200" u="none">
              <a:solidFill>
                <a:srgbClr val="262626"/>
              </a:solidFill>
              <a:latin typeface="Corbel"/>
              <a:ea typeface="Corbel"/>
              <a:cs typeface="Corbel"/>
              <a:sym typeface="Corbel"/>
            </a:endParaRPr>
          </a:p>
          <a:p>
            <a:pPr indent="-71120" lvl="0" marL="228600" marR="0" rtl="0" algn="l">
              <a:lnSpc>
                <a:spcPct val="90000"/>
              </a:lnSpc>
              <a:spcBef>
                <a:spcPts val="1400"/>
              </a:spcBef>
              <a:spcAft>
                <a:spcPts val="0"/>
              </a:spcAft>
              <a:buClr>
                <a:schemeClr val="accent1"/>
              </a:buClr>
              <a:buSzPts val="1760"/>
              <a:buFont typeface="Corbel"/>
              <a:buNone/>
            </a:pPr>
            <a:r>
              <a:t/>
            </a:r>
            <a:endParaRPr b="0" i="0" sz="2200" u="none">
              <a:solidFill>
                <a:srgbClr val="262626"/>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Types of Business Etiquette</a:t>
            </a:r>
            <a:endParaRPr/>
          </a:p>
        </p:txBody>
      </p:sp>
      <p:sp>
        <p:nvSpPr>
          <p:cNvPr id="187" name="Google Shape;187;p29"/>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Telephone Etiquette</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Handshake etiquette</a:t>
            </a:r>
            <a:endParaRPr b="0" i="0" sz="2200" u="none">
              <a:solidFill>
                <a:schemeClr val="dk1"/>
              </a:solidFill>
              <a:latin typeface="Corbel"/>
              <a:ea typeface="Corbel"/>
              <a:cs typeface="Corbel"/>
              <a:sym typeface="Corbel"/>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Dining Etiquette</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Office Etiquette</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Meeting Etiquette</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 Interview Etiquette</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 Professional and work Etiquette</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Netiquettes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Telephone etiquette</a:t>
            </a:r>
            <a:endParaRPr/>
          </a:p>
        </p:txBody>
      </p:sp>
      <p:sp>
        <p:nvSpPr>
          <p:cNvPr id="193" name="Google Shape;193;p30"/>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Telephone etiquette helps us to present a good image of the organization in the following  ways:</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Greeting properly and providing correct basic information about the organization, yourself and the person you want to contact</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Answering promptly. Don’t keep the caller waiting or keep transferring the call. Take down messages that have to be passed on.</a:t>
            </a:r>
            <a:endParaRPr/>
          </a:p>
          <a:p>
            <a:pPr indent="-40639" lvl="0" marL="228600" marR="0" rtl="0" algn="l">
              <a:lnSpc>
                <a:spcPct val="90000"/>
              </a:lnSpc>
              <a:spcBef>
                <a:spcPts val="1400"/>
              </a:spcBef>
              <a:spcAft>
                <a:spcPts val="0"/>
              </a:spcAft>
              <a:buClr>
                <a:schemeClr val="accent1"/>
              </a:buClr>
              <a:buSzPts val="2240"/>
              <a:buFont typeface="Corbel"/>
              <a:buNone/>
            </a:pPr>
            <a:r>
              <a:t/>
            </a:r>
            <a:endParaRPr b="0" i="0" sz="2800" u="none">
              <a:solidFill>
                <a:schemeClr val="dk1"/>
              </a:solidFill>
              <a:latin typeface="Corbel"/>
              <a:ea typeface="Corbel"/>
              <a:cs typeface="Corbel"/>
              <a:sym typeface="Corbe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Telephone etiquette…</a:t>
            </a:r>
            <a:endParaRPr/>
          </a:p>
        </p:txBody>
      </p:sp>
      <p:sp>
        <p:nvSpPr>
          <p:cNvPr id="199" name="Google Shape;199;p31"/>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90000"/>
              </a:lnSpc>
              <a:spcBef>
                <a:spcPts val="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Speak politely in a normal voice, not too loud nor too soft. </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Do not mumble, spell out words</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End the call politely. Don’t be abrupt. </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Repeat/recap the discussion/message briefly</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Keep pen and paper to jot down imp points.</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Don’t do other things while using the phone – eating, talking, smoking</a:t>
            </a:r>
            <a:endParaRPr/>
          </a:p>
          <a:p>
            <a:pPr indent="-40322" lvl="0" marL="228600" marR="0" rtl="0" algn="l">
              <a:lnSpc>
                <a:spcPct val="90000"/>
              </a:lnSpc>
              <a:spcBef>
                <a:spcPts val="1400"/>
              </a:spcBef>
              <a:spcAft>
                <a:spcPts val="0"/>
              </a:spcAft>
              <a:buClr>
                <a:srgbClr val="7D891D"/>
              </a:buClr>
              <a:buSzPts val="2240"/>
              <a:buFont typeface="Arial"/>
              <a:buNone/>
            </a:pPr>
            <a:r>
              <a:t/>
            </a:r>
            <a:endParaRPr b="0" i="0" sz="2800" u="none">
              <a:solidFill>
                <a:srgbClr val="262626"/>
              </a:solidFill>
              <a:latin typeface="Corbel"/>
              <a:ea typeface="Corbel"/>
              <a:cs typeface="Corbel"/>
              <a:sym typeface="Corbel"/>
            </a:endParaRPr>
          </a:p>
          <a:p>
            <a:pPr indent="-40322" lvl="0" marL="228600" marR="0" rtl="0" algn="l">
              <a:lnSpc>
                <a:spcPct val="90000"/>
              </a:lnSpc>
              <a:spcBef>
                <a:spcPts val="1400"/>
              </a:spcBef>
              <a:spcAft>
                <a:spcPts val="0"/>
              </a:spcAft>
              <a:buClr>
                <a:srgbClr val="7D891D"/>
              </a:buClr>
              <a:buSzPts val="2240"/>
              <a:buFont typeface="Arial"/>
              <a:buNone/>
            </a:pPr>
            <a:r>
              <a:t/>
            </a:r>
            <a:endParaRPr b="0" i="0" sz="2800" u="none">
              <a:solidFill>
                <a:srgbClr val="262626"/>
              </a:solidFill>
              <a:latin typeface="Corbel"/>
              <a:ea typeface="Corbel"/>
              <a:cs typeface="Corbel"/>
              <a:sym typeface="Corbel"/>
            </a:endParaRPr>
          </a:p>
          <a:p>
            <a:pPr indent="-40639" lvl="0" marL="228600" marR="0" rtl="0" algn="l">
              <a:lnSpc>
                <a:spcPct val="90000"/>
              </a:lnSpc>
              <a:spcBef>
                <a:spcPts val="1400"/>
              </a:spcBef>
              <a:spcAft>
                <a:spcPts val="0"/>
              </a:spcAft>
              <a:buClr>
                <a:schemeClr val="accent1"/>
              </a:buClr>
              <a:buSzPts val="2240"/>
              <a:buFont typeface="Corbel"/>
              <a:buNone/>
            </a:pPr>
            <a:r>
              <a:t/>
            </a:r>
            <a:endParaRPr b="0" i="0" sz="2800" u="none">
              <a:solidFill>
                <a:srgbClr val="262626"/>
              </a:solidFill>
              <a:latin typeface="Corbel"/>
              <a:ea typeface="Corbel"/>
              <a:cs typeface="Corbel"/>
              <a:sym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Handshake etiquette</a:t>
            </a:r>
            <a:endParaRPr/>
          </a:p>
        </p:txBody>
      </p:sp>
      <p:sp>
        <p:nvSpPr>
          <p:cNvPr id="205" name="Google Shape;205;p32"/>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90000"/>
              </a:lnSpc>
              <a:spcBef>
                <a:spcPts val="0"/>
              </a:spcBef>
              <a:spcAft>
                <a:spcPts val="0"/>
              </a:spcAft>
              <a:buClr>
                <a:srgbClr val="7D891D"/>
              </a:buClr>
              <a:buSzPts val="1760"/>
              <a:buFont typeface="Arial"/>
              <a:buChar char="•"/>
            </a:pPr>
            <a:r>
              <a:rPr b="0" i="0" lang="en-US" sz="2200" u="none">
                <a:solidFill>
                  <a:srgbClr val="262626"/>
                </a:solidFill>
                <a:latin typeface="Corbel"/>
                <a:ea typeface="Corbel"/>
                <a:cs typeface="Corbel"/>
                <a:sym typeface="Corbel"/>
              </a:rPr>
              <a:t>The handshake is the beginning or the conclusion of any discussion, business transaction</a:t>
            </a:r>
            <a:endParaRPr/>
          </a:p>
          <a:p>
            <a:pPr indent="-182562" lvl="0" marL="228600" marR="0" rtl="0" algn="l">
              <a:lnSpc>
                <a:spcPct val="90000"/>
              </a:lnSpc>
              <a:spcBef>
                <a:spcPts val="1400"/>
              </a:spcBef>
              <a:spcAft>
                <a:spcPts val="0"/>
              </a:spcAft>
              <a:buClr>
                <a:srgbClr val="7D891D"/>
              </a:buClr>
              <a:buSzPts val="1760"/>
              <a:buFont typeface="Arial"/>
              <a:buChar char="•"/>
            </a:pPr>
            <a:r>
              <a:rPr b="0" i="0" lang="en-US" sz="2200" u="none">
                <a:solidFill>
                  <a:srgbClr val="262626"/>
                </a:solidFill>
                <a:latin typeface="Corbel"/>
                <a:ea typeface="Corbel"/>
                <a:cs typeface="Corbel"/>
                <a:sym typeface="Corbel"/>
              </a:rPr>
              <a:t>Handshake may be offered to:</a:t>
            </a:r>
            <a:endParaRPr/>
          </a:p>
          <a:p>
            <a:pPr indent="-182562" lvl="0" marL="228600" marR="0" rtl="0" algn="l">
              <a:lnSpc>
                <a:spcPct val="90000"/>
              </a:lnSpc>
              <a:spcBef>
                <a:spcPts val="1400"/>
              </a:spcBef>
              <a:spcAft>
                <a:spcPts val="0"/>
              </a:spcAft>
              <a:buClr>
                <a:srgbClr val="7D891D"/>
              </a:buClr>
              <a:buSzPts val="1760"/>
              <a:buFont typeface="Arial"/>
              <a:buChar char="•"/>
            </a:pPr>
            <a:r>
              <a:rPr b="0" i="0" lang="en-US" sz="2200" u="none">
                <a:solidFill>
                  <a:srgbClr val="262626"/>
                </a:solidFill>
                <a:latin typeface="Corbel"/>
                <a:ea typeface="Corbel"/>
                <a:cs typeface="Corbel"/>
                <a:sym typeface="Corbel"/>
              </a:rPr>
              <a:t>Business contacts, social acquaintances, staff members</a:t>
            </a:r>
            <a:endParaRPr/>
          </a:p>
          <a:p>
            <a:pPr indent="-182562" lvl="0" marL="228600" marR="0" rtl="0" algn="l">
              <a:lnSpc>
                <a:spcPct val="90000"/>
              </a:lnSpc>
              <a:spcBef>
                <a:spcPts val="1400"/>
              </a:spcBef>
              <a:spcAft>
                <a:spcPts val="0"/>
              </a:spcAft>
              <a:buClr>
                <a:srgbClr val="7D891D"/>
              </a:buClr>
              <a:buSzPts val="1760"/>
              <a:buFont typeface="Arial"/>
              <a:buChar char="•"/>
            </a:pPr>
            <a:r>
              <a:rPr b="0" i="0" lang="en-US" sz="2200" u="none">
                <a:solidFill>
                  <a:srgbClr val="262626"/>
                </a:solidFill>
                <a:latin typeface="Corbel"/>
                <a:ea typeface="Corbel"/>
                <a:cs typeface="Corbel"/>
                <a:sym typeface="Corbel"/>
              </a:rPr>
              <a:t>To congratulate someone</a:t>
            </a:r>
            <a:endParaRPr/>
          </a:p>
          <a:p>
            <a:pPr indent="-182562" lvl="0" marL="228600" marR="0" rtl="0" algn="l">
              <a:lnSpc>
                <a:spcPct val="90000"/>
              </a:lnSpc>
              <a:spcBef>
                <a:spcPts val="1400"/>
              </a:spcBef>
              <a:spcAft>
                <a:spcPts val="0"/>
              </a:spcAft>
              <a:buClr>
                <a:srgbClr val="7D891D"/>
              </a:buClr>
              <a:buSzPts val="1760"/>
              <a:buFont typeface="Arial"/>
              <a:buChar char="•"/>
            </a:pPr>
            <a:r>
              <a:rPr b="0" i="0" lang="en-US" sz="2200" u="none">
                <a:solidFill>
                  <a:srgbClr val="262626"/>
                </a:solidFill>
                <a:latin typeface="Corbel"/>
                <a:ea typeface="Corbel"/>
                <a:cs typeface="Corbel"/>
                <a:sym typeface="Corbel"/>
              </a:rPr>
              <a:t>To greet or take leave of guests, hosts , social contacts</a:t>
            </a:r>
            <a:endParaRPr/>
          </a:p>
          <a:p>
            <a:pPr indent="-71120" lvl="0" marL="228600" marR="0" rtl="0" algn="l">
              <a:lnSpc>
                <a:spcPct val="90000"/>
              </a:lnSpc>
              <a:spcBef>
                <a:spcPts val="1400"/>
              </a:spcBef>
              <a:spcAft>
                <a:spcPts val="0"/>
              </a:spcAft>
              <a:buClr>
                <a:schemeClr val="accent1"/>
              </a:buClr>
              <a:buSzPts val="1760"/>
              <a:buFont typeface="Corbel"/>
              <a:buNone/>
            </a:pPr>
            <a:r>
              <a:t/>
            </a:r>
            <a:endParaRPr b="0" i="0" sz="2200" u="none">
              <a:solidFill>
                <a:srgbClr val="262626"/>
              </a:solidFill>
              <a:latin typeface="Corbel"/>
              <a:ea typeface="Corbel"/>
              <a:cs typeface="Corbel"/>
              <a:sym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Handshake etiquette</a:t>
            </a:r>
            <a:endParaRPr/>
          </a:p>
        </p:txBody>
      </p:sp>
      <p:sp>
        <p:nvSpPr>
          <p:cNvPr id="211" name="Google Shape;211;p33"/>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To be cautious :</a:t>
            </a:r>
            <a:endParaRPr/>
          </a:p>
          <a:p>
            <a:pPr indent="-182562" lvl="0" marL="228600" marR="0" rtl="0" algn="l">
              <a:lnSpc>
                <a:spcPct val="9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With a superior. Wait for them to offer first.</a:t>
            </a:r>
            <a:endParaRPr/>
          </a:p>
          <a:p>
            <a:pPr indent="-182562" lvl="0" marL="228600" marR="0" rtl="0" algn="l">
              <a:lnSpc>
                <a:spcPct val="9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With someone who is uncomfortable</a:t>
            </a:r>
            <a:endParaRPr/>
          </a:p>
          <a:p>
            <a:pPr indent="-182562" lvl="0" marL="228600" marR="0" rtl="0" algn="l">
              <a:lnSpc>
                <a:spcPct val="9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With someone who is pre-occupied</a:t>
            </a:r>
            <a:endParaRPr/>
          </a:p>
          <a:p>
            <a:pPr indent="-182562" lvl="0" marL="228600" marR="0" rtl="0" algn="l">
              <a:lnSpc>
                <a:spcPct val="9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With someone with whom you have nothing to say/share  </a:t>
            </a:r>
            <a:endParaRPr/>
          </a:p>
          <a:p>
            <a:pPr indent="-60642" lvl="0" marL="228600" marR="0" rtl="0" algn="l">
              <a:lnSpc>
                <a:spcPct val="90000"/>
              </a:lnSpc>
              <a:spcBef>
                <a:spcPts val="1400"/>
              </a:spcBef>
              <a:spcAft>
                <a:spcPts val="0"/>
              </a:spcAft>
              <a:buClr>
                <a:schemeClr val="accent1"/>
              </a:buClr>
              <a:buSzPts val="1920"/>
              <a:buFont typeface="Corbel"/>
              <a:buNone/>
            </a:pPr>
            <a:r>
              <a:t/>
            </a:r>
            <a:endParaRPr b="0" i="0" sz="2400" u="none">
              <a:solidFill>
                <a:schemeClr val="dk1"/>
              </a:solidFill>
              <a:latin typeface="Corbel"/>
              <a:ea typeface="Corbel"/>
              <a:cs typeface="Corbel"/>
              <a:sym typeface="Corbel"/>
            </a:endParaRPr>
          </a:p>
          <a:p>
            <a:pPr indent="-60642" lvl="0" marL="228600" marR="0" rtl="0" algn="l">
              <a:lnSpc>
                <a:spcPct val="90000"/>
              </a:lnSpc>
              <a:spcBef>
                <a:spcPts val="1400"/>
              </a:spcBef>
              <a:spcAft>
                <a:spcPts val="0"/>
              </a:spcAft>
              <a:buClr>
                <a:schemeClr val="accent1"/>
              </a:buClr>
              <a:buSzPts val="1920"/>
              <a:buFont typeface="Corbel"/>
              <a:buNone/>
            </a:pPr>
            <a:r>
              <a:t/>
            </a:r>
            <a:endParaRPr b="0" i="0" sz="2400" u="none">
              <a:solidFill>
                <a:schemeClr val="dk1"/>
              </a:solidFill>
              <a:latin typeface="Corbel"/>
              <a:ea typeface="Corbel"/>
              <a:cs typeface="Corbel"/>
              <a:sym typeface="Corbel"/>
            </a:endParaRPr>
          </a:p>
          <a:p>
            <a:pPr indent="-60960" lvl="0" marL="228600" marR="0" rtl="0" algn="l">
              <a:lnSpc>
                <a:spcPct val="90000"/>
              </a:lnSpc>
              <a:spcBef>
                <a:spcPts val="1400"/>
              </a:spcBef>
              <a:spcAft>
                <a:spcPts val="0"/>
              </a:spcAft>
              <a:buClr>
                <a:schemeClr val="accent1"/>
              </a:buClr>
              <a:buSzPts val="1920"/>
              <a:buFont typeface="Corbel"/>
              <a:buNone/>
            </a:pPr>
            <a:r>
              <a:t/>
            </a:r>
            <a:endParaRPr b="0" i="0" sz="2400" u="none">
              <a:solidFill>
                <a:schemeClr val="dk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Contents </a:t>
            </a:r>
            <a:endParaRPr/>
          </a:p>
        </p:txBody>
      </p:sp>
      <p:sp>
        <p:nvSpPr>
          <p:cNvPr id="109" name="Google Shape;109;p16"/>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1760"/>
              <a:buFont typeface="Corbel"/>
              <a:buChar char="•"/>
            </a:pPr>
            <a:r>
              <a:rPr b="0" i="0" lang="en-US" sz="2200" u="none" cap="none" strike="noStrike">
                <a:solidFill>
                  <a:schemeClr val="dk1"/>
                </a:solidFill>
                <a:latin typeface="Corbel"/>
                <a:ea typeface="Corbel"/>
                <a:cs typeface="Corbel"/>
                <a:sym typeface="Corbel"/>
              </a:rPr>
              <a:t>What is Etiquette?</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cap="none" strike="noStrike">
                <a:solidFill>
                  <a:schemeClr val="dk1"/>
                </a:solidFill>
                <a:latin typeface="Corbel"/>
                <a:ea typeface="Corbel"/>
                <a:cs typeface="Corbel"/>
                <a:sym typeface="Corbel"/>
              </a:rPr>
              <a:t>Impact of Etiquettes in Today's Life</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cap="none" strike="noStrike">
                <a:solidFill>
                  <a:schemeClr val="dk1"/>
                </a:solidFill>
                <a:latin typeface="Corbel"/>
                <a:ea typeface="Corbel"/>
                <a:cs typeface="Corbel"/>
                <a:sym typeface="Corbel"/>
              </a:rPr>
              <a:t>Difference Between Etiquettes and Mannerism</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cap="none" strike="noStrike">
                <a:solidFill>
                  <a:schemeClr val="dk1"/>
                </a:solidFill>
                <a:latin typeface="Corbel"/>
                <a:ea typeface="Corbel"/>
                <a:cs typeface="Corbel"/>
                <a:sym typeface="Corbel"/>
              </a:rPr>
              <a:t>What is Business etiquette?</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cap="none" strike="noStrike">
                <a:solidFill>
                  <a:schemeClr val="dk1"/>
                </a:solidFill>
                <a:latin typeface="Corbel"/>
                <a:ea typeface="Corbel"/>
                <a:cs typeface="Corbel"/>
                <a:sym typeface="Corbel"/>
              </a:rPr>
              <a:t>Importance of Business Etiquettes</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cap="none" strike="noStrike">
                <a:solidFill>
                  <a:schemeClr val="dk1"/>
                </a:solidFill>
                <a:latin typeface="Corbel"/>
                <a:ea typeface="Corbel"/>
                <a:cs typeface="Corbel"/>
                <a:sym typeface="Corbel"/>
              </a:rPr>
              <a:t>Effects of Business Etiquettes</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cap="none" strike="noStrike">
                <a:solidFill>
                  <a:schemeClr val="dk1"/>
                </a:solidFill>
                <a:latin typeface="Corbel"/>
                <a:ea typeface="Corbel"/>
                <a:cs typeface="Corbel"/>
                <a:sym typeface="Corbel"/>
              </a:rPr>
              <a:t>Types Of Business Etiquettes</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cap="none" strike="noStrike">
                <a:solidFill>
                  <a:schemeClr val="dk1"/>
                </a:solidFill>
                <a:latin typeface="Corbel"/>
                <a:ea typeface="Corbel"/>
                <a:cs typeface="Corbel"/>
                <a:sym typeface="Corbel"/>
              </a:rPr>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Handshake etiquette</a:t>
            </a:r>
            <a:endParaRPr/>
          </a:p>
        </p:txBody>
      </p:sp>
      <p:sp>
        <p:nvSpPr>
          <p:cNvPr id="217" name="Google Shape;217;p34"/>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Quality of hand shake:</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Brief and formal</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Strong and firm</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Use only one hand</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Don’t use sweaty palms</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A lady should extend her full hand not just fingers</a:t>
            </a:r>
            <a:endParaRPr/>
          </a:p>
          <a:p>
            <a:pPr indent="-70802" lvl="0" marL="228600" marR="0" rtl="0" algn="l">
              <a:lnSpc>
                <a:spcPct val="90000"/>
              </a:lnSpc>
              <a:spcBef>
                <a:spcPts val="1400"/>
              </a:spcBef>
              <a:spcAft>
                <a:spcPts val="0"/>
              </a:spcAft>
              <a:buClr>
                <a:schemeClr val="accent1"/>
              </a:buClr>
              <a:buSzPts val="1760"/>
              <a:buFont typeface="Corbel"/>
              <a:buNone/>
            </a:pPr>
            <a:r>
              <a:t/>
            </a:r>
            <a:endParaRPr b="0" i="0" sz="2200" u="none">
              <a:solidFill>
                <a:schemeClr val="accent1"/>
              </a:solidFill>
              <a:latin typeface="Corbel"/>
              <a:ea typeface="Corbel"/>
              <a:cs typeface="Corbel"/>
              <a:sym typeface="Corbel"/>
            </a:endParaRPr>
          </a:p>
          <a:p>
            <a:pPr indent="-70802" lvl="0" marL="228600" marR="0" rtl="0" algn="l">
              <a:lnSpc>
                <a:spcPct val="90000"/>
              </a:lnSpc>
              <a:spcBef>
                <a:spcPts val="1400"/>
              </a:spcBef>
              <a:spcAft>
                <a:spcPts val="0"/>
              </a:spcAft>
              <a:buClr>
                <a:schemeClr val="accent1"/>
              </a:buClr>
              <a:buSzPts val="1760"/>
              <a:buFont typeface="Corbel"/>
              <a:buNone/>
            </a:pPr>
            <a:r>
              <a:t/>
            </a:r>
            <a:endParaRPr b="0" i="0" sz="2200" u="none">
              <a:solidFill>
                <a:schemeClr val="accent1"/>
              </a:solidFill>
              <a:latin typeface="Corbel"/>
              <a:ea typeface="Corbel"/>
              <a:cs typeface="Corbel"/>
              <a:sym typeface="Corbel"/>
            </a:endParaRPr>
          </a:p>
          <a:p>
            <a:pPr indent="-71120" lvl="0" marL="228600" marR="0" rtl="0" algn="l">
              <a:lnSpc>
                <a:spcPct val="90000"/>
              </a:lnSpc>
              <a:spcBef>
                <a:spcPts val="1400"/>
              </a:spcBef>
              <a:spcAft>
                <a:spcPts val="0"/>
              </a:spcAft>
              <a:buClr>
                <a:schemeClr val="accent1"/>
              </a:buClr>
              <a:buSzPts val="1760"/>
              <a:buFont typeface="Corbel"/>
              <a:buNone/>
            </a:pPr>
            <a:r>
              <a:t/>
            </a:r>
            <a:endParaRPr b="0" i="0" sz="2200" u="none">
              <a:solidFill>
                <a:schemeClr val="accent1"/>
              </a:solidFill>
              <a:latin typeface="Corbel"/>
              <a:ea typeface="Corbel"/>
              <a:cs typeface="Corbel"/>
              <a:sym typeface="Corbe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1295400" y="3810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Dining Etiquette</a:t>
            </a:r>
            <a:endParaRPr/>
          </a:p>
        </p:txBody>
      </p:sp>
      <p:sp>
        <p:nvSpPr>
          <p:cNvPr id="223" name="Google Shape;223;p35"/>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90000"/>
              </a:lnSpc>
              <a:spcBef>
                <a:spcPts val="0"/>
              </a:spcBef>
              <a:spcAft>
                <a:spcPts val="0"/>
              </a:spcAft>
              <a:buClr>
                <a:srgbClr val="7D891D"/>
              </a:buClr>
              <a:buSzPts val="1920"/>
              <a:buFont typeface="Arial"/>
              <a:buChar char="•"/>
            </a:pPr>
            <a:r>
              <a:rPr b="0" i="0" lang="en-US" sz="2400" u="none">
                <a:solidFill>
                  <a:srgbClr val="262626"/>
                </a:solidFill>
                <a:latin typeface="Corbel"/>
                <a:ea typeface="Corbel"/>
                <a:cs typeface="Corbel"/>
                <a:sym typeface="Corbel"/>
              </a:rPr>
              <a:t>As the Host :</a:t>
            </a:r>
            <a:endParaRPr/>
          </a:p>
          <a:p>
            <a:pPr indent="-182562" lvl="0" marL="228600" marR="0" rtl="0" algn="l">
              <a:lnSpc>
                <a:spcPct val="90000"/>
              </a:lnSpc>
              <a:spcBef>
                <a:spcPts val="1400"/>
              </a:spcBef>
              <a:spcAft>
                <a:spcPts val="0"/>
              </a:spcAft>
              <a:buClr>
                <a:srgbClr val="7D891D"/>
              </a:buClr>
              <a:buSzPts val="1920"/>
              <a:buFont typeface="Arial"/>
              <a:buChar char="•"/>
            </a:pPr>
            <a:r>
              <a:rPr b="0" i="0" lang="en-US" sz="2400" u="none">
                <a:solidFill>
                  <a:srgbClr val="262626"/>
                </a:solidFill>
                <a:latin typeface="Corbel"/>
                <a:ea typeface="Corbel"/>
                <a:cs typeface="Corbel"/>
                <a:sym typeface="Corbel"/>
              </a:rPr>
              <a:t>Try to find out the diet preferences of the guest – vegetarian /non vegetarian, diet restrictions</a:t>
            </a:r>
            <a:endParaRPr/>
          </a:p>
          <a:p>
            <a:pPr indent="-182562" lvl="0" marL="228600" marR="0" rtl="0" algn="l">
              <a:lnSpc>
                <a:spcPct val="90000"/>
              </a:lnSpc>
              <a:spcBef>
                <a:spcPts val="1400"/>
              </a:spcBef>
              <a:spcAft>
                <a:spcPts val="0"/>
              </a:spcAft>
              <a:buClr>
                <a:srgbClr val="7D891D"/>
              </a:buClr>
              <a:buSzPts val="1920"/>
              <a:buFont typeface="Arial"/>
              <a:buChar char="•"/>
            </a:pPr>
            <a:r>
              <a:rPr b="0" i="0" lang="en-US" sz="2400" u="none">
                <a:solidFill>
                  <a:srgbClr val="262626"/>
                </a:solidFill>
                <a:latin typeface="Corbel"/>
                <a:ea typeface="Corbel"/>
                <a:cs typeface="Corbel"/>
                <a:sym typeface="Corbel"/>
              </a:rPr>
              <a:t>Order the food preferred by your guest</a:t>
            </a:r>
            <a:endParaRPr/>
          </a:p>
          <a:p>
            <a:pPr indent="-182562" lvl="0" marL="228600" marR="0" rtl="0" algn="l">
              <a:lnSpc>
                <a:spcPct val="90000"/>
              </a:lnSpc>
              <a:spcBef>
                <a:spcPts val="1400"/>
              </a:spcBef>
              <a:spcAft>
                <a:spcPts val="0"/>
              </a:spcAft>
              <a:buClr>
                <a:srgbClr val="7D891D"/>
              </a:buClr>
              <a:buSzPts val="1920"/>
              <a:buFont typeface="Arial"/>
              <a:buChar char="•"/>
            </a:pPr>
            <a:r>
              <a:rPr b="0" i="0" lang="en-US" sz="2400" u="none">
                <a:solidFill>
                  <a:srgbClr val="262626"/>
                </a:solidFill>
                <a:latin typeface="Corbel"/>
                <a:ea typeface="Corbel"/>
                <a:cs typeface="Corbel"/>
                <a:sym typeface="Corbel"/>
              </a:rPr>
              <a:t>Select the venue where the guest will be comfortable- not too casual/inexpensive</a:t>
            </a:r>
            <a:endParaRPr/>
          </a:p>
          <a:p>
            <a:pPr indent="-182562" lvl="0" marL="228600" marR="0" rtl="0" algn="l">
              <a:lnSpc>
                <a:spcPct val="90000"/>
              </a:lnSpc>
              <a:spcBef>
                <a:spcPts val="1400"/>
              </a:spcBef>
              <a:spcAft>
                <a:spcPts val="0"/>
              </a:spcAft>
              <a:buClr>
                <a:srgbClr val="7D891D"/>
              </a:buClr>
              <a:buSzPts val="1920"/>
              <a:buFont typeface="Arial"/>
              <a:buChar char="•"/>
            </a:pPr>
            <a:r>
              <a:rPr b="0" i="0" lang="en-US" sz="2400" u="none">
                <a:solidFill>
                  <a:srgbClr val="262626"/>
                </a:solidFill>
                <a:latin typeface="Corbel"/>
                <a:ea typeface="Corbel"/>
                <a:cs typeface="Corbel"/>
                <a:sym typeface="Corbel"/>
              </a:rPr>
              <a:t>Make a reservation, receive the guest. For outstation guest arrange for a pick up.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Dining Etiquette…</a:t>
            </a:r>
            <a:endParaRPr/>
          </a:p>
        </p:txBody>
      </p:sp>
      <p:sp>
        <p:nvSpPr>
          <p:cNvPr id="229" name="Google Shape;229;p36"/>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As Guest :</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Reach the venue in time. If late then inform the host.</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Don’t order the most expensive items.Avoid alcohol.</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Order food that is easy to handle, is not difficult or messy to eat.</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Wait for everyone to be served before you start eating.</a:t>
            </a:r>
            <a:endParaRPr/>
          </a:p>
          <a:p>
            <a:pPr indent="-40639" lvl="0" marL="228600" marR="0" rtl="0" algn="l">
              <a:lnSpc>
                <a:spcPct val="90000"/>
              </a:lnSpc>
              <a:spcBef>
                <a:spcPts val="1400"/>
              </a:spcBef>
              <a:spcAft>
                <a:spcPts val="0"/>
              </a:spcAft>
              <a:buClr>
                <a:schemeClr val="accent1"/>
              </a:buClr>
              <a:buSzPts val="2240"/>
              <a:buFont typeface="Corbel"/>
              <a:buNone/>
            </a:pPr>
            <a:r>
              <a:t/>
            </a:r>
            <a:endParaRPr b="0" i="0" sz="2800" u="none">
              <a:solidFill>
                <a:schemeClr val="dk1"/>
              </a:solidFill>
              <a:latin typeface="Corbel"/>
              <a:ea typeface="Corbel"/>
              <a:cs typeface="Corbel"/>
              <a:sym typeface="Corbe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Dining Etiquette…</a:t>
            </a:r>
            <a:endParaRPr/>
          </a:p>
        </p:txBody>
      </p:sp>
      <p:sp>
        <p:nvSpPr>
          <p:cNvPr id="235" name="Google Shape;235;p37"/>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90000"/>
              </a:lnSpc>
              <a:spcBef>
                <a:spcPts val="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Mobile phones and gadgets to be switched off or kept silent. Urgent calls may be taken with permission.</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Sit erect with elbows off the table.</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Sit with the napkin folded on your lap. Don’t use it as a bib.</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Place cutlery on the plate while/after eating. Use one hand to hold cutlery, cups or glasses.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Dining Etiquette…</a:t>
            </a:r>
            <a:endParaRPr/>
          </a:p>
        </p:txBody>
      </p:sp>
      <p:sp>
        <p:nvSpPr>
          <p:cNvPr id="241" name="Google Shape;241;p38"/>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90000"/>
              </a:lnSpc>
              <a:spcBef>
                <a:spcPts val="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Take small bites. Drink small gulps of liquid.</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Eat silently. Don’t make noise with cutlery.</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Don’t blow to cool your soup, tea etc.</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Don’t spill your food or drink.</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Don’t speak with food in your mouth.</a:t>
            </a:r>
            <a:endParaRPr/>
          </a:p>
          <a:p>
            <a:pPr indent="-182562" lvl="0" marL="228600" marR="0" rtl="0" algn="l">
              <a:lnSpc>
                <a:spcPct val="90000"/>
              </a:lnSpc>
              <a:spcBef>
                <a:spcPts val="1400"/>
              </a:spcBef>
              <a:spcAft>
                <a:spcPts val="0"/>
              </a:spcAft>
              <a:buClr>
                <a:srgbClr val="7D891D"/>
              </a:buClr>
              <a:buSzPts val="2240"/>
              <a:buFont typeface="Arial"/>
              <a:buChar char="•"/>
            </a:pPr>
            <a:r>
              <a:rPr b="0" i="0" lang="en-US" sz="2800" u="none">
                <a:solidFill>
                  <a:srgbClr val="262626"/>
                </a:solidFill>
                <a:latin typeface="Corbel"/>
                <a:ea typeface="Corbel"/>
                <a:cs typeface="Corbel"/>
                <a:sym typeface="Corbel"/>
              </a:rPr>
              <a:t>Try to finish your meal with others. Don’t delay the group.</a:t>
            </a:r>
            <a:endParaRPr/>
          </a:p>
          <a:p>
            <a:pPr indent="-40639" lvl="0" marL="228600" marR="0" rtl="0" algn="l">
              <a:lnSpc>
                <a:spcPct val="90000"/>
              </a:lnSpc>
              <a:spcBef>
                <a:spcPts val="1400"/>
              </a:spcBef>
              <a:spcAft>
                <a:spcPts val="0"/>
              </a:spcAft>
              <a:buClr>
                <a:schemeClr val="accent1"/>
              </a:buClr>
              <a:buSzPts val="2240"/>
              <a:buFont typeface="Corbel"/>
              <a:buNone/>
            </a:pPr>
            <a:r>
              <a:t/>
            </a:r>
            <a:endParaRPr b="0" i="0" sz="2800" u="none">
              <a:solidFill>
                <a:srgbClr val="262626"/>
              </a:solidFill>
              <a:latin typeface="Corbel"/>
              <a:ea typeface="Corbel"/>
              <a:cs typeface="Corbel"/>
              <a:sym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Dining Etiquette…</a:t>
            </a:r>
            <a:endParaRPr/>
          </a:p>
        </p:txBody>
      </p:sp>
      <p:sp>
        <p:nvSpPr>
          <p:cNvPr id="247" name="Google Shape;247;p39"/>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560"/>
              <a:buFont typeface="Corbel"/>
              <a:buChar char="•"/>
            </a:pPr>
            <a:r>
              <a:rPr b="0" i="0" lang="en-US" sz="3200" u="none">
                <a:solidFill>
                  <a:schemeClr val="dk1"/>
                </a:solidFill>
                <a:latin typeface="Corbel"/>
                <a:ea typeface="Corbel"/>
                <a:cs typeface="Corbel"/>
                <a:sym typeface="Corbel"/>
              </a:rPr>
              <a:t>Don’t eat in silence. Make small talk.</a:t>
            </a:r>
            <a:endParaRPr/>
          </a:p>
          <a:p>
            <a:pPr indent="-182562" lvl="0" marL="228600" marR="0" rtl="0" algn="l">
              <a:lnSpc>
                <a:spcPct val="90000"/>
              </a:lnSpc>
              <a:spcBef>
                <a:spcPts val="1400"/>
              </a:spcBef>
              <a:spcAft>
                <a:spcPts val="0"/>
              </a:spcAft>
              <a:buClr>
                <a:schemeClr val="accent1"/>
              </a:buClr>
              <a:buSzPts val="2560"/>
              <a:buFont typeface="Corbel"/>
              <a:buChar char="•"/>
            </a:pPr>
            <a:r>
              <a:rPr b="0" i="0" lang="en-US" sz="3200" u="none">
                <a:solidFill>
                  <a:schemeClr val="dk1"/>
                </a:solidFill>
                <a:latin typeface="Corbel"/>
                <a:ea typeface="Corbel"/>
                <a:cs typeface="Corbel"/>
                <a:sym typeface="Corbel"/>
              </a:rPr>
              <a:t>When you finish eating don’t pile up the crockery or push the plate away.</a:t>
            </a:r>
            <a:endParaRPr/>
          </a:p>
          <a:p>
            <a:pPr indent="-182562" lvl="0" marL="228600" marR="0" rtl="0" algn="l">
              <a:lnSpc>
                <a:spcPct val="90000"/>
              </a:lnSpc>
              <a:spcBef>
                <a:spcPts val="1400"/>
              </a:spcBef>
              <a:spcAft>
                <a:spcPts val="0"/>
              </a:spcAft>
              <a:buClr>
                <a:schemeClr val="accent1"/>
              </a:buClr>
              <a:buSzPts val="2560"/>
              <a:buFont typeface="Corbel"/>
              <a:buChar char="•"/>
            </a:pPr>
            <a:r>
              <a:rPr b="0" i="0" lang="en-US" sz="3200" u="none">
                <a:solidFill>
                  <a:schemeClr val="dk1"/>
                </a:solidFill>
                <a:latin typeface="Corbel"/>
                <a:ea typeface="Corbel"/>
                <a:cs typeface="Corbel"/>
                <a:sym typeface="Corbel"/>
              </a:rPr>
              <a:t>Be courteous to the serving staff.</a:t>
            </a:r>
            <a:endParaRPr/>
          </a:p>
          <a:p>
            <a:pPr indent="-182562" lvl="0" marL="228600" marR="0" rtl="0" algn="l">
              <a:lnSpc>
                <a:spcPct val="90000"/>
              </a:lnSpc>
              <a:spcBef>
                <a:spcPts val="1400"/>
              </a:spcBef>
              <a:spcAft>
                <a:spcPts val="0"/>
              </a:spcAft>
              <a:buClr>
                <a:schemeClr val="accent1"/>
              </a:buClr>
              <a:buSzPts val="2560"/>
              <a:buFont typeface="Corbel"/>
              <a:buChar char="•"/>
            </a:pPr>
            <a:r>
              <a:rPr b="0" i="0" lang="en-US" sz="3200" u="none">
                <a:solidFill>
                  <a:schemeClr val="dk1"/>
                </a:solidFill>
                <a:latin typeface="Corbel"/>
                <a:ea typeface="Corbel"/>
                <a:cs typeface="Corbel"/>
                <a:sym typeface="Corbel"/>
              </a:rPr>
              <a:t>The host should make arrangements for the bill to be paid. </a:t>
            </a:r>
            <a:endParaRPr/>
          </a:p>
          <a:p>
            <a:pPr indent="-20320" lvl="0" marL="228600" marR="0" rtl="0" algn="l">
              <a:lnSpc>
                <a:spcPct val="90000"/>
              </a:lnSpc>
              <a:spcBef>
                <a:spcPts val="1400"/>
              </a:spcBef>
              <a:spcAft>
                <a:spcPts val="0"/>
              </a:spcAft>
              <a:buClr>
                <a:schemeClr val="accent1"/>
              </a:buClr>
              <a:buSzPts val="2560"/>
              <a:buFont typeface="Corbel"/>
              <a:buNone/>
            </a:pPr>
            <a:r>
              <a:t/>
            </a:r>
            <a:endParaRPr b="0" i="0" sz="3200" u="none">
              <a:solidFill>
                <a:schemeClr val="dk1"/>
              </a:solidFill>
              <a:latin typeface="Corbel"/>
              <a:ea typeface="Corbel"/>
              <a:cs typeface="Corbel"/>
              <a:sym typeface="Corbe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Office Etiquette</a:t>
            </a:r>
            <a:endParaRPr/>
          </a:p>
        </p:txBody>
      </p:sp>
      <p:sp>
        <p:nvSpPr>
          <p:cNvPr id="253" name="Google Shape;253;p40"/>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Office etiquette is a code that governs the expectations of social behaviour in a workplace Some of the rules which should be utilized by office employees to show proper etiquette are.</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Show healthy respect for colleagues’ experience and expertise leave your personal life at the front door and inquire about the proper way to respond to co-workers, supervisors, and clients ( Business letter head, phone call etc.)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Office Etiquette…</a:t>
            </a:r>
            <a:endParaRPr/>
          </a:p>
        </p:txBody>
      </p:sp>
      <p:sp>
        <p:nvSpPr>
          <p:cNvPr id="259" name="Google Shape;259;p41"/>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70000"/>
              </a:lnSpc>
              <a:spcBef>
                <a:spcPts val="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Be timely. Arrive at work and meetings on time. Complete work assignments on time </a:t>
            </a:r>
            <a:endParaRPr/>
          </a:p>
          <a:p>
            <a:pPr indent="-182562" lvl="0" marL="228600" marR="0" rtl="0" algn="l">
              <a:lnSpc>
                <a:spcPct val="7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Make your supervisor looks good. Promotion and opportunities will arise when you help to reach the organization’s goals.</a:t>
            </a:r>
            <a:endParaRPr/>
          </a:p>
          <a:p>
            <a:pPr indent="-182562" lvl="0" marL="228600" marR="0" rtl="0" algn="l">
              <a:lnSpc>
                <a:spcPct val="7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 Never go over the head of supervisors, without telling him/her first.</a:t>
            </a:r>
            <a:endParaRPr/>
          </a:p>
          <a:p>
            <a:pPr indent="-182562" lvl="0" marL="228600" marR="0" rtl="0" algn="l">
              <a:lnSpc>
                <a:spcPct val="7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Appear as professional as possible. Being well groomed and clean is essential. Dress for your next job/promotion.</a:t>
            </a:r>
            <a:endParaRPr/>
          </a:p>
          <a:p>
            <a:pPr indent="-182562" lvl="0" marL="228600" marR="0" rtl="0" algn="l">
              <a:lnSpc>
                <a:spcPct val="7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Adopt a can-do attitude. Those who accept challenges and display creativity are valuable.</a:t>
            </a:r>
            <a:endParaRPr/>
          </a:p>
          <a:p>
            <a:pPr indent="-182562" lvl="0" marL="228600" marR="0" rtl="0" algn="l">
              <a:lnSpc>
                <a:spcPct val="7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Be flexible. By remaining flexible and implementing change you gain a reputation as a cooperative employee.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Meeting Etiquette</a:t>
            </a:r>
            <a:endParaRPr/>
          </a:p>
        </p:txBody>
      </p:sp>
      <p:sp>
        <p:nvSpPr>
          <p:cNvPr id="265" name="Google Shape;265;p42"/>
          <p:cNvSpPr txBox="1"/>
          <p:nvPr>
            <p:ph idx="1" type="body"/>
          </p:nvPr>
        </p:nvSpPr>
        <p:spPr>
          <a:xfrm>
            <a:off x="1143000" y="1828800"/>
            <a:ext cx="9872700" cy="42672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90000"/>
              </a:lnSpc>
              <a:spcBef>
                <a:spcPts val="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Meeting Etiquette refers to the principles of behaviour that one should use while having a business meeting, Some of the rules which should be followed while attending a business meeting are.</a:t>
            </a:r>
            <a:endParaRPr/>
          </a:p>
          <a:p>
            <a:pPr indent="-182880" lvl="0" marL="228600" marR="0" rtl="0" algn="l">
              <a:lnSpc>
                <a:spcPct val="90000"/>
              </a:lnSpc>
              <a:spcBef>
                <a:spcPts val="1400"/>
              </a:spcBef>
              <a:spcAft>
                <a:spcPts val="0"/>
              </a:spcAft>
              <a:buClr>
                <a:schemeClr val="accent1"/>
              </a:buClr>
              <a:buSzPts val="2880"/>
              <a:buFont typeface="Corbel"/>
              <a:buChar char="•"/>
            </a:pPr>
            <a:r>
              <a:rPr b="0" i="0" lang="en-US" sz="3600" u="none">
                <a:solidFill>
                  <a:schemeClr val="accent1"/>
                </a:solidFill>
                <a:latin typeface="Corbel"/>
                <a:ea typeface="Corbel"/>
                <a:cs typeface="Corbel"/>
                <a:sym typeface="Corbel"/>
              </a:rPr>
              <a:t>Handshake</a:t>
            </a:r>
            <a:endParaRPr b="0" i="0" sz="3600" u="none">
              <a:solidFill>
                <a:schemeClr val="accent1"/>
              </a:solidFill>
              <a:latin typeface="Corbel"/>
              <a:ea typeface="Corbel"/>
              <a:cs typeface="Corbel"/>
              <a:sym typeface="Corbel"/>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Develop a comfortable handshake and keep it consistent.</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Handshakes are vital in social situations.</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Handshakes should not be too hard or too soft.</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Make a solid connection of the web skin between the thumb and forefinger.</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The host or person with the most authority usually initiates the handshake.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Meeting Etiquette…</a:t>
            </a:r>
            <a:endParaRPr/>
          </a:p>
        </p:txBody>
      </p:sp>
      <p:sp>
        <p:nvSpPr>
          <p:cNvPr id="271" name="Google Shape;271;p43"/>
          <p:cNvSpPr txBox="1"/>
          <p:nvPr>
            <p:ph idx="1" type="body"/>
          </p:nvPr>
        </p:nvSpPr>
        <p:spPr>
          <a:xfrm>
            <a:off x="1143000" y="1828800"/>
            <a:ext cx="9872700" cy="4267200"/>
          </a:xfrm>
          <a:prstGeom prst="rect">
            <a:avLst/>
          </a:prstGeom>
          <a:noFill/>
          <a:ln>
            <a:noFill/>
          </a:ln>
        </p:spPr>
        <p:txBody>
          <a:bodyPr anchorCtr="0" anchor="t" bIns="45700" lIns="91425" spcFirstLastPara="1" rIns="91425" wrap="square" tIns="45700">
            <a:normAutofit/>
          </a:bodyPr>
          <a:lstStyle/>
          <a:p>
            <a:pPr indent="-182880" lvl="0" marL="228600" marR="0" rtl="0" algn="l">
              <a:lnSpc>
                <a:spcPct val="90000"/>
              </a:lnSpc>
              <a:spcBef>
                <a:spcPts val="0"/>
              </a:spcBef>
              <a:spcAft>
                <a:spcPts val="0"/>
              </a:spcAft>
              <a:buClr>
                <a:schemeClr val="accent1"/>
              </a:buClr>
              <a:buSzPts val="2880"/>
              <a:buFont typeface="Corbel"/>
              <a:buChar char="•"/>
            </a:pPr>
            <a:r>
              <a:rPr b="0" i="0" lang="en-US" sz="3600" u="none">
                <a:solidFill>
                  <a:schemeClr val="accent1"/>
                </a:solidFill>
                <a:latin typeface="Corbel"/>
                <a:ea typeface="Corbel"/>
                <a:cs typeface="Corbel"/>
                <a:sym typeface="Corbel"/>
              </a:rPr>
              <a:t>Eye Contact</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Eye contact increases trust.</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It shows confidence and good interpersonal skills.</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 Eye contact shows respect for the person and business situation&gt;</a:t>
            </a:r>
            <a:endParaRPr/>
          </a:p>
          <a:p>
            <a:pPr indent="-182880" lvl="0" marL="228600" marR="0" rtl="0" algn="l">
              <a:lnSpc>
                <a:spcPct val="90000"/>
              </a:lnSpc>
              <a:spcBef>
                <a:spcPts val="1400"/>
              </a:spcBef>
              <a:spcAft>
                <a:spcPts val="0"/>
              </a:spcAft>
              <a:buClr>
                <a:schemeClr val="accent1"/>
              </a:buClr>
              <a:buSzPts val="2880"/>
              <a:buFont typeface="Corbel"/>
              <a:buChar char="•"/>
            </a:pPr>
            <a:r>
              <a:rPr b="0" i="0" lang="en-US" sz="3600" u="none">
                <a:solidFill>
                  <a:schemeClr val="accent1"/>
                </a:solidFill>
                <a:latin typeface="Corbel"/>
                <a:ea typeface="Corbel"/>
                <a:cs typeface="Corbel"/>
                <a:sym typeface="Corbel"/>
              </a:rPr>
              <a:t>Introduction</a:t>
            </a:r>
            <a:endParaRPr b="0" i="0" sz="3600" u="none">
              <a:solidFill>
                <a:schemeClr val="accent1"/>
              </a:solidFill>
              <a:latin typeface="Corbel"/>
              <a:ea typeface="Corbel"/>
              <a:cs typeface="Corbel"/>
              <a:sym typeface="Corbel"/>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Proper introductions help to establish rapport.</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Corbel"/>
                <a:ea typeface="Corbel"/>
                <a:cs typeface="Corbel"/>
                <a:sym typeface="Corbel"/>
              </a:rPr>
              <a:t> Authority defines whose name is said first. Say the name of the most important person first and then the name of the person being introduced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What is Etiquette?</a:t>
            </a:r>
            <a:endParaRPr/>
          </a:p>
        </p:txBody>
      </p:sp>
      <p:sp>
        <p:nvSpPr>
          <p:cNvPr id="115" name="Google Shape;115;p17"/>
          <p:cNvSpPr txBox="1"/>
          <p:nvPr>
            <p:ph idx="1" type="body"/>
          </p:nvPr>
        </p:nvSpPr>
        <p:spPr>
          <a:xfrm>
            <a:off x="1484312" y="2465387"/>
            <a:ext cx="10018800" cy="31242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560"/>
              <a:buFont typeface="Corbel"/>
              <a:buChar char="•"/>
            </a:pPr>
            <a:r>
              <a:rPr b="0" i="0" lang="en-US" sz="3200" u="none" cap="none" strike="noStrike">
                <a:solidFill>
                  <a:schemeClr val="dk1"/>
                </a:solidFill>
                <a:latin typeface="Corbel"/>
                <a:ea typeface="Corbel"/>
                <a:cs typeface="Corbel"/>
                <a:sym typeface="Corbel"/>
              </a:rPr>
              <a:t>Etiquette is common courtesy, good manners, </a:t>
            </a:r>
            <a:endParaRPr/>
          </a:p>
          <a:p>
            <a:pPr indent="-182562" lvl="0" marL="228600" marR="0" rtl="0" algn="l">
              <a:lnSpc>
                <a:spcPct val="90000"/>
              </a:lnSpc>
              <a:spcBef>
                <a:spcPts val="1400"/>
              </a:spcBef>
              <a:spcAft>
                <a:spcPts val="0"/>
              </a:spcAft>
              <a:buClr>
                <a:schemeClr val="accent1"/>
              </a:buClr>
              <a:buSzPts val="2560"/>
              <a:buFont typeface="Corbel"/>
              <a:buChar char="•"/>
            </a:pPr>
            <a:r>
              <a:rPr b="0" i="0" lang="en-US" sz="3200" u="none" cap="none" strike="noStrike">
                <a:solidFill>
                  <a:schemeClr val="dk1"/>
                </a:solidFill>
                <a:latin typeface="Corbel"/>
                <a:ea typeface="Corbel"/>
                <a:cs typeface="Corbel"/>
                <a:sym typeface="Corbel"/>
              </a:rPr>
              <a:t>Conducting ourselves in a cultured way</a:t>
            </a:r>
            <a:endParaRPr/>
          </a:p>
          <a:p>
            <a:pPr indent="-182562" lvl="0" marL="228600" marR="0" rtl="0" algn="l">
              <a:lnSpc>
                <a:spcPct val="90000"/>
              </a:lnSpc>
              <a:spcBef>
                <a:spcPts val="1400"/>
              </a:spcBef>
              <a:spcAft>
                <a:spcPts val="0"/>
              </a:spcAft>
              <a:buClr>
                <a:schemeClr val="accent1"/>
              </a:buClr>
              <a:buSzPts val="2560"/>
              <a:buFont typeface="Corbel"/>
              <a:buChar char="•"/>
            </a:pPr>
            <a:r>
              <a:rPr b="0" i="0" lang="en-US" sz="3200" u="none" cap="none" strike="noStrike">
                <a:solidFill>
                  <a:schemeClr val="dk1"/>
                </a:solidFill>
                <a:latin typeface="Corbel"/>
                <a:ea typeface="Corbel"/>
                <a:cs typeface="Corbel"/>
                <a:sym typeface="Corbel"/>
              </a:rPr>
              <a:t>Etiquette is defined  as “ the forms, manners and ceremonies established by convention as acceptable or required in social relations, in a profession, or in official life</a:t>
            </a:r>
            <a:r>
              <a:rPr b="0" i="0" lang="en-US" sz="3200" u="none" cap="none" strike="noStrike">
                <a:solidFill>
                  <a:schemeClr val="accent1"/>
                </a:solidFill>
                <a:latin typeface="Corbel"/>
                <a:ea typeface="Corbel"/>
                <a:cs typeface="Corbel"/>
                <a:sym typeface="Corbel"/>
              </a:rPr>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Meeting Etiquette…</a:t>
            </a:r>
            <a:endParaRPr/>
          </a:p>
        </p:txBody>
      </p:sp>
      <p:sp>
        <p:nvSpPr>
          <p:cNvPr id="277" name="Google Shape;277;p44"/>
          <p:cNvSpPr txBox="1"/>
          <p:nvPr>
            <p:ph idx="1" type="body"/>
          </p:nvPr>
        </p:nvSpPr>
        <p:spPr>
          <a:xfrm>
            <a:off x="1143000" y="1828800"/>
            <a:ext cx="9872700" cy="42672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Introduce people in the following order. Younger to older, non-official to official, junior executive to senior executive, colleague to customer.</a:t>
            </a:r>
            <a:endParaRPr/>
          </a:p>
          <a:p>
            <a:pPr indent="-182562" lvl="0" marL="228600" marR="0" rtl="0" algn="l">
              <a:lnSpc>
                <a:spcPct val="9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Keep the introduction basic.</a:t>
            </a:r>
            <a:endParaRPr/>
          </a:p>
          <a:p>
            <a:pPr indent="-182562" lvl="0" marL="228600" marR="0" rtl="0" algn="l">
              <a:lnSpc>
                <a:spcPct val="9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Remember names for future reference.</a:t>
            </a:r>
            <a:endParaRPr/>
          </a:p>
          <a:p>
            <a:pPr indent="-182562" lvl="0" marL="228600" marR="0" rtl="0" algn="l">
              <a:lnSpc>
                <a:spcPct val="9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Provide some information about the people you are introducing to clarify your relationship with that person.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Meeting Etiquette…</a:t>
            </a:r>
            <a:endParaRPr/>
          </a:p>
        </p:txBody>
      </p:sp>
      <p:sp>
        <p:nvSpPr>
          <p:cNvPr id="283" name="Google Shape;283;p45"/>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400"/>
              <a:buFont typeface="Corbel"/>
              <a:buChar char="•"/>
            </a:pPr>
            <a:r>
              <a:rPr b="1" i="0" lang="en-US" sz="3000" u="none">
                <a:solidFill>
                  <a:schemeClr val="dk1"/>
                </a:solidFill>
                <a:latin typeface="Corbel"/>
                <a:ea typeface="Corbel"/>
                <a:cs typeface="Corbel"/>
                <a:sym typeface="Corbel"/>
              </a:rPr>
              <a:t>Arrival</a:t>
            </a:r>
            <a:endParaRPr/>
          </a:p>
          <a:p>
            <a:pPr indent="-182562" lvl="0" marL="228600" marR="0" rtl="0" algn="l">
              <a:lnSpc>
                <a:spcPct val="90000"/>
              </a:lnSpc>
              <a:spcBef>
                <a:spcPts val="1400"/>
              </a:spcBef>
              <a:spcAft>
                <a:spcPts val="0"/>
              </a:spcAft>
              <a:buClr>
                <a:schemeClr val="accent1"/>
              </a:buClr>
              <a:buSzPts val="1760"/>
              <a:buFont typeface="Corbel"/>
              <a:buNone/>
            </a:pPr>
            <a:r>
              <a:rPr b="0" i="0" lang="en-US" sz="2200" u="none">
                <a:solidFill>
                  <a:schemeClr val="dk1"/>
                </a:solidFill>
                <a:latin typeface="Corbel"/>
                <a:ea typeface="Corbel"/>
                <a:cs typeface="Corbel"/>
                <a:sym typeface="Corbel"/>
              </a:rPr>
              <a:t>Arrive at the location of the business meeting at least 15 minutes early. This allows you to find a seat and get situated before the meeting starts. . You don't want to waste anyone else's time by not being punctual.</a:t>
            </a:r>
            <a:endParaRPr/>
          </a:p>
          <a:p>
            <a:pPr indent="-182562" lvl="0" marL="228600" marR="0" rtl="0" algn="l">
              <a:lnSpc>
                <a:spcPct val="90000"/>
              </a:lnSpc>
              <a:spcBef>
                <a:spcPts val="1400"/>
              </a:spcBef>
              <a:spcAft>
                <a:spcPts val="0"/>
              </a:spcAft>
              <a:buClr>
                <a:schemeClr val="accent1"/>
              </a:buClr>
              <a:buSzPts val="2400"/>
              <a:buFont typeface="Corbel"/>
              <a:buChar char="•"/>
            </a:pPr>
            <a:r>
              <a:rPr b="1" i="0" lang="en-US" sz="3000" u="none">
                <a:solidFill>
                  <a:schemeClr val="dk1"/>
                </a:solidFill>
                <a:latin typeface="Corbel"/>
                <a:ea typeface="Corbel"/>
                <a:cs typeface="Corbel"/>
                <a:sym typeface="Corbel"/>
              </a:rPr>
              <a:t>Be Prepared</a:t>
            </a:r>
            <a:endParaRPr/>
          </a:p>
          <a:p>
            <a:pPr indent="-182562" lvl="0" marL="228600" marR="0" rtl="0" algn="l">
              <a:lnSpc>
                <a:spcPct val="90000"/>
              </a:lnSpc>
              <a:spcBef>
                <a:spcPts val="1400"/>
              </a:spcBef>
              <a:spcAft>
                <a:spcPts val="0"/>
              </a:spcAft>
              <a:buClr>
                <a:schemeClr val="accent1"/>
              </a:buClr>
              <a:buSzPts val="1760"/>
              <a:buFont typeface="Corbel"/>
              <a:buNone/>
            </a:pPr>
            <a:r>
              <a:rPr b="0" i="0" lang="en-US" sz="2200" u="none">
                <a:solidFill>
                  <a:schemeClr val="dk1"/>
                </a:solidFill>
                <a:latin typeface="Corbel"/>
                <a:ea typeface="Corbel"/>
                <a:cs typeface="Corbel"/>
                <a:sym typeface="Corbel"/>
              </a:rPr>
              <a:t>Each participant should come to the meeting with all of the materials and data she will need and an understanding of the meeting topic</a:t>
            </a:r>
            <a:endParaRPr/>
          </a:p>
          <a:p>
            <a:pPr indent="-71120" lvl="0" marL="228600" marR="0" rtl="0" algn="l">
              <a:lnSpc>
                <a:spcPct val="90000"/>
              </a:lnSpc>
              <a:spcBef>
                <a:spcPts val="1400"/>
              </a:spcBef>
              <a:spcAft>
                <a:spcPts val="0"/>
              </a:spcAft>
              <a:buClr>
                <a:schemeClr val="accent1"/>
              </a:buClr>
              <a:buSzPts val="1760"/>
              <a:buFont typeface="Corbel"/>
              <a:buNone/>
            </a:pPr>
            <a:r>
              <a:t/>
            </a:r>
            <a:endParaRPr b="0" i="0" sz="2200" u="none">
              <a:solidFill>
                <a:schemeClr val="dk1"/>
              </a:solidFill>
              <a:latin typeface="Corbel"/>
              <a:ea typeface="Corbel"/>
              <a:cs typeface="Corbel"/>
              <a:sym typeface="Corbe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Meeting Etiquette…</a:t>
            </a:r>
            <a:endParaRPr/>
          </a:p>
        </p:txBody>
      </p:sp>
      <p:sp>
        <p:nvSpPr>
          <p:cNvPr id="289" name="Google Shape;289;p46"/>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560"/>
              <a:buFont typeface="Corbel"/>
              <a:buChar char="•"/>
            </a:pPr>
            <a:r>
              <a:rPr b="1" i="0" lang="en-US" sz="3200" u="none">
                <a:solidFill>
                  <a:schemeClr val="dk1"/>
                </a:solidFill>
                <a:latin typeface="Corbel"/>
                <a:ea typeface="Corbel"/>
                <a:cs typeface="Corbel"/>
                <a:sym typeface="Corbel"/>
              </a:rPr>
              <a:t>Have a strong agenda.</a:t>
            </a:r>
            <a:endParaRPr/>
          </a:p>
          <a:p>
            <a:pPr indent="-182562" lvl="0" marL="228600" marR="0" rtl="0" algn="l">
              <a:lnSpc>
                <a:spcPct val="90000"/>
              </a:lnSpc>
              <a:spcBef>
                <a:spcPts val="1400"/>
              </a:spcBef>
              <a:spcAft>
                <a:spcPts val="0"/>
              </a:spcAft>
              <a:buClr>
                <a:schemeClr val="accent1"/>
              </a:buClr>
              <a:buSzPts val="1920"/>
              <a:buFont typeface="Corbel"/>
              <a:buNone/>
            </a:pPr>
            <a:r>
              <a:rPr b="0" i="0" lang="en-US" sz="2400" u="none">
                <a:solidFill>
                  <a:schemeClr val="dk1"/>
                </a:solidFill>
                <a:latin typeface="Corbel"/>
                <a:ea typeface="Corbel"/>
                <a:cs typeface="Corbel"/>
                <a:sym typeface="Corbel"/>
              </a:rPr>
              <a:t>   This is part of being prepared, but you should have a good, strong agenda so that you can stay on track. If you do get off track, you should have a strong facilitator to get you back on track.</a:t>
            </a:r>
            <a:endParaRPr/>
          </a:p>
          <a:p>
            <a:pPr indent="-182562" lvl="0" marL="228600" marR="0" rtl="0" algn="l">
              <a:lnSpc>
                <a:spcPct val="90000"/>
              </a:lnSpc>
              <a:spcBef>
                <a:spcPts val="1400"/>
              </a:spcBef>
              <a:spcAft>
                <a:spcPts val="0"/>
              </a:spcAft>
              <a:buClr>
                <a:schemeClr val="accent1"/>
              </a:buClr>
              <a:buSzPts val="2560"/>
              <a:buFont typeface="Corbel"/>
              <a:buChar char="•"/>
            </a:pPr>
            <a:r>
              <a:rPr b="1" i="0" lang="en-US" sz="3200" u="none">
                <a:solidFill>
                  <a:schemeClr val="dk1"/>
                </a:solidFill>
                <a:latin typeface="Corbel"/>
                <a:ea typeface="Corbel"/>
                <a:cs typeface="Corbel"/>
                <a:sym typeface="Corbel"/>
              </a:rPr>
              <a:t>Sit appropriately.</a:t>
            </a:r>
            <a:endParaRPr/>
          </a:p>
          <a:p>
            <a:pPr indent="-182562" lvl="0" marL="228600" marR="0" rtl="0" algn="l">
              <a:lnSpc>
                <a:spcPct val="9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 If it's a sit-down meeting, you need to adjust your chair so that you're at equal height with everyone else at the table.</a:t>
            </a:r>
            <a:endParaRPr/>
          </a:p>
          <a:p>
            <a:pPr indent="-182562" lvl="0" marL="228600" marR="0" rtl="0" algn="l">
              <a:lnSpc>
                <a:spcPct val="90000"/>
              </a:lnSpc>
              <a:spcBef>
                <a:spcPts val="1400"/>
              </a:spcBef>
              <a:spcAft>
                <a:spcPts val="0"/>
              </a:spcAft>
              <a:buClr>
                <a:schemeClr val="accent1"/>
              </a:buClr>
              <a:buSzPts val="1920"/>
              <a:buFont typeface="Corbel"/>
              <a:buChar char="•"/>
            </a:pPr>
            <a:r>
              <a:rPr b="0" i="0" lang="en-US" sz="2400" u="none">
                <a:solidFill>
                  <a:schemeClr val="dk1"/>
                </a:solidFill>
                <a:latin typeface="Corbel"/>
                <a:ea typeface="Corbel"/>
                <a:cs typeface="Corbel"/>
                <a:sym typeface="Corbel"/>
              </a:rPr>
              <a:t> "Some people don't adjust their chairs, so they end up being the little kid in the meeting," .</a:t>
            </a:r>
            <a:endParaRPr/>
          </a:p>
          <a:p>
            <a:pPr indent="-182562" lvl="0" marL="228600" marR="0" rtl="0" algn="l">
              <a:lnSpc>
                <a:spcPct val="90000"/>
              </a:lnSpc>
              <a:spcBef>
                <a:spcPts val="1400"/>
              </a:spcBef>
              <a:spcAft>
                <a:spcPts val="0"/>
              </a:spcAft>
              <a:buClr>
                <a:schemeClr val="accent1"/>
              </a:buClr>
              <a:buSzPts val="1920"/>
              <a:buFont typeface="Corbel"/>
              <a:buNone/>
            </a:pPr>
            <a:r>
              <a:t/>
            </a:r>
            <a:endParaRPr b="0" i="0" sz="2400" u="none">
              <a:solidFill>
                <a:schemeClr val="dk1"/>
              </a:solidFill>
              <a:latin typeface="Corbel"/>
              <a:ea typeface="Corbel"/>
              <a:cs typeface="Corbel"/>
              <a:sym typeface="Corbel"/>
            </a:endParaRPr>
          </a:p>
          <a:p>
            <a:pPr indent="-182562" lvl="0" marL="228600" marR="0" rtl="0" algn="l">
              <a:lnSpc>
                <a:spcPct val="90000"/>
              </a:lnSpc>
              <a:spcBef>
                <a:spcPts val="1400"/>
              </a:spcBef>
              <a:spcAft>
                <a:spcPts val="0"/>
              </a:spcAft>
              <a:buClr>
                <a:schemeClr val="accent1"/>
              </a:buClr>
              <a:buSzPts val="1760"/>
              <a:buFont typeface="Corbel"/>
              <a:buNone/>
            </a:pPr>
            <a:r>
              <a:t/>
            </a:r>
            <a:endParaRPr b="0" i="0" sz="2200" u="none">
              <a:solidFill>
                <a:schemeClr val="accent1"/>
              </a:solidFill>
              <a:latin typeface="Corbel"/>
              <a:ea typeface="Corbel"/>
              <a:cs typeface="Corbel"/>
              <a:sym typeface="Corbel"/>
            </a:endParaRPr>
          </a:p>
          <a:p>
            <a:pPr indent="-71120" lvl="0" marL="228600" marR="0" rtl="0" algn="l">
              <a:lnSpc>
                <a:spcPct val="90000"/>
              </a:lnSpc>
              <a:spcBef>
                <a:spcPts val="1400"/>
              </a:spcBef>
              <a:spcAft>
                <a:spcPts val="0"/>
              </a:spcAft>
              <a:buClr>
                <a:schemeClr val="accent1"/>
              </a:buClr>
              <a:buSzPts val="1760"/>
              <a:buFont typeface="Corbel"/>
              <a:buNone/>
            </a:pPr>
            <a:r>
              <a:t/>
            </a:r>
            <a:endParaRPr b="0" i="0" sz="2200" u="none">
              <a:solidFill>
                <a:schemeClr val="accent1"/>
              </a:solidFill>
              <a:latin typeface="Corbel"/>
              <a:ea typeface="Corbel"/>
              <a:cs typeface="Corbel"/>
              <a:sym typeface="Corbe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Meeting Etiquette…</a:t>
            </a:r>
            <a:endParaRPr/>
          </a:p>
        </p:txBody>
      </p:sp>
      <p:sp>
        <p:nvSpPr>
          <p:cNvPr id="295" name="Google Shape;295;p47"/>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560"/>
              <a:buFont typeface="Corbel"/>
              <a:buChar char="•"/>
            </a:pPr>
            <a:r>
              <a:rPr b="1" i="0" lang="en-US" sz="3200" u="none">
                <a:solidFill>
                  <a:schemeClr val="dk1"/>
                </a:solidFill>
                <a:latin typeface="Corbel"/>
                <a:ea typeface="Corbel"/>
                <a:cs typeface="Corbel"/>
                <a:sym typeface="Corbel"/>
              </a:rPr>
              <a:t>Have a positive attitude-</a:t>
            </a:r>
            <a:endParaRPr/>
          </a:p>
          <a:p>
            <a:pPr indent="-182562" lvl="0" marL="228600" marR="0" rtl="0" algn="l">
              <a:lnSpc>
                <a:spcPct val="90000"/>
              </a:lnSpc>
              <a:spcBef>
                <a:spcPts val="1400"/>
              </a:spcBef>
              <a:spcAft>
                <a:spcPts val="0"/>
              </a:spcAft>
              <a:buClr>
                <a:schemeClr val="accent1"/>
              </a:buClr>
              <a:buSzPts val="1760"/>
              <a:buFont typeface="Noto Sans Symbols"/>
              <a:buChar char="⮚"/>
            </a:pPr>
            <a:r>
              <a:rPr b="1" i="0" lang="en-US" sz="2200" u="none">
                <a:solidFill>
                  <a:schemeClr val="dk1"/>
                </a:solidFill>
                <a:latin typeface="Corbel"/>
                <a:ea typeface="Corbel"/>
                <a:cs typeface="Corbel"/>
                <a:sym typeface="Corbel"/>
              </a:rPr>
              <a:t>    </a:t>
            </a:r>
            <a:r>
              <a:rPr b="0" i="0" lang="en-US" sz="2800" u="none">
                <a:solidFill>
                  <a:schemeClr val="dk1"/>
                </a:solidFill>
                <a:latin typeface="Corbel"/>
                <a:ea typeface="Corbel"/>
                <a:cs typeface="Corbel"/>
                <a:sym typeface="Corbel"/>
              </a:rPr>
              <a:t>Don’t kick off your shoes and slouch back—meetings are not recessed. </a:t>
            </a:r>
            <a:endParaRPr/>
          </a:p>
          <a:p>
            <a:pPr indent="-182562" lvl="0" marL="228600" marR="0" rtl="0" algn="l">
              <a:lnSpc>
                <a:spcPct val="90000"/>
              </a:lnSpc>
              <a:spcBef>
                <a:spcPts val="1400"/>
              </a:spcBef>
              <a:spcAft>
                <a:spcPts val="0"/>
              </a:spcAft>
              <a:buClr>
                <a:schemeClr val="accent1"/>
              </a:buClr>
              <a:buSzPts val="2240"/>
              <a:buFont typeface="Noto Sans Symbols"/>
              <a:buChar char="⮚"/>
            </a:pPr>
            <a:r>
              <a:rPr b="0" i="0" lang="en-US" sz="2800" u="none">
                <a:solidFill>
                  <a:schemeClr val="dk1"/>
                </a:solidFill>
                <a:latin typeface="Corbel"/>
                <a:ea typeface="Corbel"/>
                <a:cs typeface="Corbel"/>
                <a:sym typeface="Corbel"/>
              </a:rPr>
              <a:t> Show respect by being professional, attentive, and engaged. </a:t>
            </a:r>
            <a:endParaRPr/>
          </a:p>
          <a:p>
            <a:pPr indent="-182562" lvl="0" marL="228600" marR="0" rtl="0" algn="l">
              <a:lnSpc>
                <a:spcPct val="90000"/>
              </a:lnSpc>
              <a:spcBef>
                <a:spcPts val="1400"/>
              </a:spcBef>
              <a:spcAft>
                <a:spcPts val="0"/>
              </a:spcAft>
              <a:buClr>
                <a:schemeClr val="accent1"/>
              </a:buClr>
              <a:buSzPts val="2240"/>
              <a:buFont typeface="Noto Sans Symbols"/>
              <a:buChar char="⮚"/>
            </a:pPr>
            <a:r>
              <a:rPr b="0" i="0" lang="en-US" sz="2800" u="none">
                <a:solidFill>
                  <a:schemeClr val="dk1"/>
                </a:solidFill>
                <a:latin typeface="Corbel"/>
                <a:ea typeface="Corbel"/>
                <a:cs typeface="Corbel"/>
                <a:sym typeface="Corbel"/>
              </a:rPr>
              <a:t> A positive attitude starts with positive body language—sit up, look others in the eye, and smile.</a:t>
            </a:r>
            <a:endParaRPr/>
          </a:p>
          <a:p>
            <a:pPr indent="-40639" lvl="0" marL="228600" marR="0" rtl="0" algn="l">
              <a:lnSpc>
                <a:spcPct val="90000"/>
              </a:lnSpc>
              <a:spcBef>
                <a:spcPts val="1400"/>
              </a:spcBef>
              <a:spcAft>
                <a:spcPts val="0"/>
              </a:spcAft>
              <a:buClr>
                <a:schemeClr val="accent1"/>
              </a:buClr>
              <a:buSzPts val="2240"/>
              <a:buFont typeface="Corbel"/>
              <a:buNone/>
            </a:pPr>
            <a:r>
              <a:t/>
            </a:r>
            <a:endParaRPr b="0" i="0" sz="2800" u="none">
              <a:solidFill>
                <a:schemeClr val="dk1"/>
              </a:solidFill>
              <a:latin typeface="Corbel"/>
              <a:ea typeface="Corbel"/>
              <a:cs typeface="Corbel"/>
              <a:sym typeface="Corbe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Meeting Etiquette…</a:t>
            </a:r>
            <a:endParaRPr/>
          </a:p>
        </p:txBody>
      </p:sp>
      <p:sp>
        <p:nvSpPr>
          <p:cNvPr id="301" name="Google Shape;301;p48"/>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1760"/>
              <a:buFont typeface="Corbel"/>
              <a:buChar char="•"/>
            </a:pPr>
            <a:r>
              <a:rPr b="1" i="0" lang="en-US" sz="2200" u="none">
                <a:solidFill>
                  <a:schemeClr val="accent1"/>
                </a:solidFill>
                <a:latin typeface="Corbel"/>
                <a:ea typeface="Corbel"/>
                <a:cs typeface="Corbel"/>
                <a:sym typeface="Corbel"/>
              </a:rPr>
              <a:t> </a:t>
            </a:r>
            <a:r>
              <a:rPr b="1" i="0" lang="en-US" sz="3200" u="none">
                <a:solidFill>
                  <a:schemeClr val="dk1"/>
                </a:solidFill>
                <a:latin typeface="Corbel"/>
                <a:ea typeface="Corbel"/>
                <a:cs typeface="Corbel"/>
                <a:sym typeface="Corbel"/>
              </a:rPr>
              <a:t>Speak up.</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 Keep the meeting organized by only speaking when you have the floor. </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Questions during the designated question period, and raise your hand to be recognized by the chairperson as having the floor.</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Do not interrupt someone while they are speaking or asking a question.</a:t>
            </a:r>
            <a:endParaRPr/>
          </a:p>
          <a:p>
            <a:pPr indent="-40639" lvl="0" marL="228600" marR="0" rtl="0" algn="l">
              <a:lnSpc>
                <a:spcPct val="90000"/>
              </a:lnSpc>
              <a:spcBef>
                <a:spcPts val="1400"/>
              </a:spcBef>
              <a:spcAft>
                <a:spcPts val="0"/>
              </a:spcAft>
              <a:buClr>
                <a:schemeClr val="accent1"/>
              </a:buClr>
              <a:buSzPts val="2240"/>
              <a:buFont typeface="Corbel"/>
              <a:buNone/>
            </a:pPr>
            <a:r>
              <a:t/>
            </a:r>
            <a:endParaRPr b="0" i="0" sz="2800" u="none">
              <a:solidFill>
                <a:schemeClr val="dk1"/>
              </a:solidFill>
              <a:latin typeface="Corbel"/>
              <a:ea typeface="Corbel"/>
              <a:cs typeface="Corbel"/>
              <a:sym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6B727"/>
              </a:buClr>
              <a:buSzPts val="4400"/>
              <a:buFont typeface="Corbel"/>
              <a:buNone/>
            </a:pPr>
            <a:r>
              <a:rPr b="0" i="0" lang="en-US" sz="4400" u="none">
                <a:solidFill>
                  <a:srgbClr val="A6B727"/>
                </a:solidFill>
                <a:latin typeface="Corbel"/>
                <a:ea typeface="Corbel"/>
                <a:cs typeface="Corbel"/>
                <a:sym typeface="Corbel"/>
              </a:rPr>
              <a:t>Meeting Etiquette…</a:t>
            </a:r>
            <a:endParaRPr/>
          </a:p>
        </p:txBody>
      </p:sp>
      <p:sp>
        <p:nvSpPr>
          <p:cNvPr id="307" name="Google Shape;307;p49"/>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1760"/>
              <a:buFont typeface="Corbel"/>
              <a:buChar char="•"/>
            </a:pPr>
            <a:r>
              <a:rPr b="0" i="0" lang="en-US" sz="2200" u="none">
                <a:solidFill>
                  <a:schemeClr val="accent1"/>
                </a:solidFill>
                <a:latin typeface="Corbel"/>
                <a:ea typeface="Corbel"/>
                <a:cs typeface="Corbel"/>
                <a:sym typeface="Corbel"/>
              </a:rPr>
              <a:t>    </a:t>
            </a:r>
            <a:r>
              <a:rPr b="0" i="0" lang="en-US" sz="2800" u="none">
                <a:solidFill>
                  <a:schemeClr val="dk1"/>
                </a:solidFill>
                <a:latin typeface="Corbel"/>
                <a:ea typeface="Corbel"/>
                <a:cs typeface="Corbel"/>
                <a:sym typeface="Corbel"/>
              </a:rPr>
              <a:t>When people speak in meetings they need to speak loudly enough so that everyone hears what they're saying.</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 "Many men and women, especially women, do not speak loudly enough. And speaking softly is a subtle nonverbal action that can affect your professionalism’’.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6B727"/>
              </a:buClr>
              <a:buSzPts val="4400"/>
              <a:buFont typeface="Corbel"/>
              <a:buNone/>
            </a:pPr>
            <a:r>
              <a:rPr b="0" i="0" lang="en-US" sz="4400" u="none">
                <a:solidFill>
                  <a:srgbClr val="A6B727"/>
                </a:solidFill>
                <a:latin typeface="Corbel"/>
                <a:ea typeface="Corbel"/>
                <a:cs typeface="Corbel"/>
                <a:sym typeface="Corbel"/>
              </a:rPr>
              <a:t>Meeting Etiquette…</a:t>
            </a:r>
            <a:endParaRPr/>
          </a:p>
        </p:txBody>
      </p:sp>
      <p:sp>
        <p:nvSpPr>
          <p:cNvPr id="313" name="Google Shape;313;p50"/>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560"/>
              <a:buFont typeface="Corbel"/>
              <a:buChar char="•"/>
            </a:pPr>
            <a:r>
              <a:rPr b="1" i="0" lang="en-US" sz="3200" u="none">
                <a:solidFill>
                  <a:schemeClr val="dk1"/>
                </a:solidFill>
                <a:latin typeface="Corbel"/>
                <a:ea typeface="Corbel"/>
                <a:cs typeface="Corbel"/>
                <a:sym typeface="Corbel"/>
              </a:rPr>
              <a:t>Listen</a:t>
            </a:r>
            <a:endParaRPr/>
          </a:p>
          <a:p>
            <a:pPr indent="-182562" lvl="0" marL="228600" marR="0" rtl="0" algn="l">
              <a:lnSpc>
                <a:spcPct val="90000"/>
              </a:lnSpc>
              <a:spcBef>
                <a:spcPts val="1400"/>
              </a:spcBef>
              <a:spcAft>
                <a:spcPts val="0"/>
              </a:spcAft>
              <a:buClr>
                <a:schemeClr val="accent1"/>
              </a:buClr>
              <a:buSzPts val="1920"/>
              <a:buFont typeface="Corbel"/>
              <a:buNone/>
            </a:pPr>
            <a:r>
              <a:rPr b="0" i="0" lang="en-US" sz="2400" u="none">
                <a:solidFill>
                  <a:schemeClr val="dk1"/>
                </a:solidFill>
                <a:latin typeface="Corbel"/>
                <a:ea typeface="Corbel"/>
                <a:cs typeface="Corbel"/>
                <a:sym typeface="Corbel"/>
              </a:rPr>
              <a:t>   You may find that many of the questions you have about a topic are answered by the content of the meeting. Listen attentively to the meeting and take notes.</a:t>
            </a:r>
            <a:endParaRPr/>
          </a:p>
          <a:p>
            <a:pPr indent="-182562" lvl="0" marL="228600" marR="0" rtl="0" algn="l">
              <a:lnSpc>
                <a:spcPct val="90000"/>
              </a:lnSpc>
              <a:spcBef>
                <a:spcPts val="1400"/>
              </a:spcBef>
              <a:spcAft>
                <a:spcPts val="0"/>
              </a:spcAft>
              <a:buClr>
                <a:schemeClr val="accent1"/>
              </a:buClr>
              <a:buSzPts val="2560"/>
              <a:buFont typeface="Corbel"/>
              <a:buChar char="•"/>
            </a:pPr>
            <a:r>
              <a:rPr b="1" i="0" lang="en-US" sz="3200" u="none">
                <a:solidFill>
                  <a:schemeClr val="dk1"/>
                </a:solidFill>
                <a:latin typeface="Corbel"/>
                <a:ea typeface="Corbel"/>
                <a:cs typeface="Corbel"/>
                <a:sym typeface="Corbel"/>
              </a:rPr>
              <a:t>Nervous Habits</a:t>
            </a:r>
            <a:endParaRPr/>
          </a:p>
          <a:p>
            <a:pPr indent="-182562" lvl="0" marL="228600" marR="0" rtl="0" algn="l">
              <a:lnSpc>
                <a:spcPct val="90000"/>
              </a:lnSpc>
              <a:spcBef>
                <a:spcPts val="1400"/>
              </a:spcBef>
              <a:spcAft>
                <a:spcPts val="0"/>
              </a:spcAft>
              <a:buClr>
                <a:schemeClr val="accent1"/>
              </a:buClr>
              <a:buSzPts val="1920"/>
              <a:buFont typeface="Corbel"/>
              <a:buNone/>
            </a:pPr>
            <a:r>
              <a:rPr b="0" i="0" lang="en-US" sz="2400" u="none">
                <a:solidFill>
                  <a:schemeClr val="dk1"/>
                </a:solidFill>
                <a:latin typeface="Corbel"/>
                <a:ea typeface="Corbel"/>
                <a:cs typeface="Corbel"/>
                <a:sym typeface="Corbel"/>
              </a:rPr>
              <a:t>    Avoid nervous habits such as tapping a pen on the table, making audible noises with your mouth, rustling papers or tapping your feet on the floor.</a:t>
            </a:r>
            <a:endParaRPr/>
          </a:p>
          <a:p>
            <a:pPr indent="-182562" lvl="0" marL="228600" marR="0" rtl="0" algn="l">
              <a:lnSpc>
                <a:spcPct val="90000"/>
              </a:lnSpc>
              <a:spcBef>
                <a:spcPts val="1400"/>
              </a:spcBef>
              <a:spcAft>
                <a:spcPts val="0"/>
              </a:spcAft>
              <a:buClr>
                <a:schemeClr val="accent1"/>
              </a:buClr>
              <a:buSzPts val="1920"/>
              <a:buFont typeface="Corbel"/>
              <a:buNone/>
            </a:pPr>
            <a:r>
              <a:t/>
            </a:r>
            <a:endParaRPr b="0" i="0" sz="2400" u="none">
              <a:solidFill>
                <a:schemeClr val="dk1"/>
              </a:solidFill>
              <a:latin typeface="Corbel"/>
              <a:ea typeface="Corbel"/>
              <a:cs typeface="Corbel"/>
              <a:sym typeface="Corbel"/>
            </a:endParaRPr>
          </a:p>
          <a:p>
            <a:pPr indent="-60960" lvl="0" marL="228600" marR="0" rtl="0" algn="l">
              <a:lnSpc>
                <a:spcPct val="90000"/>
              </a:lnSpc>
              <a:spcBef>
                <a:spcPts val="1400"/>
              </a:spcBef>
              <a:spcAft>
                <a:spcPts val="0"/>
              </a:spcAft>
              <a:buClr>
                <a:schemeClr val="accent1"/>
              </a:buClr>
              <a:buSzPts val="1920"/>
              <a:buFont typeface="Corbel"/>
              <a:buNone/>
            </a:pPr>
            <a:r>
              <a:t/>
            </a:r>
            <a:endParaRPr b="0" i="0" sz="2400" u="none">
              <a:solidFill>
                <a:schemeClr val="dk1"/>
              </a:solidFill>
              <a:latin typeface="Corbel"/>
              <a:ea typeface="Corbel"/>
              <a:cs typeface="Corbel"/>
              <a:sym typeface="Corbe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6B727"/>
              </a:buClr>
              <a:buSzPts val="4400"/>
              <a:buFont typeface="Corbel"/>
              <a:buNone/>
            </a:pPr>
            <a:r>
              <a:rPr b="0" i="0" lang="en-US" sz="4400" u="none">
                <a:solidFill>
                  <a:srgbClr val="A6B727"/>
                </a:solidFill>
                <a:latin typeface="Corbel"/>
                <a:ea typeface="Corbel"/>
                <a:cs typeface="Corbel"/>
                <a:sym typeface="Corbel"/>
              </a:rPr>
              <a:t>Meeting Etiquette…</a:t>
            </a:r>
            <a:endParaRPr/>
          </a:p>
        </p:txBody>
      </p:sp>
      <p:sp>
        <p:nvSpPr>
          <p:cNvPr id="319" name="Google Shape;319;p51"/>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560"/>
              <a:buFont typeface="Corbel"/>
              <a:buChar char="•"/>
            </a:pPr>
            <a:r>
              <a:rPr b="1" i="0" lang="en-US" sz="3200" u="none">
                <a:solidFill>
                  <a:schemeClr val="dk1"/>
                </a:solidFill>
                <a:latin typeface="Corbel"/>
                <a:ea typeface="Corbel"/>
                <a:cs typeface="Corbel"/>
                <a:sym typeface="Corbel"/>
              </a:rPr>
              <a:t>Attire</a:t>
            </a:r>
            <a:endParaRPr/>
          </a:p>
          <a:p>
            <a:pPr indent="-182562" lvl="0" marL="228600" marR="0" rtl="0" algn="l">
              <a:lnSpc>
                <a:spcPct val="90000"/>
              </a:lnSpc>
              <a:spcBef>
                <a:spcPts val="1400"/>
              </a:spcBef>
              <a:spcAft>
                <a:spcPts val="0"/>
              </a:spcAft>
              <a:buClr>
                <a:schemeClr val="accent1"/>
              </a:buClr>
              <a:buSzPts val="2240"/>
              <a:buFont typeface="Noto Sans Symbols"/>
              <a:buChar char="⮚"/>
            </a:pPr>
            <a:r>
              <a:rPr b="0" i="0" lang="en-US" sz="2800" u="none">
                <a:solidFill>
                  <a:schemeClr val="dk1"/>
                </a:solidFill>
                <a:latin typeface="Corbel"/>
                <a:ea typeface="Corbel"/>
                <a:cs typeface="Corbel"/>
                <a:sym typeface="Corbel"/>
              </a:rPr>
              <a:t>  The chairperson should indicate what kind of attire is required for the meeting, either business casual or business formal, and participants should follow that rule.</a:t>
            </a:r>
            <a:endParaRPr/>
          </a:p>
          <a:p>
            <a:pPr indent="-182562" lvl="0" marL="228600" marR="0" rtl="0" algn="l">
              <a:lnSpc>
                <a:spcPct val="90000"/>
              </a:lnSpc>
              <a:spcBef>
                <a:spcPts val="1400"/>
              </a:spcBef>
              <a:spcAft>
                <a:spcPts val="0"/>
              </a:spcAft>
              <a:buClr>
                <a:schemeClr val="accent1"/>
              </a:buClr>
              <a:buSzPts val="2240"/>
              <a:buFont typeface="Noto Sans Symbols"/>
              <a:buChar char="⮚"/>
            </a:pPr>
            <a:r>
              <a:rPr b="0" i="0" lang="en-US" sz="2800" u="none">
                <a:solidFill>
                  <a:schemeClr val="dk1"/>
                </a:solidFill>
                <a:latin typeface="Corbel"/>
                <a:ea typeface="Corbel"/>
                <a:cs typeface="Corbel"/>
                <a:sym typeface="Corbel"/>
              </a:rPr>
              <a:t>For example, when listing the meeting as business formal, you can indicate that a button-down shirt and khaki pants are sufficient.</a:t>
            </a:r>
            <a:endParaRPr/>
          </a:p>
          <a:p>
            <a:pPr indent="-40639" lvl="0" marL="228600" marR="0" rtl="0" algn="l">
              <a:lnSpc>
                <a:spcPct val="90000"/>
              </a:lnSpc>
              <a:spcBef>
                <a:spcPts val="1400"/>
              </a:spcBef>
              <a:spcAft>
                <a:spcPts val="0"/>
              </a:spcAft>
              <a:buClr>
                <a:schemeClr val="accent1"/>
              </a:buClr>
              <a:buSzPts val="2240"/>
              <a:buFont typeface="Corbel"/>
              <a:buNone/>
            </a:pPr>
            <a:r>
              <a:t/>
            </a:r>
            <a:endParaRPr b="0" i="0" sz="2800" u="none">
              <a:solidFill>
                <a:schemeClr val="dk1"/>
              </a:solidFill>
              <a:latin typeface="Corbel"/>
              <a:ea typeface="Corbel"/>
              <a:cs typeface="Corbel"/>
              <a:sym typeface="Corbe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6B727"/>
              </a:buClr>
              <a:buSzPts val="4400"/>
              <a:buFont typeface="Corbel"/>
              <a:buNone/>
            </a:pPr>
            <a:r>
              <a:rPr b="0" i="0" lang="en-US" sz="4400" u="none">
                <a:solidFill>
                  <a:srgbClr val="A6B727"/>
                </a:solidFill>
                <a:latin typeface="Corbel"/>
                <a:ea typeface="Corbel"/>
                <a:cs typeface="Corbel"/>
                <a:sym typeface="Corbel"/>
              </a:rPr>
              <a:t>Meeting Etiquette…</a:t>
            </a:r>
            <a:endParaRPr/>
          </a:p>
        </p:txBody>
      </p:sp>
      <p:sp>
        <p:nvSpPr>
          <p:cNvPr id="325" name="Google Shape;325;p52"/>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560"/>
              <a:buFont typeface="Corbel"/>
              <a:buChar char="•"/>
            </a:pPr>
            <a:r>
              <a:rPr b="1" i="0" lang="en-US" sz="3200" u="none">
                <a:solidFill>
                  <a:schemeClr val="dk1"/>
                </a:solidFill>
                <a:latin typeface="Corbel"/>
                <a:ea typeface="Corbel"/>
                <a:cs typeface="Corbel"/>
                <a:sym typeface="Corbel"/>
              </a:rPr>
              <a:t>Guests</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Do not bring unannounced guests to a meeting. </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If you have someone you would like to bring to a meeting, then contact the chairperson for permission to bring your guest. </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permission is not granted, then do not bring him.</a:t>
            </a:r>
            <a:endParaRPr/>
          </a:p>
          <a:p>
            <a:pPr indent="-40639" lvl="0" marL="228600" marR="0" rtl="0" algn="l">
              <a:lnSpc>
                <a:spcPct val="90000"/>
              </a:lnSpc>
              <a:spcBef>
                <a:spcPts val="1400"/>
              </a:spcBef>
              <a:spcAft>
                <a:spcPts val="0"/>
              </a:spcAft>
              <a:buClr>
                <a:schemeClr val="accent1"/>
              </a:buClr>
              <a:buSzPts val="2240"/>
              <a:buFont typeface="Corbel"/>
              <a:buNone/>
            </a:pPr>
            <a:r>
              <a:t/>
            </a:r>
            <a:endParaRPr b="0" i="0" sz="2800" u="none">
              <a:solidFill>
                <a:schemeClr val="dk1"/>
              </a:solidFill>
              <a:latin typeface="Corbel"/>
              <a:ea typeface="Corbel"/>
              <a:cs typeface="Corbel"/>
              <a:sym typeface="Corbe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6B727"/>
              </a:buClr>
              <a:buSzPts val="4400"/>
              <a:buFont typeface="Corbel"/>
              <a:buNone/>
            </a:pPr>
            <a:r>
              <a:rPr b="0" i="0" lang="en-US" sz="4400" u="none">
                <a:solidFill>
                  <a:srgbClr val="A6B727"/>
                </a:solidFill>
                <a:latin typeface="Corbel"/>
                <a:ea typeface="Corbel"/>
                <a:cs typeface="Corbel"/>
                <a:sym typeface="Corbel"/>
              </a:rPr>
              <a:t>Meeting Etiquette…</a:t>
            </a:r>
            <a:endParaRPr/>
          </a:p>
        </p:txBody>
      </p:sp>
      <p:sp>
        <p:nvSpPr>
          <p:cNvPr id="331" name="Google Shape;331;p53"/>
          <p:cNvSpPr txBox="1"/>
          <p:nvPr>
            <p:ph idx="1" type="body"/>
          </p:nvPr>
        </p:nvSpPr>
        <p:spPr>
          <a:xfrm>
            <a:off x="1143000" y="1828800"/>
            <a:ext cx="9872700" cy="42672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70000"/>
              </a:lnSpc>
              <a:spcBef>
                <a:spcPts val="0"/>
              </a:spcBef>
              <a:spcAft>
                <a:spcPts val="0"/>
              </a:spcAft>
              <a:buClr>
                <a:schemeClr val="accent1"/>
              </a:buClr>
              <a:buSzPts val="2080"/>
              <a:buFont typeface="Corbel"/>
              <a:buChar char="•"/>
            </a:pPr>
            <a:r>
              <a:rPr b="1" i="0" lang="en-US" sz="2600" u="none">
                <a:solidFill>
                  <a:schemeClr val="dk1"/>
                </a:solidFill>
                <a:latin typeface="Corbel"/>
                <a:ea typeface="Corbel"/>
                <a:cs typeface="Corbel"/>
                <a:sym typeface="Corbel"/>
              </a:rPr>
              <a:t>Understand the unwritten speaking rules.</a:t>
            </a:r>
            <a:endParaRPr/>
          </a:p>
          <a:p>
            <a:pPr indent="-182562" lvl="0" marL="228600" marR="0" rtl="0" algn="l">
              <a:lnSpc>
                <a:spcPct val="70000"/>
              </a:lnSpc>
              <a:spcBef>
                <a:spcPts val="1400"/>
              </a:spcBef>
              <a:spcAft>
                <a:spcPts val="0"/>
              </a:spcAft>
              <a:buClr>
                <a:schemeClr val="accent1"/>
              </a:buClr>
              <a:buSzPts val="2080"/>
              <a:buFont typeface="Corbel"/>
              <a:buChar char="•"/>
            </a:pPr>
            <a:r>
              <a:rPr b="0" i="0" lang="en-US" sz="2600" u="none">
                <a:solidFill>
                  <a:schemeClr val="dk1"/>
                </a:solidFill>
                <a:latin typeface="Corbel"/>
                <a:ea typeface="Corbel"/>
                <a:cs typeface="Corbel"/>
                <a:sym typeface="Corbel"/>
              </a:rPr>
              <a:t>It's not polite to interrupt others, but in some meetings, you have to interrupt at some point or you won't be heard.</a:t>
            </a:r>
            <a:endParaRPr/>
          </a:p>
          <a:p>
            <a:pPr indent="-182562" lvl="0" marL="228600" marR="0" rtl="0" algn="l">
              <a:lnSpc>
                <a:spcPct val="70000"/>
              </a:lnSpc>
              <a:spcBef>
                <a:spcPts val="1400"/>
              </a:spcBef>
              <a:spcAft>
                <a:spcPts val="0"/>
              </a:spcAft>
              <a:buClr>
                <a:schemeClr val="accent1"/>
              </a:buClr>
              <a:buSzPts val="2080"/>
              <a:buFont typeface="Corbel"/>
              <a:buChar char="•"/>
            </a:pPr>
            <a:r>
              <a:rPr b="0" i="0" lang="en-US" sz="2600" u="none">
                <a:solidFill>
                  <a:schemeClr val="dk1"/>
                </a:solidFill>
                <a:latin typeface="Corbel"/>
                <a:ea typeface="Corbel"/>
                <a:cs typeface="Corbel"/>
                <a:sym typeface="Corbel"/>
              </a:rPr>
              <a:t>Understand the rules so that you can have a productive meeting.</a:t>
            </a:r>
            <a:endParaRPr/>
          </a:p>
          <a:p>
            <a:pPr indent="-182562" lvl="0" marL="228600" marR="0" rtl="0" algn="l">
              <a:lnSpc>
                <a:spcPct val="70000"/>
              </a:lnSpc>
              <a:spcBef>
                <a:spcPts val="1400"/>
              </a:spcBef>
              <a:spcAft>
                <a:spcPts val="0"/>
              </a:spcAft>
              <a:buClr>
                <a:schemeClr val="accent1"/>
              </a:buClr>
              <a:buSzPts val="2080"/>
              <a:buFont typeface="Corbel"/>
              <a:buChar char="•"/>
            </a:pPr>
            <a:r>
              <a:rPr b="1" i="0" lang="en-US" sz="2600" u="none">
                <a:solidFill>
                  <a:schemeClr val="dk1"/>
                </a:solidFill>
                <a:latin typeface="Corbel"/>
                <a:ea typeface="Corbel"/>
                <a:cs typeface="Corbel"/>
                <a:sym typeface="Corbel"/>
              </a:rPr>
              <a:t>Do not have your phone out.</a:t>
            </a:r>
            <a:endParaRPr/>
          </a:p>
          <a:p>
            <a:pPr indent="-182562" lvl="0" marL="228600" marR="0" rtl="0" algn="l">
              <a:lnSpc>
                <a:spcPct val="70000"/>
              </a:lnSpc>
              <a:spcBef>
                <a:spcPts val="1400"/>
              </a:spcBef>
              <a:spcAft>
                <a:spcPts val="0"/>
              </a:spcAft>
              <a:buClr>
                <a:schemeClr val="accent1"/>
              </a:buClr>
              <a:buSzPts val="2080"/>
              <a:buFont typeface="Corbel"/>
              <a:buChar char="•"/>
            </a:pPr>
            <a:r>
              <a:rPr b="0" i="0" lang="en-US" sz="2600" u="none">
                <a:solidFill>
                  <a:schemeClr val="dk1"/>
                </a:solidFill>
                <a:latin typeface="Corbel"/>
                <a:ea typeface="Corbel"/>
                <a:cs typeface="Corbel"/>
                <a:sym typeface="Corbel"/>
              </a:rPr>
              <a:t> A lot of people keep their phones on the table during meetings, says Pachter. Don't do this. Even if you aren't looking at your phone, it can get distracting if it starts lighting up or making noises. </a:t>
            </a:r>
            <a:endParaRPr/>
          </a:p>
          <a:p>
            <a:pPr indent="-182562" lvl="0" marL="228600" marR="0" rtl="0" algn="l">
              <a:lnSpc>
                <a:spcPct val="70000"/>
              </a:lnSpc>
              <a:spcBef>
                <a:spcPts val="1400"/>
              </a:spcBef>
              <a:spcAft>
                <a:spcPts val="0"/>
              </a:spcAft>
              <a:buClr>
                <a:schemeClr val="accent1"/>
              </a:buClr>
              <a:buSzPts val="2080"/>
              <a:buFont typeface="Corbel"/>
              <a:buChar char="•"/>
            </a:pPr>
            <a:r>
              <a:rPr b="0" i="0" lang="en-US" sz="2600" u="none">
                <a:solidFill>
                  <a:schemeClr val="dk1"/>
                </a:solidFill>
                <a:latin typeface="Corbel"/>
                <a:ea typeface="Corbel"/>
                <a:cs typeface="Corbel"/>
                <a:sym typeface="Corbel"/>
              </a:rPr>
              <a:t>“Put it in your pocket, keep it on vibrate, and leave the room if you have to take the call or return a text," says Pachter. "It's really, really rude to be texting during a meeting."</a:t>
            </a:r>
            <a:endParaRPr/>
          </a:p>
          <a:p>
            <a:pPr indent="-50482" lvl="0" marL="228600" marR="0" rtl="0" algn="l">
              <a:lnSpc>
                <a:spcPct val="70000"/>
              </a:lnSpc>
              <a:spcBef>
                <a:spcPts val="1400"/>
              </a:spcBef>
              <a:spcAft>
                <a:spcPts val="0"/>
              </a:spcAft>
              <a:buClr>
                <a:schemeClr val="accent1"/>
              </a:buClr>
              <a:buSzPts val="2080"/>
              <a:buFont typeface="Corbel"/>
              <a:buNone/>
            </a:pPr>
            <a:r>
              <a:t/>
            </a:r>
            <a:endParaRPr b="0" i="0" sz="2600" u="none">
              <a:solidFill>
                <a:schemeClr val="dk1"/>
              </a:solidFill>
              <a:latin typeface="Corbel"/>
              <a:ea typeface="Corbel"/>
              <a:cs typeface="Corbel"/>
              <a:sym typeface="Corbel"/>
            </a:endParaRPr>
          </a:p>
          <a:p>
            <a:pPr indent="-50800" lvl="0" marL="228600" marR="0" rtl="0" algn="l">
              <a:lnSpc>
                <a:spcPct val="90000"/>
              </a:lnSpc>
              <a:spcBef>
                <a:spcPts val="1400"/>
              </a:spcBef>
              <a:spcAft>
                <a:spcPts val="0"/>
              </a:spcAft>
              <a:buClr>
                <a:schemeClr val="accent1"/>
              </a:buClr>
              <a:buSzPts val="2080"/>
              <a:buFont typeface="Corbel"/>
              <a:buNone/>
            </a:pPr>
            <a:r>
              <a:t/>
            </a:r>
            <a:endParaRPr b="0" i="0" sz="2600" u="none">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What is Etiquette?....</a:t>
            </a:r>
            <a:endParaRPr/>
          </a:p>
        </p:txBody>
      </p:sp>
      <p:sp>
        <p:nvSpPr>
          <p:cNvPr id="121" name="Google Shape;121;p18"/>
          <p:cNvSpPr txBox="1"/>
          <p:nvPr>
            <p:ph idx="1" type="body"/>
          </p:nvPr>
        </p:nvSpPr>
        <p:spPr>
          <a:xfrm>
            <a:off x="1484312" y="2465387"/>
            <a:ext cx="10018800" cy="31242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560"/>
              <a:buFont typeface="Corbel"/>
              <a:buChar char="•"/>
            </a:pPr>
            <a:r>
              <a:rPr b="0" i="0" lang="en-US" sz="3200" u="none" cap="none" strike="noStrike">
                <a:solidFill>
                  <a:schemeClr val="dk1"/>
                </a:solidFill>
                <a:latin typeface="Corbel"/>
                <a:ea typeface="Corbel"/>
                <a:cs typeface="Corbel"/>
                <a:sym typeface="Corbel"/>
              </a:rPr>
              <a:t>Etiquette is a code of behaviour that delineates expectations for social behaviour according to contemporary conventional norms within a society, social class, or group.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6B727"/>
              </a:buClr>
              <a:buSzPts val="4400"/>
              <a:buFont typeface="Corbel"/>
              <a:buNone/>
            </a:pPr>
            <a:r>
              <a:rPr b="0" i="0" lang="en-US" sz="4400" u="none">
                <a:solidFill>
                  <a:srgbClr val="A6B727"/>
                </a:solidFill>
                <a:latin typeface="Corbel"/>
                <a:ea typeface="Corbel"/>
                <a:cs typeface="Corbel"/>
                <a:sym typeface="Corbel"/>
              </a:rPr>
              <a:t>Meeting Etiquette…</a:t>
            </a:r>
            <a:endParaRPr/>
          </a:p>
        </p:txBody>
      </p:sp>
      <p:sp>
        <p:nvSpPr>
          <p:cNvPr id="337" name="Google Shape;337;p54"/>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1760"/>
              <a:buFont typeface="Corbel"/>
              <a:buChar char="•"/>
            </a:pPr>
            <a:r>
              <a:rPr b="1" i="0" lang="en-US" sz="2200" u="none">
                <a:solidFill>
                  <a:schemeClr val="accent1"/>
                </a:solidFill>
                <a:latin typeface="Corbel"/>
                <a:ea typeface="Corbel"/>
                <a:cs typeface="Corbel"/>
                <a:sym typeface="Corbel"/>
              </a:rPr>
              <a:t> </a:t>
            </a:r>
            <a:r>
              <a:rPr b="1" i="0" lang="en-US" sz="3200" u="none">
                <a:solidFill>
                  <a:schemeClr val="dk1"/>
                </a:solidFill>
                <a:latin typeface="Corbel"/>
                <a:ea typeface="Corbel"/>
                <a:cs typeface="Corbel"/>
                <a:sym typeface="Corbel"/>
              </a:rPr>
              <a:t>Don't save all your questions for the end.</a:t>
            </a:r>
            <a:endParaRPr/>
          </a:p>
          <a:p>
            <a:pPr indent="-182562" lvl="0" marL="228600" marR="0" rtl="0" algn="l">
              <a:lnSpc>
                <a:spcPct val="90000"/>
              </a:lnSpc>
              <a:spcBef>
                <a:spcPts val="1400"/>
              </a:spcBef>
              <a:spcAft>
                <a:spcPts val="0"/>
              </a:spcAft>
              <a:buClr>
                <a:schemeClr val="accent1"/>
              </a:buClr>
              <a:buSzPts val="2560"/>
              <a:buFont typeface="Corbel"/>
              <a:buNone/>
            </a:pPr>
            <a:r>
              <a:rPr b="0" i="0" lang="en-US" sz="3200" u="none">
                <a:solidFill>
                  <a:schemeClr val="dk1"/>
                </a:solidFill>
                <a:latin typeface="Corbel"/>
                <a:ea typeface="Corbel"/>
                <a:cs typeface="Corbel"/>
                <a:sym typeface="Corbel"/>
              </a:rPr>
              <a:t>    Ask your questions at the appropriate time. Do not be the person who starts "asking questions and adding stuff that doesn't need to be added" when everyone's getting ready to go.</a:t>
            </a:r>
            <a:endParaRPr/>
          </a:p>
          <a:p>
            <a:pPr indent="-20320" lvl="0" marL="228600" marR="0" rtl="0" algn="l">
              <a:lnSpc>
                <a:spcPct val="90000"/>
              </a:lnSpc>
              <a:spcBef>
                <a:spcPts val="1400"/>
              </a:spcBef>
              <a:spcAft>
                <a:spcPts val="0"/>
              </a:spcAft>
              <a:buClr>
                <a:schemeClr val="accent1"/>
              </a:buClr>
              <a:buSzPts val="2560"/>
              <a:buFont typeface="Corbel"/>
              <a:buNone/>
            </a:pPr>
            <a:r>
              <a:t/>
            </a:r>
            <a:endParaRPr b="0" i="0" sz="3200" u="none">
              <a:solidFill>
                <a:schemeClr val="dk1"/>
              </a:solidFill>
              <a:latin typeface="Corbel"/>
              <a:ea typeface="Corbel"/>
              <a:cs typeface="Corbel"/>
              <a:sym typeface="Corbe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6B727"/>
              </a:buClr>
              <a:buSzPts val="4400"/>
              <a:buFont typeface="Corbel"/>
              <a:buNone/>
            </a:pPr>
            <a:r>
              <a:rPr b="0" i="0" lang="en-US" sz="4400" u="none">
                <a:solidFill>
                  <a:srgbClr val="A6B727"/>
                </a:solidFill>
                <a:latin typeface="Corbel"/>
                <a:ea typeface="Corbel"/>
                <a:cs typeface="Corbel"/>
                <a:sym typeface="Corbel"/>
              </a:rPr>
              <a:t>Interview Etiquette</a:t>
            </a:r>
            <a:br>
              <a:rPr b="1" i="0" lang="en-US" sz="4400" u="none">
                <a:solidFill>
                  <a:srgbClr val="351456"/>
                </a:solidFill>
                <a:latin typeface="Proxima Nova"/>
                <a:ea typeface="Proxima Nova"/>
                <a:cs typeface="Proxima Nova"/>
                <a:sym typeface="Proxima Nova"/>
              </a:rPr>
            </a:br>
            <a:endParaRPr/>
          </a:p>
        </p:txBody>
      </p:sp>
      <p:sp>
        <p:nvSpPr>
          <p:cNvPr id="343" name="Google Shape;343;p55"/>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80000"/>
              </a:lnSpc>
              <a:spcBef>
                <a:spcPts val="0"/>
              </a:spcBef>
              <a:spcAft>
                <a:spcPts val="0"/>
              </a:spcAft>
              <a:buClr>
                <a:schemeClr val="accent1"/>
              </a:buClr>
              <a:buSzPts val="2240"/>
              <a:buFont typeface="Corbel"/>
              <a:buChar char="•"/>
            </a:pPr>
            <a:r>
              <a:rPr b="0" i="0" lang="en-US" sz="2800" u="none">
                <a:solidFill>
                  <a:schemeClr val="dk1"/>
                </a:solidFill>
                <a:latin typeface="Bitter"/>
                <a:ea typeface="Bitter"/>
                <a:cs typeface="Bitter"/>
                <a:sym typeface="Bitter"/>
              </a:rPr>
              <a:t>Nobody </a:t>
            </a:r>
            <a:r>
              <a:rPr b="0" i="1" lang="en-US" sz="2800" u="none">
                <a:solidFill>
                  <a:schemeClr val="dk1"/>
                </a:solidFill>
                <a:latin typeface="Bitter"/>
                <a:ea typeface="Bitter"/>
                <a:cs typeface="Bitter"/>
                <a:sym typeface="Bitter"/>
              </a:rPr>
              <a:t>really</a:t>
            </a:r>
            <a:r>
              <a:rPr b="0" i="0" lang="en-US" sz="2800" u="none">
                <a:solidFill>
                  <a:schemeClr val="dk1"/>
                </a:solidFill>
                <a:latin typeface="Bitter"/>
                <a:ea typeface="Bitter"/>
                <a:cs typeface="Bitter"/>
                <a:sym typeface="Bitter"/>
              </a:rPr>
              <a:t> likes interviews.</a:t>
            </a:r>
            <a:endParaRPr/>
          </a:p>
          <a:p>
            <a:pPr indent="-182562" lvl="0" marL="228600" marR="0" rtl="0" algn="l">
              <a:lnSpc>
                <a:spcPct val="80000"/>
              </a:lnSpc>
              <a:spcBef>
                <a:spcPts val="1400"/>
              </a:spcBef>
              <a:spcAft>
                <a:spcPts val="0"/>
              </a:spcAft>
              <a:buClr>
                <a:schemeClr val="accent1"/>
              </a:buClr>
              <a:buSzPts val="2240"/>
              <a:buFont typeface="Corbel"/>
              <a:buChar char="•"/>
            </a:pPr>
            <a:r>
              <a:rPr b="0" i="0" lang="en-US" sz="2800" u="none">
                <a:solidFill>
                  <a:schemeClr val="dk1"/>
                </a:solidFill>
                <a:latin typeface="Bitter"/>
                <a:ea typeface="Bitter"/>
                <a:cs typeface="Bitter"/>
                <a:sym typeface="Bitter"/>
              </a:rPr>
              <a:t>Selling oneself doesn’t come naturally to most, so these 60-minute high-pressure meetings, with someone we don’t know, asking questions we don’t necessarily know the answer too, are bound to feel completely unnatural (and pretty scary.)</a:t>
            </a:r>
            <a:endParaRPr/>
          </a:p>
          <a:p>
            <a:pPr indent="-182562" lvl="0" marL="228600" marR="0" rtl="0" algn="l">
              <a:lnSpc>
                <a:spcPct val="80000"/>
              </a:lnSpc>
              <a:spcBef>
                <a:spcPts val="1400"/>
              </a:spcBef>
              <a:spcAft>
                <a:spcPts val="0"/>
              </a:spcAft>
              <a:buClr>
                <a:schemeClr val="accent1"/>
              </a:buClr>
              <a:buSzPts val="2240"/>
              <a:buFont typeface="Corbel"/>
              <a:buChar char="•"/>
            </a:pPr>
            <a:r>
              <a:rPr b="0" i="0" lang="en-US" sz="2800" u="none">
                <a:solidFill>
                  <a:schemeClr val="dk1"/>
                </a:solidFill>
                <a:latin typeface="Bitter"/>
                <a:ea typeface="Bitter"/>
                <a:cs typeface="Bitter"/>
                <a:sym typeface="Bitter"/>
              </a:rPr>
              <a:t>Maintaining proper interview etiquette is an absolutely crucial first step to making a great impression, so combining the 10 courteous techniques below with thorough </a:t>
            </a:r>
            <a:r>
              <a:rPr b="0" i="0" lang="en-US" sz="2800" u="sng">
                <a:solidFill>
                  <a:schemeClr val="hlink"/>
                </a:solidFill>
                <a:latin typeface="Corbel"/>
                <a:ea typeface="Corbel"/>
                <a:cs typeface="Corbel"/>
                <a:sym typeface="Corbel"/>
                <a:hlinkClick r:id="rId3"/>
              </a:rPr>
              <a:t>preparation</a:t>
            </a:r>
            <a:r>
              <a:rPr b="0" i="0" lang="en-US" sz="2800" u="none">
                <a:solidFill>
                  <a:schemeClr val="dk1"/>
                </a:solidFill>
                <a:latin typeface="Bitter"/>
                <a:ea typeface="Bitter"/>
                <a:cs typeface="Bitter"/>
                <a:sym typeface="Bitter"/>
              </a:rPr>
              <a:t> and </a:t>
            </a:r>
            <a:r>
              <a:rPr b="0" i="0" lang="en-US" sz="2800" u="sng">
                <a:solidFill>
                  <a:schemeClr val="hlink"/>
                </a:solidFill>
                <a:latin typeface="Corbel"/>
                <a:ea typeface="Corbel"/>
                <a:cs typeface="Corbel"/>
                <a:sym typeface="Corbel"/>
                <a:hlinkClick r:id="rId4"/>
              </a:rPr>
              <a:t>impressive answers</a:t>
            </a:r>
            <a:r>
              <a:rPr b="0" i="0" lang="en-US" sz="2800" u="none">
                <a:solidFill>
                  <a:schemeClr val="dk1"/>
                </a:solidFill>
                <a:latin typeface="Bitter"/>
                <a:ea typeface="Bitter"/>
                <a:cs typeface="Bitter"/>
                <a:sym typeface="Bitter"/>
              </a:rPr>
              <a:t>, you’ll be great!</a:t>
            </a:r>
            <a:endParaRPr b="0" i="0" sz="2800" u="none">
              <a:solidFill>
                <a:schemeClr val="dk1"/>
              </a:solidFill>
              <a:latin typeface="Bitter"/>
              <a:ea typeface="Bitter"/>
              <a:cs typeface="Bitter"/>
              <a:sym typeface="Bitter"/>
            </a:endParaRPr>
          </a:p>
          <a:p>
            <a:pPr indent="-40639" lvl="0" marL="228600" marR="0" rtl="0" algn="l">
              <a:lnSpc>
                <a:spcPct val="90000"/>
              </a:lnSpc>
              <a:spcBef>
                <a:spcPts val="1400"/>
              </a:spcBef>
              <a:spcAft>
                <a:spcPts val="0"/>
              </a:spcAft>
              <a:buClr>
                <a:schemeClr val="accent1"/>
              </a:buClr>
              <a:buSzPts val="2240"/>
              <a:buFont typeface="Corbel"/>
              <a:buNone/>
            </a:pPr>
            <a:r>
              <a:t/>
            </a:r>
            <a:endParaRPr b="0" i="0" sz="2800" u="none">
              <a:solidFill>
                <a:schemeClr val="dk1"/>
              </a:solidFill>
              <a:latin typeface="Bitter"/>
              <a:ea typeface="Bitter"/>
              <a:cs typeface="Bitter"/>
              <a:sym typeface="Bitte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6B727"/>
              </a:buClr>
              <a:buSzPts val="4400"/>
              <a:buFont typeface="Corbel"/>
              <a:buNone/>
            </a:pPr>
            <a:r>
              <a:rPr b="0" i="0" lang="en-US" sz="4400" u="none">
                <a:solidFill>
                  <a:srgbClr val="A6B727"/>
                </a:solidFill>
                <a:latin typeface="Corbel"/>
                <a:ea typeface="Corbel"/>
                <a:cs typeface="Corbel"/>
                <a:sym typeface="Corbel"/>
              </a:rPr>
              <a:t>Interview Etiquette…</a:t>
            </a:r>
            <a:br>
              <a:rPr b="0" i="0" lang="en-US" sz="4400" u="none">
                <a:solidFill>
                  <a:srgbClr val="A6B727"/>
                </a:solidFill>
                <a:latin typeface="Corbel"/>
                <a:ea typeface="Corbel"/>
                <a:cs typeface="Corbel"/>
                <a:sym typeface="Corbel"/>
              </a:rPr>
            </a:br>
            <a:endParaRPr/>
          </a:p>
        </p:txBody>
      </p:sp>
      <p:sp>
        <p:nvSpPr>
          <p:cNvPr id="349" name="Google Shape;349;p56"/>
          <p:cNvSpPr txBox="1"/>
          <p:nvPr>
            <p:ph idx="1" type="body"/>
          </p:nvPr>
        </p:nvSpPr>
        <p:spPr>
          <a:xfrm>
            <a:off x="1143000" y="1524000"/>
            <a:ext cx="9872700" cy="45720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70000"/>
              </a:lnSpc>
              <a:spcBef>
                <a:spcPts val="0"/>
              </a:spcBef>
              <a:spcAft>
                <a:spcPts val="0"/>
              </a:spcAft>
              <a:buClr>
                <a:schemeClr val="accent1"/>
              </a:buClr>
              <a:buSzPts val="2080"/>
              <a:buFont typeface="Corbel"/>
              <a:buChar char="•"/>
            </a:pPr>
            <a:r>
              <a:rPr b="0" i="0" lang="en-US" sz="2600" u="none">
                <a:solidFill>
                  <a:schemeClr val="dk1"/>
                </a:solidFill>
                <a:latin typeface="Bitter"/>
                <a:ea typeface="Bitter"/>
                <a:cs typeface="Bitter"/>
                <a:sym typeface="Bitter"/>
              </a:rPr>
              <a:t>While appearing for telephonic interviews, make sure you have your resume in front of you.</a:t>
            </a:r>
            <a:r>
              <a:rPr b="1" i="0" lang="en-US" sz="2600" u="none">
                <a:solidFill>
                  <a:schemeClr val="dk1"/>
                </a:solidFill>
                <a:latin typeface="Bitter"/>
                <a:ea typeface="Bitter"/>
                <a:cs typeface="Bitter"/>
                <a:sym typeface="Bitter"/>
              </a:rPr>
              <a:t> Move to a quiet </a:t>
            </a:r>
            <a:r>
              <a:rPr b="0" i="0" lang="en-US" sz="2600" u="none">
                <a:solidFill>
                  <a:schemeClr val="dk1"/>
                </a:solidFill>
                <a:latin typeface="Bitter"/>
                <a:ea typeface="Bitter"/>
                <a:cs typeface="Bitter"/>
                <a:sym typeface="Bitter"/>
              </a:rPr>
              <a:t>place and keep a pen and paper handy to jot down addresses or other necessary details.</a:t>
            </a:r>
            <a:endParaRPr/>
          </a:p>
          <a:p>
            <a:pPr indent="-182562" lvl="0" marL="228600" marR="0" rtl="0" algn="l">
              <a:lnSpc>
                <a:spcPct val="80000"/>
              </a:lnSpc>
              <a:spcBef>
                <a:spcPts val="1400"/>
              </a:spcBef>
              <a:spcAft>
                <a:spcPts val="0"/>
              </a:spcAft>
              <a:buClr>
                <a:schemeClr val="accent1"/>
              </a:buClr>
              <a:buSzPts val="1920"/>
              <a:buFont typeface="Corbel"/>
              <a:buChar char="•"/>
            </a:pPr>
            <a:r>
              <a:rPr b="1" i="0" lang="en-US" sz="2400" u="none">
                <a:solidFill>
                  <a:srgbClr val="444444"/>
                </a:solidFill>
                <a:latin typeface="Open Sans"/>
                <a:ea typeface="Open Sans"/>
                <a:cs typeface="Open Sans"/>
                <a:sym typeface="Open Sans"/>
              </a:rPr>
              <a:t>An individual must be present at the interview venue before time.</a:t>
            </a:r>
            <a:r>
              <a:rPr b="0" i="0" lang="en-US" sz="2000" u="none">
                <a:solidFill>
                  <a:srgbClr val="444444"/>
                </a:solidFill>
                <a:latin typeface="Open Sans"/>
                <a:ea typeface="Open Sans"/>
                <a:cs typeface="Open Sans"/>
                <a:sym typeface="Open Sans"/>
              </a:rPr>
              <a:t> </a:t>
            </a:r>
            <a:endParaRPr/>
          </a:p>
          <a:p>
            <a:pPr indent="-182562" lvl="0" marL="228600" marR="0" rtl="0" algn="l">
              <a:lnSpc>
                <a:spcPct val="80000"/>
              </a:lnSpc>
              <a:spcBef>
                <a:spcPts val="1400"/>
              </a:spcBef>
              <a:spcAft>
                <a:spcPts val="0"/>
              </a:spcAft>
              <a:buClr>
                <a:schemeClr val="accent1"/>
              </a:buClr>
              <a:buSzPts val="2080"/>
              <a:buFont typeface="Corbel"/>
              <a:buChar char="•"/>
            </a:pPr>
            <a:r>
              <a:rPr b="0" i="0" lang="en-US" sz="2600" u="none">
                <a:solidFill>
                  <a:schemeClr val="dk1"/>
                </a:solidFill>
                <a:latin typeface="Bitter"/>
                <a:ea typeface="Bitter"/>
                <a:cs typeface="Bitter"/>
                <a:sym typeface="Bitter"/>
              </a:rPr>
              <a:t> Start from your home a little early and allow a margin for traffic congestion, car problems, route diversions and other unavoidable circumstances. Check the route well in advance to avoid last-minute confusion.</a:t>
            </a:r>
            <a:endParaRPr/>
          </a:p>
          <a:p>
            <a:pPr indent="-182562" lvl="0" marL="228600" marR="0" rtl="0" algn="l">
              <a:lnSpc>
                <a:spcPct val="80000"/>
              </a:lnSpc>
              <a:spcBef>
                <a:spcPts val="1400"/>
              </a:spcBef>
              <a:spcAft>
                <a:spcPts val="0"/>
              </a:spcAft>
              <a:buClr>
                <a:schemeClr val="accent1"/>
              </a:buClr>
              <a:buSzPts val="2080"/>
              <a:buFont typeface="Corbel"/>
              <a:buChar char="•"/>
            </a:pPr>
            <a:r>
              <a:rPr b="0" i="0" lang="en-US" sz="2600" u="none">
                <a:solidFill>
                  <a:schemeClr val="dk1"/>
                </a:solidFill>
                <a:latin typeface="Bitter"/>
                <a:ea typeface="Bitter"/>
                <a:cs typeface="Bitter"/>
                <a:sym typeface="Bitter"/>
              </a:rPr>
              <a:t>If you do not have your own conveyance, book a cab or ask your friend or family member to drop you right outside the venue. Avoid going by public transport that day.</a:t>
            </a:r>
            <a:endParaRPr/>
          </a:p>
          <a:p>
            <a:pPr indent="-50800" lvl="0" marL="228600" marR="0" rtl="0" algn="l">
              <a:lnSpc>
                <a:spcPct val="90000"/>
              </a:lnSpc>
              <a:spcBef>
                <a:spcPts val="1400"/>
              </a:spcBef>
              <a:spcAft>
                <a:spcPts val="0"/>
              </a:spcAft>
              <a:buClr>
                <a:schemeClr val="accent1"/>
              </a:buClr>
              <a:buSzPts val="2080"/>
              <a:buFont typeface="Corbel"/>
              <a:buNone/>
            </a:pPr>
            <a:r>
              <a:t/>
            </a:r>
            <a:endParaRPr b="0" i="0" sz="2600" u="none">
              <a:solidFill>
                <a:schemeClr val="dk1"/>
              </a:solidFill>
              <a:latin typeface="Bitter"/>
              <a:ea typeface="Bitter"/>
              <a:cs typeface="Bitter"/>
              <a:sym typeface="Bitte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7"/>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6B727"/>
              </a:buClr>
              <a:buSzPts val="4400"/>
              <a:buFont typeface="Corbel"/>
              <a:buNone/>
            </a:pPr>
            <a:r>
              <a:rPr b="0" i="0" lang="en-US" sz="4400" u="none">
                <a:solidFill>
                  <a:srgbClr val="A6B727"/>
                </a:solidFill>
                <a:latin typeface="Corbel"/>
                <a:ea typeface="Corbel"/>
                <a:cs typeface="Corbel"/>
                <a:sym typeface="Corbel"/>
              </a:rPr>
              <a:t>Interview Etiquette…</a:t>
            </a:r>
            <a:br>
              <a:rPr b="0" i="0" lang="en-US" sz="4400" u="none">
                <a:solidFill>
                  <a:srgbClr val="A6B727"/>
                </a:solidFill>
                <a:latin typeface="Corbel"/>
                <a:ea typeface="Corbel"/>
                <a:cs typeface="Corbel"/>
                <a:sym typeface="Corbel"/>
              </a:rPr>
            </a:br>
            <a:endParaRPr/>
          </a:p>
        </p:txBody>
      </p:sp>
      <p:sp>
        <p:nvSpPr>
          <p:cNvPr id="355" name="Google Shape;355;p57"/>
          <p:cNvSpPr txBox="1"/>
          <p:nvPr>
            <p:ph idx="1" type="body"/>
          </p:nvPr>
        </p:nvSpPr>
        <p:spPr>
          <a:xfrm>
            <a:off x="1143000" y="15240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1760"/>
              <a:buFont typeface="Corbel"/>
              <a:buChar char="•"/>
            </a:pPr>
            <a:r>
              <a:rPr b="1" i="0" lang="en-US" sz="2200" u="none">
                <a:solidFill>
                  <a:srgbClr val="444444"/>
                </a:solidFill>
                <a:latin typeface="Open Sans"/>
                <a:ea typeface="Open Sans"/>
                <a:cs typeface="Open Sans"/>
                <a:sym typeface="Open Sans"/>
              </a:rPr>
              <a:t>Be very particular about your appearance</a:t>
            </a:r>
            <a:r>
              <a:rPr b="0" i="0" lang="en-US" sz="2200" u="none">
                <a:solidFill>
                  <a:srgbClr val="444444"/>
                </a:solidFill>
                <a:latin typeface="Open Sans"/>
                <a:ea typeface="Open Sans"/>
                <a:cs typeface="Open Sans"/>
                <a:sym typeface="Open Sans"/>
              </a:rPr>
              <a:t>.</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rgbClr val="444444"/>
                </a:solidFill>
                <a:latin typeface="Open Sans"/>
                <a:ea typeface="Open Sans"/>
                <a:cs typeface="Open Sans"/>
                <a:sym typeface="Open Sans"/>
              </a:rPr>
              <a:t> </a:t>
            </a:r>
            <a:r>
              <a:rPr b="0" i="0" lang="en-US" sz="2200" u="none">
                <a:solidFill>
                  <a:schemeClr val="dk1"/>
                </a:solidFill>
                <a:latin typeface="Open Sans"/>
                <a:ea typeface="Open Sans"/>
                <a:cs typeface="Open Sans"/>
                <a:sym typeface="Open Sans"/>
              </a:rPr>
              <a:t>Follow the professional dress code for an everlasting first impression. Wear something which looks good on you. Coordinate a light colour shirt with a dark colour well fitted trousers. Make sure your shoes are polished and do not make noise. Hair should be neatly combed and do apply a mild perfume. It is essential to smell good.</a:t>
            </a:r>
            <a:endParaRPr/>
          </a:p>
          <a:p>
            <a:pPr indent="-182562" lvl="0" marL="228600" marR="0" rtl="0" algn="l">
              <a:lnSpc>
                <a:spcPct val="90000"/>
              </a:lnSpc>
              <a:spcBef>
                <a:spcPts val="1400"/>
              </a:spcBef>
              <a:spcAft>
                <a:spcPts val="0"/>
              </a:spcAft>
              <a:buClr>
                <a:schemeClr val="accent1"/>
              </a:buClr>
              <a:buSzPts val="1760"/>
              <a:buFont typeface="Corbel"/>
              <a:buChar char="•"/>
            </a:pPr>
            <a:r>
              <a:rPr b="1" i="0" lang="en-US" sz="2200" u="none">
                <a:solidFill>
                  <a:srgbClr val="444444"/>
                </a:solidFill>
                <a:latin typeface="Open Sans"/>
                <a:ea typeface="Open Sans"/>
                <a:cs typeface="Open Sans"/>
                <a:sym typeface="Open Sans"/>
              </a:rPr>
              <a:t>Enter the interviewer’s cabin with confidence</a:t>
            </a:r>
            <a:r>
              <a:rPr b="0" i="0" lang="en-US" sz="2200" u="none">
                <a:solidFill>
                  <a:srgbClr val="444444"/>
                </a:solidFill>
                <a:latin typeface="Open Sans"/>
                <a:ea typeface="Open Sans"/>
                <a:cs typeface="Open Sans"/>
                <a:sym typeface="Open Sans"/>
              </a:rPr>
              <a:t>. </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Open Sans"/>
                <a:ea typeface="Open Sans"/>
                <a:cs typeface="Open Sans"/>
                <a:sym typeface="Open Sans"/>
              </a:rPr>
              <a:t>Greet him with a warm smile. A firm handshake says that an individual is confident, aggressive and willing to take challenges. Do not offer to shake hands if the interviewer is a female. Do not sit unless you have been told to so.</a:t>
            </a:r>
            <a:endParaRPr/>
          </a:p>
          <a:p>
            <a:pPr indent="-71120" lvl="0" marL="228600" marR="0" rtl="0" algn="l">
              <a:lnSpc>
                <a:spcPct val="90000"/>
              </a:lnSpc>
              <a:spcBef>
                <a:spcPts val="1400"/>
              </a:spcBef>
              <a:spcAft>
                <a:spcPts val="0"/>
              </a:spcAft>
              <a:buClr>
                <a:schemeClr val="accent1"/>
              </a:buClr>
              <a:buSzPts val="1760"/>
              <a:buFont typeface="Corbel"/>
              <a:buNone/>
            </a:pPr>
            <a:r>
              <a:t/>
            </a:r>
            <a:endParaRPr b="0" i="0" sz="2200" u="none">
              <a:solidFill>
                <a:schemeClr val="dk1"/>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8"/>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6B727"/>
              </a:buClr>
              <a:buSzPts val="4400"/>
              <a:buFont typeface="Corbel"/>
              <a:buNone/>
            </a:pPr>
            <a:r>
              <a:rPr b="0" i="0" lang="en-US" sz="4400" u="none">
                <a:solidFill>
                  <a:srgbClr val="A6B727"/>
                </a:solidFill>
                <a:latin typeface="Corbel"/>
                <a:ea typeface="Corbel"/>
                <a:cs typeface="Corbel"/>
                <a:sym typeface="Corbel"/>
              </a:rPr>
              <a:t>Interview Etiquette…</a:t>
            </a:r>
            <a:br>
              <a:rPr b="0" i="0" lang="en-US" sz="4400" u="none">
                <a:solidFill>
                  <a:srgbClr val="A6B727"/>
                </a:solidFill>
                <a:latin typeface="Corbel"/>
                <a:ea typeface="Corbel"/>
                <a:cs typeface="Corbel"/>
                <a:sym typeface="Corbel"/>
              </a:rPr>
            </a:br>
            <a:endParaRPr/>
          </a:p>
        </p:txBody>
      </p:sp>
      <p:sp>
        <p:nvSpPr>
          <p:cNvPr id="361" name="Google Shape;361;p58"/>
          <p:cNvSpPr txBox="1"/>
          <p:nvPr>
            <p:ph idx="1" type="body"/>
          </p:nvPr>
        </p:nvSpPr>
        <p:spPr>
          <a:xfrm>
            <a:off x="1143000" y="1524000"/>
            <a:ext cx="9872700" cy="40386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70000"/>
              </a:lnSpc>
              <a:spcBef>
                <a:spcPts val="0"/>
              </a:spcBef>
              <a:spcAft>
                <a:spcPts val="0"/>
              </a:spcAft>
              <a:buClr>
                <a:schemeClr val="accent1"/>
              </a:buClr>
              <a:buSzPts val="1760"/>
              <a:buFont typeface="Corbel"/>
              <a:buChar char="•"/>
            </a:pPr>
            <a:r>
              <a:rPr b="1" i="0" lang="en-US" sz="2200" u="none">
                <a:solidFill>
                  <a:schemeClr val="dk1"/>
                </a:solidFill>
                <a:latin typeface="Open Sans"/>
                <a:ea typeface="Open Sans"/>
                <a:cs typeface="Open Sans"/>
                <a:sym typeface="Open Sans"/>
              </a:rPr>
              <a:t>Make eye contact with the interviewer</a:t>
            </a:r>
            <a:r>
              <a:rPr b="0" i="0" lang="en-US" sz="2200" u="none">
                <a:solidFill>
                  <a:schemeClr val="dk1"/>
                </a:solidFill>
                <a:latin typeface="Open Sans"/>
                <a:ea typeface="Open Sans"/>
                <a:cs typeface="Open Sans"/>
                <a:sym typeface="Open Sans"/>
              </a:rPr>
              <a:t>. </a:t>
            </a:r>
            <a:endParaRPr/>
          </a:p>
          <a:p>
            <a:pPr indent="-182562" lvl="0" marL="228600" marR="0" rtl="0" algn="l">
              <a:lnSpc>
                <a:spcPct val="70000"/>
              </a:lnSpc>
              <a:spcBef>
                <a:spcPts val="1400"/>
              </a:spcBef>
              <a:spcAft>
                <a:spcPts val="0"/>
              </a:spcAft>
              <a:buClr>
                <a:schemeClr val="accent1"/>
              </a:buClr>
              <a:buSzPts val="1760"/>
              <a:buFont typeface="Corbel"/>
              <a:buChar char="•"/>
            </a:pPr>
            <a:r>
              <a:rPr b="0" i="0" lang="en-US" sz="2200" u="none">
                <a:solidFill>
                  <a:schemeClr val="dk1"/>
                </a:solidFill>
                <a:latin typeface="Open Sans"/>
                <a:ea typeface="Open Sans"/>
                <a:cs typeface="Open Sans"/>
                <a:sym typeface="Open Sans"/>
              </a:rPr>
              <a:t>Avoid looking here and there.</a:t>
            </a:r>
            <a:endParaRPr/>
          </a:p>
          <a:p>
            <a:pPr indent="-182562" lvl="0" marL="228600" marR="0" rtl="0" algn="l">
              <a:lnSpc>
                <a:spcPct val="70000"/>
              </a:lnSpc>
              <a:spcBef>
                <a:spcPts val="1400"/>
              </a:spcBef>
              <a:spcAft>
                <a:spcPts val="0"/>
              </a:spcAft>
              <a:buClr>
                <a:schemeClr val="accent1"/>
              </a:buClr>
              <a:buSzPts val="1760"/>
              <a:buFont typeface="Corbel"/>
              <a:buChar char="•"/>
            </a:pPr>
            <a:r>
              <a:rPr b="0" i="0" lang="en-US" sz="2200" u="none">
                <a:solidFill>
                  <a:schemeClr val="dk1"/>
                </a:solidFill>
                <a:latin typeface="Open Sans"/>
                <a:ea typeface="Open Sans"/>
                <a:cs typeface="Open Sans"/>
                <a:sym typeface="Open Sans"/>
              </a:rPr>
              <a:t>Be honest with the interviewer. Remember a single lie leads to several other lies. Avoid fake stories. It might land you in trouble later.</a:t>
            </a:r>
            <a:endParaRPr/>
          </a:p>
          <a:p>
            <a:pPr indent="-182562" lvl="0" marL="228600" marR="0" rtl="0" algn="l">
              <a:lnSpc>
                <a:spcPct val="70000"/>
              </a:lnSpc>
              <a:spcBef>
                <a:spcPts val="1400"/>
              </a:spcBef>
              <a:spcAft>
                <a:spcPts val="0"/>
              </a:spcAft>
              <a:buClr>
                <a:schemeClr val="accent1"/>
              </a:buClr>
              <a:buSzPts val="1760"/>
              <a:buFont typeface="Corbel"/>
              <a:buChar char="•"/>
            </a:pPr>
            <a:r>
              <a:rPr b="0" i="0" lang="en-US" sz="2200" u="none">
                <a:solidFill>
                  <a:schemeClr val="dk1"/>
                </a:solidFill>
                <a:latin typeface="Open Sans"/>
                <a:ea typeface="Open Sans"/>
                <a:cs typeface="Open Sans"/>
                <a:sym typeface="Open Sans"/>
              </a:rPr>
              <a:t>Take care of your pitch and tone. Be polite but firm.</a:t>
            </a:r>
            <a:endParaRPr/>
          </a:p>
          <a:p>
            <a:pPr indent="-182562" lvl="0" marL="228600" marR="0" rtl="0" algn="l">
              <a:lnSpc>
                <a:spcPct val="70000"/>
              </a:lnSpc>
              <a:spcBef>
                <a:spcPts val="1400"/>
              </a:spcBef>
              <a:spcAft>
                <a:spcPts val="0"/>
              </a:spcAft>
              <a:buClr>
                <a:schemeClr val="accent1"/>
              </a:buClr>
              <a:buSzPts val="1760"/>
              <a:buFont typeface="Corbel"/>
              <a:buChar char="•"/>
            </a:pPr>
            <a:r>
              <a:rPr b="1" i="0" lang="en-US" sz="2200" u="none">
                <a:solidFill>
                  <a:schemeClr val="dk1"/>
                </a:solidFill>
                <a:latin typeface="Open Sans"/>
                <a:ea typeface="Open Sans"/>
                <a:cs typeface="Open Sans"/>
                <a:sym typeface="Open Sans"/>
              </a:rPr>
              <a:t>Stay calm</a:t>
            </a:r>
            <a:r>
              <a:rPr b="0" i="0" lang="en-US" sz="2200" u="none">
                <a:solidFill>
                  <a:schemeClr val="dk1"/>
                </a:solidFill>
                <a:latin typeface="Open Sans"/>
                <a:ea typeface="Open Sans"/>
                <a:cs typeface="Open Sans"/>
                <a:sym typeface="Open Sans"/>
              </a:rPr>
              <a:t>. </a:t>
            </a:r>
            <a:endParaRPr/>
          </a:p>
          <a:p>
            <a:pPr indent="-182562" lvl="0" marL="228600" marR="0" rtl="0" algn="l">
              <a:lnSpc>
                <a:spcPct val="70000"/>
              </a:lnSpc>
              <a:spcBef>
                <a:spcPts val="1400"/>
              </a:spcBef>
              <a:spcAft>
                <a:spcPts val="0"/>
              </a:spcAft>
              <a:buClr>
                <a:schemeClr val="accent1"/>
              </a:buClr>
              <a:buSzPts val="1760"/>
              <a:buFont typeface="Corbel"/>
              <a:buChar char="•"/>
            </a:pPr>
            <a:r>
              <a:rPr b="0" i="0" lang="en-US" sz="2200" u="none">
                <a:solidFill>
                  <a:schemeClr val="dk1"/>
                </a:solidFill>
                <a:latin typeface="Open Sans"/>
                <a:ea typeface="Open Sans"/>
                <a:cs typeface="Open Sans"/>
                <a:sym typeface="Open Sans"/>
              </a:rPr>
              <a:t>Avoid being nervous during interviews. Remember no one will hang you till death if you do not clear the interview. There is always a second chance.</a:t>
            </a:r>
            <a:endParaRPr/>
          </a:p>
          <a:p>
            <a:pPr indent="-182562" lvl="0" marL="228600" marR="0" rtl="0" algn="l">
              <a:lnSpc>
                <a:spcPct val="70000"/>
              </a:lnSpc>
              <a:spcBef>
                <a:spcPts val="1400"/>
              </a:spcBef>
              <a:spcAft>
                <a:spcPts val="0"/>
              </a:spcAft>
              <a:buClr>
                <a:schemeClr val="accent1"/>
              </a:buClr>
              <a:buSzPts val="1760"/>
              <a:buFont typeface="Corbel"/>
              <a:buChar char="•"/>
            </a:pPr>
            <a:r>
              <a:rPr b="0" i="0" lang="en-US" sz="2200" u="none">
                <a:solidFill>
                  <a:schemeClr val="dk1"/>
                </a:solidFill>
                <a:latin typeface="Open Sans"/>
                <a:ea typeface="Open Sans"/>
                <a:cs typeface="Open Sans"/>
                <a:sym typeface="Open Sans"/>
              </a:rPr>
              <a:t>One must sit straight for the desired impact. Avoid fiddling with pen and paper. It is important to have the right attitude as it helps you stand apart from the crowd.</a:t>
            </a:r>
            <a:endParaRPr/>
          </a:p>
          <a:p>
            <a:pPr indent="-71120" lvl="0" marL="228600" marR="0" rtl="0" algn="l">
              <a:lnSpc>
                <a:spcPct val="90000"/>
              </a:lnSpc>
              <a:spcBef>
                <a:spcPts val="1400"/>
              </a:spcBef>
              <a:spcAft>
                <a:spcPts val="0"/>
              </a:spcAft>
              <a:buClr>
                <a:schemeClr val="accent1"/>
              </a:buClr>
              <a:buSzPts val="1760"/>
              <a:buFont typeface="Corbel"/>
              <a:buNone/>
            </a:pPr>
            <a:r>
              <a:t/>
            </a:r>
            <a:endParaRPr b="0" i="0" sz="2200" u="none">
              <a:solidFill>
                <a:schemeClr val="dk1"/>
              </a:solidFill>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9"/>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6B727"/>
              </a:buClr>
              <a:buSzPts val="4400"/>
              <a:buFont typeface="Corbel"/>
              <a:buNone/>
            </a:pPr>
            <a:r>
              <a:rPr b="0" i="0" lang="en-US" sz="4400" u="none">
                <a:solidFill>
                  <a:srgbClr val="A6B727"/>
                </a:solidFill>
                <a:latin typeface="Corbel"/>
                <a:ea typeface="Corbel"/>
                <a:cs typeface="Corbel"/>
                <a:sym typeface="Corbel"/>
              </a:rPr>
              <a:t>Interview Etiquette…</a:t>
            </a:r>
            <a:br>
              <a:rPr b="0" i="0" lang="en-US" sz="4400" u="none">
                <a:solidFill>
                  <a:srgbClr val="A6B727"/>
                </a:solidFill>
                <a:latin typeface="Corbel"/>
                <a:ea typeface="Corbel"/>
                <a:cs typeface="Corbel"/>
                <a:sym typeface="Corbel"/>
              </a:rPr>
            </a:br>
            <a:endParaRPr/>
          </a:p>
        </p:txBody>
      </p:sp>
      <p:sp>
        <p:nvSpPr>
          <p:cNvPr id="367" name="Google Shape;367;p59"/>
          <p:cNvSpPr txBox="1"/>
          <p:nvPr>
            <p:ph idx="1" type="body"/>
          </p:nvPr>
        </p:nvSpPr>
        <p:spPr>
          <a:xfrm>
            <a:off x="1143000" y="15240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1760"/>
              <a:buFont typeface="Corbel"/>
              <a:buChar char="•"/>
            </a:pPr>
            <a:r>
              <a:rPr b="0" i="0" lang="en-US" sz="2200" u="none">
                <a:solidFill>
                  <a:schemeClr val="dk1"/>
                </a:solidFill>
                <a:latin typeface="Open Sans"/>
                <a:ea typeface="Open Sans"/>
                <a:cs typeface="Open Sans"/>
                <a:sym typeface="Open Sans"/>
              </a:rPr>
              <a:t>Keep your cell phone in silent mode while attending interviews. Cell phone ringing during interviews is an offence.</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Open Sans"/>
                <a:ea typeface="Open Sans"/>
                <a:cs typeface="Open Sans"/>
                <a:sym typeface="Open Sans"/>
              </a:rPr>
              <a:t>Chewing gum during the interview is childish.</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Open Sans"/>
                <a:ea typeface="Open Sans"/>
                <a:cs typeface="Open Sans"/>
                <a:sym typeface="Open Sans"/>
              </a:rPr>
              <a:t>Do not fold your resume; instead keep it in a proper folder. Carry all other relevant documents which you might need during the interview. Keep a passport-size photograph handy.</a:t>
            </a:r>
            <a:endParaRPr/>
          </a:p>
          <a:p>
            <a:pPr indent="-182562" lvl="0" marL="228600" marR="0" rtl="0" algn="l">
              <a:lnSpc>
                <a:spcPct val="90000"/>
              </a:lnSpc>
              <a:spcBef>
                <a:spcPts val="1400"/>
              </a:spcBef>
              <a:spcAft>
                <a:spcPts val="0"/>
              </a:spcAft>
              <a:buClr>
                <a:schemeClr val="accent1"/>
              </a:buClr>
              <a:buSzPts val="1760"/>
              <a:buFont typeface="Corbel"/>
              <a:buChar char="•"/>
            </a:pPr>
            <a:r>
              <a:rPr b="1" i="0" lang="en-US" sz="2200" u="none">
                <a:solidFill>
                  <a:schemeClr val="dk1"/>
                </a:solidFill>
                <a:latin typeface="Open Sans"/>
                <a:ea typeface="Open Sans"/>
                <a:cs typeface="Open Sans"/>
                <a:sym typeface="Open Sans"/>
              </a:rPr>
              <a:t>Slangs and one-liners must not be used in interviews</a:t>
            </a:r>
            <a:r>
              <a:rPr b="0" i="0" lang="en-US" sz="2200" u="none">
                <a:solidFill>
                  <a:schemeClr val="dk1"/>
                </a:solidFill>
                <a:latin typeface="Open Sans"/>
                <a:ea typeface="Open Sans"/>
                <a:cs typeface="Open Sans"/>
                <a:sym typeface="Open Sans"/>
              </a:rPr>
              <a:t>.</a:t>
            </a:r>
            <a:endParaRPr/>
          </a:p>
          <a:p>
            <a:pPr indent="-182562" lvl="0" marL="228600" marR="0" rtl="0" algn="l">
              <a:lnSpc>
                <a:spcPct val="90000"/>
              </a:lnSpc>
              <a:spcBef>
                <a:spcPts val="1400"/>
              </a:spcBef>
              <a:spcAft>
                <a:spcPts val="0"/>
              </a:spcAft>
              <a:buClr>
                <a:schemeClr val="accent1"/>
              </a:buClr>
              <a:buSzPts val="1760"/>
              <a:buFont typeface="Corbel"/>
              <a:buChar char="•"/>
            </a:pPr>
            <a:r>
              <a:rPr b="1" i="0" lang="en-US" sz="2200" u="none">
                <a:solidFill>
                  <a:schemeClr val="dk1"/>
                </a:solidFill>
                <a:latin typeface="Open Sans"/>
                <a:ea typeface="Open Sans"/>
                <a:cs typeface="Open Sans"/>
                <a:sym typeface="Open Sans"/>
              </a:rPr>
              <a:t>Avoid cracking jokes with the interviewer</a:t>
            </a:r>
            <a:r>
              <a:rPr b="0" i="0" lang="en-US" sz="2200" u="none">
                <a:solidFill>
                  <a:schemeClr val="dk1"/>
                </a:solidFill>
                <a:latin typeface="Open Sans"/>
                <a:ea typeface="Open Sans"/>
                <a:cs typeface="Open Sans"/>
                <a:sym typeface="Open Sans"/>
              </a:rPr>
              <a:t>.</a:t>
            </a:r>
            <a:endParaRPr/>
          </a:p>
          <a:p>
            <a:pPr indent="-182562" lvl="0" marL="228600" marR="0" rtl="0" algn="l">
              <a:lnSpc>
                <a:spcPct val="90000"/>
              </a:lnSpc>
              <a:spcBef>
                <a:spcPts val="1400"/>
              </a:spcBef>
              <a:spcAft>
                <a:spcPts val="0"/>
              </a:spcAft>
              <a:buClr>
                <a:schemeClr val="accent1"/>
              </a:buClr>
              <a:buSzPts val="1760"/>
              <a:buFont typeface="Corbel"/>
              <a:buChar char="•"/>
            </a:pPr>
            <a:r>
              <a:rPr b="0" i="0" lang="en-US" sz="2200" u="none">
                <a:solidFill>
                  <a:schemeClr val="dk1"/>
                </a:solidFill>
                <a:latin typeface="Open Sans"/>
                <a:ea typeface="Open Sans"/>
                <a:cs typeface="Open Sans"/>
                <a:sym typeface="Open Sans"/>
              </a:rPr>
              <a:t>Once you are done with the interview, do not forget to thank the interviewer.</a:t>
            </a:r>
            <a:endParaRPr/>
          </a:p>
          <a:p>
            <a:pPr indent="-71120" lvl="0" marL="228600" marR="0" rtl="0" algn="l">
              <a:lnSpc>
                <a:spcPct val="90000"/>
              </a:lnSpc>
              <a:spcBef>
                <a:spcPts val="1400"/>
              </a:spcBef>
              <a:spcAft>
                <a:spcPts val="0"/>
              </a:spcAft>
              <a:buClr>
                <a:schemeClr val="accent1"/>
              </a:buClr>
              <a:buSzPts val="1760"/>
              <a:buFont typeface="Corbel"/>
              <a:buNone/>
            </a:pPr>
            <a:r>
              <a:t/>
            </a:r>
            <a:endParaRPr b="0" i="0" sz="2200" u="none">
              <a:solidFill>
                <a:schemeClr val="dk1"/>
              </a:solidFill>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0"/>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Netiquette</a:t>
            </a:r>
            <a:endParaRPr/>
          </a:p>
        </p:txBody>
      </p:sp>
      <p:sp>
        <p:nvSpPr>
          <p:cNvPr id="373" name="Google Shape;373;p60"/>
          <p:cNvSpPr txBox="1"/>
          <p:nvPr>
            <p:ph idx="1" type="body"/>
          </p:nvPr>
        </p:nvSpPr>
        <p:spPr>
          <a:xfrm>
            <a:off x="1143000" y="2057400"/>
            <a:ext cx="9872700" cy="40386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Avoid jargon and abbreviations</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Avoid too many group mails</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Respect privacy and send personal mails</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Clear your mail</a:t>
            </a:r>
            <a:endParaRPr/>
          </a:p>
          <a:p>
            <a:pPr indent="-182562" lvl="0" marL="228600" marR="0" rtl="0" algn="l">
              <a:lnSpc>
                <a:spcPct val="9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Avoid sending spam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1"/>
          <p:cNvSpPr txBox="1"/>
          <p:nvPr>
            <p:ph type="title"/>
          </p:nvPr>
        </p:nvSpPr>
        <p:spPr>
          <a:xfrm>
            <a:off x="1143000" y="609600"/>
            <a:ext cx="9875700" cy="76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Conclusion</a:t>
            </a:r>
            <a:endParaRPr/>
          </a:p>
        </p:txBody>
      </p:sp>
      <p:sp>
        <p:nvSpPr>
          <p:cNvPr id="379" name="Google Shape;379;p61"/>
          <p:cNvSpPr txBox="1"/>
          <p:nvPr>
            <p:ph idx="1" type="body"/>
          </p:nvPr>
        </p:nvSpPr>
        <p:spPr>
          <a:xfrm>
            <a:off x="1143000" y="1371600"/>
            <a:ext cx="9872700" cy="47244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80000"/>
              </a:lnSpc>
              <a:spcBef>
                <a:spcPts val="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A good business etiquette allows a business to put its best foot forward and can protect business owners and employees from internal and external conflicts by setting a high standard for behaviour by all. </a:t>
            </a:r>
            <a:endParaRPr/>
          </a:p>
          <a:p>
            <a:pPr indent="-182562" lvl="0" marL="228600" marR="0" rtl="0" algn="l">
              <a:lnSpc>
                <a:spcPct val="8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Business etiquette is a set of standards for behaviour in which individuals treat everyone respectfully and display good manners in all interactions.</a:t>
            </a:r>
            <a:endParaRPr/>
          </a:p>
          <a:p>
            <a:pPr indent="-182562" lvl="0" marL="228600" marR="0" rtl="0" algn="l">
              <a:lnSpc>
                <a:spcPct val="8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Good business etiquette is the recipe for advancing your career.</a:t>
            </a:r>
            <a:endParaRPr/>
          </a:p>
          <a:p>
            <a:pPr indent="-182562" lvl="0" marL="228600" marR="0" rtl="0" algn="l">
              <a:lnSpc>
                <a:spcPct val="80000"/>
              </a:lnSpc>
              <a:spcBef>
                <a:spcPts val="1400"/>
              </a:spcBef>
              <a:spcAft>
                <a:spcPts val="0"/>
              </a:spcAft>
              <a:buClr>
                <a:schemeClr val="accent1"/>
              </a:buClr>
              <a:buSzPts val="2240"/>
              <a:buFont typeface="Corbel"/>
              <a:buChar char="•"/>
            </a:pPr>
            <a:r>
              <a:rPr b="0" i="0" lang="en-US" sz="2800" u="none">
                <a:solidFill>
                  <a:schemeClr val="dk1"/>
                </a:solidFill>
                <a:latin typeface="Corbel"/>
                <a:ea typeface="Corbel"/>
                <a:cs typeface="Corbel"/>
                <a:sym typeface="Corbel"/>
              </a:rPr>
              <a:t> Those who exemplify good business etiquette are proving that they respect their position, job, and co-workers and take their performance seriously.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What is Etiquette?....</a:t>
            </a:r>
            <a:endParaRPr/>
          </a:p>
        </p:txBody>
      </p:sp>
      <p:sp>
        <p:nvSpPr>
          <p:cNvPr id="127" name="Google Shape;127;p19"/>
          <p:cNvSpPr txBox="1"/>
          <p:nvPr>
            <p:ph idx="1" type="body"/>
          </p:nvPr>
        </p:nvSpPr>
        <p:spPr>
          <a:xfrm>
            <a:off x="1484312" y="2465387"/>
            <a:ext cx="10018800" cy="3124200"/>
          </a:xfrm>
          <a:prstGeom prst="rect">
            <a:avLst/>
          </a:prstGeom>
          <a:noFill/>
          <a:ln>
            <a:noFill/>
          </a:ln>
        </p:spPr>
        <p:txBody>
          <a:bodyPr anchorCtr="0" anchor="t" bIns="45700" lIns="91425" spcFirstLastPara="1" rIns="91425" wrap="square" tIns="45700">
            <a:noAutofit/>
          </a:bodyPr>
          <a:lstStyle/>
          <a:p>
            <a:pPr indent="-182562" lvl="0" marL="228600" marR="0" rtl="0" algn="l">
              <a:lnSpc>
                <a:spcPct val="90000"/>
              </a:lnSpc>
              <a:spcBef>
                <a:spcPts val="0"/>
              </a:spcBef>
              <a:spcAft>
                <a:spcPts val="0"/>
              </a:spcAft>
              <a:buClr>
                <a:schemeClr val="accent1"/>
              </a:buClr>
              <a:buSzPts val="2560"/>
              <a:buFont typeface="Corbel"/>
              <a:buChar char="•"/>
            </a:pPr>
            <a:r>
              <a:rPr b="0" i="0" lang="en-US" sz="3200" u="none" cap="none" strike="noStrike">
                <a:solidFill>
                  <a:schemeClr val="dk1"/>
                </a:solidFill>
                <a:latin typeface="Corbel"/>
                <a:ea typeface="Corbel"/>
                <a:cs typeface="Corbel"/>
                <a:sym typeface="Corbel"/>
              </a:rPr>
              <a:t>Some of the common etiquettes are –</a:t>
            </a:r>
            <a:endParaRPr b="0" i="0" sz="3200" u="none" cap="none" strike="noStrike">
              <a:solidFill>
                <a:schemeClr val="dk1"/>
              </a:solidFill>
              <a:latin typeface="Corbel"/>
              <a:ea typeface="Corbel"/>
              <a:cs typeface="Corbel"/>
              <a:sym typeface="Corbel"/>
            </a:endParaRPr>
          </a:p>
          <a:p>
            <a:pPr indent="-182562" lvl="0" marL="228600" marR="0" rtl="0" algn="l">
              <a:lnSpc>
                <a:spcPct val="90000"/>
              </a:lnSpc>
              <a:spcBef>
                <a:spcPts val="1400"/>
              </a:spcBef>
              <a:spcAft>
                <a:spcPts val="0"/>
              </a:spcAft>
              <a:buClr>
                <a:schemeClr val="accent1"/>
              </a:buClr>
              <a:buSzPts val="2560"/>
              <a:buFont typeface="Corbel"/>
              <a:buChar char="•"/>
            </a:pPr>
            <a:r>
              <a:rPr b="0" i="0" lang="en-US" sz="3200" u="none" cap="none" strike="noStrike">
                <a:solidFill>
                  <a:schemeClr val="dk1"/>
                </a:solidFill>
                <a:latin typeface="Corbel"/>
                <a:ea typeface="Corbel"/>
                <a:cs typeface="Corbel"/>
                <a:sym typeface="Corbel"/>
              </a:rPr>
              <a:t>Social Etiquette</a:t>
            </a:r>
            <a:endParaRPr/>
          </a:p>
          <a:p>
            <a:pPr indent="-182562" lvl="0" marL="228600" marR="0" rtl="0" algn="l">
              <a:lnSpc>
                <a:spcPct val="90000"/>
              </a:lnSpc>
              <a:spcBef>
                <a:spcPts val="1400"/>
              </a:spcBef>
              <a:spcAft>
                <a:spcPts val="0"/>
              </a:spcAft>
              <a:buClr>
                <a:schemeClr val="accent1"/>
              </a:buClr>
              <a:buSzPts val="2560"/>
              <a:buFont typeface="Corbel"/>
              <a:buChar char="•"/>
            </a:pPr>
            <a:r>
              <a:rPr b="0" i="0" lang="en-US" sz="3200" u="none" cap="none" strike="noStrike">
                <a:solidFill>
                  <a:schemeClr val="dk1"/>
                </a:solidFill>
                <a:latin typeface="Corbel"/>
                <a:ea typeface="Corbel"/>
                <a:cs typeface="Corbel"/>
                <a:sym typeface="Corbel"/>
              </a:rPr>
              <a:t>Corporate Etiquette</a:t>
            </a:r>
            <a:endParaRPr/>
          </a:p>
          <a:p>
            <a:pPr indent="-182562" lvl="0" marL="228600" marR="0" rtl="0" algn="l">
              <a:lnSpc>
                <a:spcPct val="90000"/>
              </a:lnSpc>
              <a:spcBef>
                <a:spcPts val="1400"/>
              </a:spcBef>
              <a:spcAft>
                <a:spcPts val="0"/>
              </a:spcAft>
              <a:buClr>
                <a:schemeClr val="accent1"/>
              </a:buClr>
              <a:buSzPts val="2560"/>
              <a:buFont typeface="Corbel"/>
              <a:buChar char="•"/>
            </a:pPr>
            <a:r>
              <a:rPr b="0" i="0" lang="en-US" sz="3200" u="none" cap="none" strike="noStrike">
                <a:solidFill>
                  <a:schemeClr val="dk1"/>
                </a:solidFill>
                <a:latin typeface="Corbel"/>
                <a:ea typeface="Corbel"/>
                <a:cs typeface="Corbel"/>
                <a:sym typeface="Corbel"/>
              </a:rPr>
              <a:t>Interview Etiquette</a:t>
            </a:r>
            <a:endParaRPr/>
          </a:p>
          <a:p>
            <a:pPr indent="-182562" lvl="0" marL="228600" marR="0" rtl="0" algn="l">
              <a:lnSpc>
                <a:spcPct val="90000"/>
              </a:lnSpc>
              <a:spcBef>
                <a:spcPts val="1400"/>
              </a:spcBef>
              <a:spcAft>
                <a:spcPts val="0"/>
              </a:spcAft>
              <a:buClr>
                <a:schemeClr val="accent1"/>
              </a:buClr>
              <a:buSzPts val="2560"/>
              <a:buFont typeface="Corbel"/>
              <a:buChar char="•"/>
            </a:pPr>
            <a:r>
              <a:rPr b="0" i="0" lang="en-US" sz="3200" u="none" cap="none" strike="noStrike">
                <a:solidFill>
                  <a:schemeClr val="dk1"/>
                </a:solidFill>
                <a:latin typeface="Corbel"/>
                <a:ea typeface="Corbel"/>
                <a:cs typeface="Corbel"/>
                <a:sym typeface="Corbel"/>
              </a:rPr>
              <a:t>Business Etiquette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Impact of Etiquettes....</a:t>
            </a:r>
            <a:endParaRPr/>
          </a:p>
        </p:txBody>
      </p:sp>
      <p:sp>
        <p:nvSpPr>
          <p:cNvPr id="133" name="Google Shape;133;p20"/>
          <p:cNvSpPr txBox="1"/>
          <p:nvPr>
            <p:ph idx="1" type="body"/>
          </p:nvPr>
        </p:nvSpPr>
        <p:spPr>
          <a:xfrm>
            <a:off x="1484312" y="2057400"/>
            <a:ext cx="10018800" cy="35322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80000"/>
              </a:lnSpc>
              <a:spcBef>
                <a:spcPts val="0"/>
              </a:spcBef>
              <a:spcAft>
                <a:spcPts val="0"/>
              </a:spcAft>
              <a:buClr>
                <a:schemeClr val="accent1"/>
              </a:buClr>
              <a:buSzPts val="2160"/>
              <a:buFont typeface="Corbel"/>
              <a:buChar char="•"/>
            </a:pPr>
            <a:r>
              <a:rPr b="0" i="0" lang="en-US" sz="2700" u="none" cap="none" strike="noStrike">
                <a:solidFill>
                  <a:schemeClr val="dk1"/>
                </a:solidFill>
                <a:latin typeface="Corbel"/>
                <a:ea typeface="Corbel"/>
                <a:cs typeface="Corbel"/>
                <a:sym typeface="Corbel"/>
              </a:rPr>
              <a:t>Etiquette provides personal security. Knowing how to behave appropriately in a given situation makes you more comfortable.</a:t>
            </a:r>
            <a:endParaRPr/>
          </a:p>
          <a:p>
            <a:pPr indent="-182562" lvl="0" marL="228600" marR="0" rtl="0" algn="l">
              <a:lnSpc>
                <a:spcPct val="80000"/>
              </a:lnSpc>
              <a:spcBef>
                <a:spcPts val="1400"/>
              </a:spcBef>
              <a:spcAft>
                <a:spcPts val="0"/>
              </a:spcAft>
              <a:buClr>
                <a:schemeClr val="accent1"/>
              </a:buClr>
              <a:buSzPts val="2160"/>
              <a:buFont typeface="Corbel"/>
              <a:buChar char="•"/>
            </a:pPr>
            <a:r>
              <a:rPr b="0" i="0" lang="en-US" sz="2700" u="none" cap="none" strike="noStrike">
                <a:solidFill>
                  <a:schemeClr val="dk1"/>
                </a:solidFill>
                <a:latin typeface="Corbel"/>
                <a:ea typeface="Corbel"/>
                <a:cs typeface="Corbel"/>
                <a:sym typeface="Corbel"/>
              </a:rPr>
              <a:t>It protects the feelings of others. Proper etiquette requires that you make others comfortable and protect their feelings. You do not point out their errors or draw attention to their mistakes.</a:t>
            </a:r>
            <a:endParaRPr/>
          </a:p>
          <a:p>
            <a:pPr indent="-182562" lvl="0" marL="228600" marR="0" rtl="0" algn="l">
              <a:lnSpc>
                <a:spcPct val="80000"/>
              </a:lnSpc>
              <a:spcBef>
                <a:spcPts val="1400"/>
              </a:spcBef>
              <a:spcAft>
                <a:spcPts val="0"/>
              </a:spcAft>
              <a:buClr>
                <a:schemeClr val="accent1"/>
              </a:buClr>
              <a:buSzPts val="2160"/>
              <a:buFont typeface="Corbel"/>
              <a:buChar char="•"/>
            </a:pPr>
            <a:r>
              <a:rPr b="0" i="0" lang="en-US" sz="2700" u="none" cap="none" strike="noStrike">
                <a:solidFill>
                  <a:schemeClr val="dk1"/>
                </a:solidFill>
                <a:latin typeface="Corbel"/>
                <a:ea typeface="Corbel"/>
                <a:cs typeface="Corbel"/>
                <a:sym typeface="Corbel"/>
              </a:rPr>
              <a:t>It makes communication clearer. Etiquette enhances communication by breaking down barriers, not erecting them.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Impact of Etiquettes....</a:t>
            </a:r>
            <a:endParaRPr/>
          </a:p>
        </p:txBody>
      </p:sp>
      <p:sp>
        <p:nvSpPr>
          <p:cNvPr id="139" name="Google Shape;139;p21"/>
          <p:cNvSpPr txBox="1"/>
          <p:nvPr>
            <p:ph idx="1" type="body"/>
          </p:nvPr>
        </p:nvSpPr>
        <p:spPr>
          <a:xfrm>
            <a:off x="1484312" y="2057400"/>
            <a:ext cx="10018800" cy="35322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70000"/>
              </a:lnSpc>
              <a:spcBef>
                <a:spcPts val="0"/>
              </a:spcBef>
              <a:spcAft>
                <a:spcPts val="0"/>
              </a:spcAft>
              <a:buClr>
                <a:schemeClr val="accent1"/>
              </a:buClr>
              <a:buSzPts val="2400"/>
              <a:buFont typeface="Corbel"/>
              <a:buChar char="•"/>
            </a:pPr>
            <a:r>
              <a:rPr b="0" i="0" lang="en-US" sz="3000" u="none" cap="none" strike="noStrike">
                <a:solidFill>
                  <a:schemeClr val="dk1"/>
                </a:solidFill>
                <a:latin typeface="Corbel"/>
                <a:ea typeface="Corbel"/>
                <a:cs typeface="Corbel"/>
                <a:sym typeface="Corbel"/>
              </a:rPr>
              <a:t>It will enhance your status at work. In any working situation, you are perceived as more capable. more professional, and more intelligent if you are familiar with the proper code of conduct for the workplace.</a:t>
            </a:r>
            <a:endParaRPr/>
          </a:p>
          <a:p>
            <a:pPr indent="-182562" lvl="0" marL="228600" marR="0" rtl="0" algn="l">
              <a:lnSpc>
                <a:spcPct val="70000"/>
              </a:lnSpc>
              <a:spcBef>
                <a:spcPts val="1400"/>
              </a:spcBef>
              <a:spcAft>
                <a:spcPts val="0"/>
              </a:spcAft>
              <a:buClr>
                <a:schemeClr val="accent1"/>
              </a:buClr>
              <a:buSzPts val="2400"/>
              <a:buFont typeface="Corbel"/>
              <a:buChar char="•"/>
            </a:pPr>
            <a:r>
              <a:rPr b="0" i="0" lang="en-US" sz="3000" u="none" cap="none" strike="noStrike">
                <a:solidFill>
                  <a:schemeClr val="dk1"/>
                </a:solidFill>
                <a:latin typeface="Corbel"/>
                <a:ea typeface="Corbel"/>
                <a:cs typeface="Corbel"/>
                <a:sym typeface="Corbel"/>
              </a:rPr>
              <a:t>It makes good first impressions. The first five to seven seconds after you meet someone are crucial Your first impression lingers in the other person's mind long after you are gone. If you use proper etiquette, that first impression will be a positive 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Impact of Etiquettes....</a:t>
            </a:r>
            <a:endParaRPr/>
          </a:p>
        </p:txBody>
      </p:sp>
      <p:sp>
        <p:nvSpPr>
          <p:cNvPr id="145" name="Google Shape;145;p22"/>
          <p:cNvSpPr txBox="1"/>
          <p:nvPr>
            <p:ph idx="1" type="body"/>
          </p:nvPr>
        </p:nvSpPr>
        <p:spPr>
          <a:xfrm>
            <a:off x="1484312" y="2057400"/>
            <a:ext cx="10018800" cy="3532200"/>
          </a:xfrm>
          <a:prstGeom prst="rect">
            <a:avLst/>
          </a:prstGeom>
          <a:noFill/>
          <a:ln>
            <a:noFill/>
          </a:ln>
        </p:spPr>
        <p:txBody>
          <a:bodyPr anchorCtr="0" anchor="t" bIns="45700" lIns="91425" spcFirstLastPara="1" rIns="91425" wrap="square" tIns="45700">
            <a:normAutofit/>
          </a:bodyPr>
          <a:lstStyle/>
          <a:p>
            <a:pPr indent="-182562" lvl="0" marL="228600" marR="0" rtl="0" algn="l">
              <a:lnSpc>
                <a:spcPct val="70000"/>
              </a:lnSpc>
              <a:spcBef>
                <a:spcPts val="0"/>
              </a:spcBef>
              <a:spcAft>
                <a:spcPts val="0"/>
              </a:spcAft>
              <a:buClr>
                <a:schemeClr val="accent1"/>
              </a:buClr>
              <a:buSzPts val="2400"/>
              <a:buFont typeface="Corbel"/>
              <a:buChar char="•"/>
            </a:pPr>
            <a:r>
              <a:rPr b="0" i="0" lang="en-US" sz="3000" u="none" cap="none" strike="noStrike">
                <a:solidFill>
                  <a:schemeClr val="dk1"/>
                </a:solidFill>
                <a:latin typeface="Corbel"/>
                <a:ea typeface="Corbel"/>
                <a:cs typeface="Corbel"/>
                <a:sym typeface="Corbel"/>
              </a:rPr>
              <a:t>It will enhance your status at work. In any working situation, you are perceived as more capable. more professional, and more intelligent if you are familiar with the proper code of conduct for the workplace.</a:t>
            </a:r>
            <a:endParaRPr/>
          </a:p>
          <a:p>
            <a:pPr indent="-182562" lvl="0" marL="228600" marR="0" rtl="0" algn="l">
              <a:lnSpc>
                <a:spcPct val="70000"/>
              </a:lnSpc>
              <a:spcBef>
                <a:spcPts val="1400"/>
              </a:spcBef>
              <a:spcAft>
                <a:spcPts val="0"/>
              </a:spcAft>
              <a:buClr>
                <a:schemeClr val="accent1"/>
              </a:buClr>
              <a:buSzPts val="2400"/>
              <a:buFont typeface="Corbel"/>
              <a:buChar char="•"/>
            </a:pPr>
            <a:r>
              <a:rPr b="0" i="0" lang="en-US" sz="3000" u="none" cap="none" strike="noStrike">
                <a:solidFill>
                  <a:schemeClr val="dk1"/>
                </a:solidFill>
                <a:latin typeface="Corbel"/>
                <a:ea typeface="Corbel"/>
                <a:cs typeface="Corbel"/>
                <a:sym typeface="Corbel"/>
              </a:rPr>
              <a:t>It makes good first impressions. The first five to seven seconds after you meet someone are crucial Your first impression lingers in the other person's mind long after you are gone. If you use proper etiquette, that first impression will be a positive 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1143000" y="609600"/>
            <a:ext cx="9875700" cy="135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orbel"/>
              <a:buNone/>
            </a:pPr>
            <a:r>
              <a:rPr b="0" i="0" lang="en-US" sz="4400" u="none">
                <a:solidFill>
                  <a:schemeClr val="accent1"/>
                </a:solidFill>
                <a:latin typeface="Corbel"/>
                <a:ea typeface="Corbel"/>
                <a:cs typeface="Corbel"/>
                <a:sym typeface="Corbel"/>
              </a:rPr>
              <a:t>Difference Between General Etiquettes and Mannerism</a:t>
            </a:r>
            <a:endParaRPr/>
          </a:p>
        </p:txBody>
      </p:sp>
      <p:graphicFrame>
        <p:nvGraphicFramePr>
          <p:cNvPr id="151" name="Google Shape;151;p23"/>
          <p:cNvGraphicFramePr/>
          <p:nvPr/>
        </p:nvGraphicFramePr>
        <p:xfrm>
          <a:off x="1143000" y="2057400"/>
          <a:ext cx="3000000" cy="3000000"/>
        </p:xfrm>
        <a:graphic>
          <a:graphicData uri="http://schemas.openxmlformats.org/drawingml/2006/table">
            <a:tbl>
              <a:tblPr>
                <a:noFill/>
                <a:tableStyleId>{4B4DAF40-73E0-47A2-B46F-77F71E6980B4}</a:tableStyleId>
              </a:tblPr>
              <a:tblGrid>
                <a:gridCol w="4935525"/>
                <a:gridCol w="4937125"/>
              </a:tblGrid>
              <a:tr h="642925">
                <a:tc>
                  <a:txBody>
                    <a:bodyPr/>
                    <a:lstStyle/>
                    <a:p>
                      <a:pPr indent="0" lvl="0" marL="0" marR="0" rtl="0" algn="l">
                        <a:lnSpc>
                          <a:spcPct val="100000"/>
                        </a:lnSpc>
                        <a:spcBef>
                          <a:spcPts val="0"/>
                        </a:spcBef>
                        <a:spcAft>
                          <a:spcPts val="0"/>
                        </a:spcAft>
                        <a:buClr>
                          <a:schemeClr val="lt1"/>
                        </a:buClr>
                        <a:buSzPts val="3200"/>
                        <a:buFont typeface="Corbel"/>
                        <a:buNone/>
                      </a:pPr>
                      <a:r>
                        <a:rPr b="1" i="0" lang="en-US" sz="3200" u="none" cap="none" strike="noStrike">
                          <a:solidFill>
                            <a:schemeClr val="lt1"/>
                          </a:solidFill>
                          <a:latin typeface="Corbel"/>
                          <a:ea typeface="Corbel"/>
                          <a:cs typeface="Corbel"/>
                          <a:sym typeface="Corbel"/>
                        </a:rPr>
                        <a:t>General Etiquettes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3200"/>
                        <a:buFont typeface="Corbel"/>
                        <a:buNone/>
                      </a:pPr>
                      <a:r>
                        <a:rPr b="1" i="0" lang="en-US" sz="3200" u="none" cap="none" strike="noStrike">
                          <a:solidFill>
                            <a:srgbClr val="FFFFFF"/>
                          </a:solidFill>
                          <a:latin typeface="Corbel"/>
                          <a:ea typeface="Corbel"/>
                          <a:cs typeface="Corbel"/>
                          <a:sym typeface="Corbel"/>
                        </a:rPr>
                        <a:t>Mannerism</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r>
              <a:tr h="1189025">
                <a:tc>
                  <a:txBody>
                    <a:bodyPr/>
                    <a:lstStyle/>
                    <a:p>
                      <a:pPr indent="0" lvl="0" marL="0" marR="0" rtl="0" algn="l">
                        <a:lnSpc>
                          <a:spcPct val="100000"/>
                        </a:lnSpc>
                        <a:spcBef>
                          <a:spcPts val="0"/>
                        </a:spcBef>
                        <a:spcAft>
                          <a:spcPts val="0"/>
                        </a:spcAft>
                        <a:buClr>
                          <a:srgbClr val="000000"/>
                        </a:buClr>
                        <a:buSzPts val="2400"/>
                        <a:buFont typeface="Corbel"/>
                        <a:buNone/>
                      </a:pPr>
                      <a:r>
                        <a:rPr b="0" i="0" lang="en-US" sz="2400" u="none" cap="none" strike="noStrike">
                          <a:solidFill>
                            <a:srgbClr val="000000"/>
                          </a:solidFill>
                          <a:latin typeface="Corbel"/>
                          <a:ea typeface="Corbel"/>
                          <a:cs typeface="Corbel"/>
                          <a:sym typeface="Corbel"/>
                        </a:rPr>
                        <a:t>Etiquette is a code of polite conduct based on social acceptance and efficiency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D1CD"/>
                    </a:solidFill>
                  </a:tcPr>
                </a:tc>
                <a:tc>
                  <a:txBody>
                    <a:bodyPr/>
                    <a:lstStyle/>
                    <a:p>
                      <a:pPr indent="0" lvl="0" marL="0" marR="0" rtl="0" algn="l">
                        <a:lnSpc>
                          <a:spcPct val="100000"/>
                        </a:lnSpc>
                        <a:spcBef>
                          <a:spcPts val="0"/>
                        </a:spcBef>
                        <a:spcAft>
                          <a:spcPts val="0"/>
                        </a:spcAft>
                        <a:buClr>
                          <a:srgbClr val="000000"/>
                        </a:buClr>
                        <a:buSzPts val="2400"/>
                        <a:buFont typeface="Corbel"/>
                        <a:buNone/>
                      </a:pPr>
                      <a:r>
                        <a:rPr b="0" i="0" lang="en-US" sz="2400" u="none" cap="none" strike="noStrike">
                          <a:solidFill>
                            <a:srgbClr val="000000"/>
                          </a:solidFill>
                          <a:latin typeface="Corbel"/>
                          <a:ea typeface="Corbel"/>
                          <a:cs typeface="Corbel"/>
                          <a:sym typeface="Corbel"/>
                        </a:rPr>
                        <a:t>Manners are polite behaviours that reflect an attitude of consideration, kindness and respect for others.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D1CD"/>
                    </a:solidFill>
                  </a:tcPr>
                </a:tc>
              </a:tr>
              <a:tr h="2651125">
                <a:tc>
                  <a:txBody>
                    <a:bodyPr/>
                    <a:lstStyle/>
                    <a:p>
                      <a:pPr indent="0" lvl="0" marL="0" marR="0" rtl="0" algn="l">
                        <a:lnSpc>
                          <a:spcPct val="100000"/>
                        </a:lnSpc>
                        <a:spcBef>
                          <a:spcPts val="0"/>
                        </a:spcBef>
                        <a:spcAft>
                          <a:spcPts val="0"/>
                        </a:spcAft>
                        <a:buClr>
                          <a:srgbClr val="000000"/>
                        </a:buClr>
                        <a:buSzPts val="2400"/>
                        <a:buFont typeface="Corbel"/>
                        <a:buNone/>
                      </a:pPr>
                      <a:r>
                        <a:rPr b="0" i="0" lang="en-US" sz="2400" u="none" cap="none" strike="noStrike">
                          <a:solidFill>
                            <a:srgbClr val="000000"/>
                          </a:solidFill>
                          <a:latin typeface="Corbel"/>
                          <a:ea typeface="Corbel"/>
                          <a:cs typeface="Corbel"/>
                          <a:sym typeface="Corbel"/>
                        </a:rPr>
                        <a:t>When you know the rules of etiquette for any given situation, it increases your comfort. confidence and competence, and by extension, the ease and comfort of people around you.</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E9E8"/>
                    </a:solidFill>
                  </a:tcPr>
                </a:tc>
                <a:tc>
                  <a:txBody>
                    <a:bodyPr/>
                    <a:lstStyle/>
                    <a:p>
                      <a:pPr indent="0" lvl="0" marL="0" marR="0" rtl="0" algn="l">
                        <a:lnSpc>
                          <a:spcPct val="100000"/>
                        </a:lnSpc>
                        <a:spcBef>
                          <a:spcPts val="0"/>
                        </a:spcBef>
                        <a:spcAft>
                          <a:spcPts val="0"/>
                        </a:spcAft>
                        <a:buClr>
                          <a:srgbClr val="000000"/>
                        </a:buClr>
                        <a:buSzPts val="2400"/>
                        <a:buFont typeface="Corbel"/>
                        <a:buNone/>
                      </a:pPr>
                      <a:r>
                        <a:rPr b="0" i="0" lang="en-US" sz="2400" u="none" cap="none" strike="noStrike">
                          <a:solidFill>
                            <a:srgbClr val="000000"/>
                          </a:solidFill>
                          <a:latin typeface="Corbel"/>
                          <a:ea typeface="Corbel"/>
                          <a:cs typeface="Corbel"/>
                          <a:sym typeface="Corbel"/>
                        </a:rPr>
                        <a:t>As mannerism doesn't includes any rules and regulations, you may not have been taught how to make proper introductions, but a kind person knows better than to belittle or embarrass another person in public or private.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9E9E8"/>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_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