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9144000" cy="6858000"/>
  <p:embeddedFontLst>
    <p:embeddedFont>
      <p:font typeface="Corsi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ijwsdqjrtkzUDJfvS81abYal+H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si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siva-italic.fntdata"/><Relationship Id="rId14" Type="http://schemas.openxmlformats.org/officeDocument/2006/relationships/slide" Target="slides/slide9.xml"/><Relationship Id="rId36" Type="http://schemas.openxmlformats.org/officeDocument/2006/relationships/font" Target="fonts/Corsiva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orsi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3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6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6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3575051" y="204789"/>
            <a:ext cx="5111751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8"/>
          <p:cNvSpPr txBox="1"/>
          <p:nvPr>
            <p:ph idx="2" type="body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0"/>
          <p:cNvSpPr/>
          <p:nvPr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300"/>
              <a:t>INTERVIEWS </a:t>
            </a:r>
            <a:br>
              <a:rPr lang="en-US"/>
            </a:br>
            <a:r>
              <a:rPr lang="en-US"/>
              <a:t>				</a:t>
            </a:r>
            <a:r>
              <a:rPr lang="en-US" sz="3600"/>
              <a:t>Your Marketing Tool Kit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228600" y="205978"/>
            <a:ext cx="8458200" cy="76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953734"/>
                </a:solidFill>
              </a:rPr>
              <a:t>3. What is your greatest strength?</a:t>
            </a:r>
            <a:endParaRPr sz="3700">
              <a:solidFill>
                <a:srgbClr val="953734"/>
              </a:solidFill>
            </a:endParaRPr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04800" y="857250"/>
            <a:ext cx="841248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000"/>
              <a:t>Knowing self with strengths.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Effective Answering Technique: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Discuss attributes that will qualify students for the job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Be prepared with greatest strengths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Have specific, recent and most impressive examples, which illustrate each strength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Sample Answer: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/>
              <a:t>	</a:t>
            </a:r>
            <a:r>
              <a:rPr lang="en-US" sz="2000"/>
              <a:t>I can work in teams. We worked on a PCT project in Sem. III. I played a key role in helping decide the topic and we gave a very effective presentation.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0" y="285750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953734"/>
                </a:solidFill>
              </a:rPr>
              <a:t>4. Where do you see yourself in five/ten years? (Your Goals/ Ambitions) </a:t>
            </a:r>
            <a:br>
              <a:rPr lang="en-US"/>
            </a:b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52400" y="857250"/>
            <a:ext cx="864108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Objective:</a:t>
            </a:r>
            <a:r>
              <a:rPr lang="en-US" sz="2000"/>
              <a:t> Long term commitment, Loyalty, Ambitions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Effective Answering Technique: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Reassure interviewer about a long-term commitment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Sample Answer: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 see myself as  a project leader/ team manager. As for the future, I believe in performing each job at hand with excellence and that future opportunities will take care of themselves.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0" y="400050"/>
            <a:ext cx="7848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953734"/>
                </a:solidFill>
              </a:rPr>
              <a:t>5. What do you know about this organization? </a:t>
            </a:r>
            <a:br>
              <a:rPr lang="en-US"/>
            </a:b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52400" y="857250"/>
            <a:ext cx="85344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200"/>
              <a:t> </a:t>
            </a:r>
            <a:r>
              <a:rPr lang="en-US" sz="2000"/>
              <a:t>Strong desire/ interest to join company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Effective Answering Technique: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Do some research on the organization before the interview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Find out the status of the organization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What are the current issues and who are the major players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Sample Answer: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Infosys is getting into cloud computing and I would like to know how a fresher can contribute in this…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457200" y="2286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>
                <a:solidFill>
                  <a:srgbClr val="953734"/>
                </a:solidFill>
              </a:rPr>
              <a:t>6. Why should we hire you? </a:t>
            </a:r>
            <a:br>
              <a:rPr lang="en-US"/>
            </a:b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381000" y="628650"/>
            <a:ext cx="826008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000"/>
              <a:t>Special skills and compatibility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Effective Answering Technique:</a:t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Point out assets that meet what the organization needs.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Do not mention any other candidates to make a comparison.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Most important question of interview because interviewer </a:t>
            </a:r>
            <a:r>
              <a:rPr i="1" lang="en-US" sz="2000"/>
              <a:t>must </a:t>
            </a:r>
            <a:r>
              <a:rPr lang="en-US" sz="2000"/>
              <a:t>answer this question favorably in his/her own mind before the student will be hired.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Sample Answer: 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	</a:t>
            </a:r>
            <a:r>
              <a:rPr lang="en-US" sz="2000"/>
              <a:t>I have done additional courses in C, C++, Java and have a sound knowledge of html and I am sure that I will be able to give 100% to the job… </a:t>
            </a:r>
            <a:r>
              <a:rPr b="1" lang="en-US" sz="2000"/>
              <a:t>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457200" y="45720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>
                <a:solidFill>
                  <a:srgbClr val="953734"/>
                </a:solidFill>
              </a:rPr>
              <a:t>7. Are You Willing to Travel?</a:t>
            </a:r>
            <a:br>
              <a:rPr lang="en-US"/>
            </a:b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457200" y="800100"/>
            <a:ext cx="8183880" cy="38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000"/>
              <a:t>Readiness to travel to any area, decision making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Effective Answering Technique:.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Be honest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Know the location details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Student should voice a reservation, if any, but assert that you’d be open to traveling for the right opportunity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8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Sample Answer: </a:t>
            </a:r>
            <a:endParaRPr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	</a:t>
            </a:r>
            <a:r>
              <a:rPr lang="en-US" sz="2000"/>
              <a:t>I am completely mobile. Well I can go to any part of the country or even abroad if situation permits.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152400" y="285750"/>
            <a:ext cx="80772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953734"/>
                </a:solidFill>
              </a:rPr>
              <a:t>8. Would you be willing to relocate if required? </a:t>
            </a:r>
            <a:br>
              <a:rPr lang="en-US"/>
            </a:b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304800" y="685800"/>
            <a:ext cx="82600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000"/>
              <a:t>Readiness to accept job in any area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Effective Answering Technique:</a:t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200"/>
          </a:p>
          <a:p>
            <a:pPr indent="-18796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lang="en-US" sz="2000"/>
              <a:t>Be clear on this with family prior to the interview </a:t>
            </a:r>
            <a:endParaRPr/>
          </a:p>
          <a:p>
            <a:pPr indent="-117475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 Do not say yes just to get the job if the real answer is no for this can create a lot of problems later on in career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Sample Answer: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 am looking to be closer to the city…</a:t>
            </a:r>
            <a:endParaRPr b="1" sz="200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457200" y="228600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Questions To Ask The Employer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457200" y="1657350"/>
            <a:ext cx="7467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kind of training will I receive?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type of advancement opportunities are available with your organization?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your time table for the remainder of the hiring process?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609602" y="360045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533400" y="3086100"/>
            <a:ext cx="7467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FF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rsiva"/>
              <a:buNone/>
            </a:pPr>
            <a:r>
              <a:rPr lang="en-US" sz="44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Less Appropriate Questions</a:t>
            </a:r>
            <a:br>
              <a:rPr lang="en-US" sz="44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</a:b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457200" y="1314451"/>
            <a:ext cx="8229600" cy="3191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8" lvl="0" marL="4191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 sz="2800"/>
              <a:t>Salary</a:t>
            </a:r>
            <a:endParaRPr/>
          </a:p>
          <a:p>
            <a:pPr indent="-240348" lvl="0" marL="4191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2800"/>
          </a:p>
          <a:p>
            <a:pPr indent="-382588" lvl="0" marL="4191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 sz="2800"/>
              <a:t>Special requests you have </a:t>
            </a:r>
            <a:endParaRPr/>
          </a:p>
          <a:p>
            <a:pPr indent="-240348" lvl="0" marL="4191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sz="2800"/>
          </a:p>
          <a:p>
            <a:pPr indent="-382588" lvl="0" marL="4191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 sz="2800"/>
              <a:t>Coverage of moving expenses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Preparation for interview…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457200" y="1110996"/>
            <a:ext cx="8229600" cy="351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b="1" lang="en-US">
                <a:solidFill>
                  <a:srgbClr val="00B0F0"/>
                </a:solidFill>
              </a:rPr>
              <a:t>The Day Before</a:t>
            </a:r>
            <a:endParaRPr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953734"/>
              </a:solidFill>
            </a:endParaRPr>
          </a:p>
          <a:p>
            <a:pPr indent="-514350" lvl="0" marL="514350" rtl="0" algn="l">
              <a:spcBef>
                <a:spcPts val="43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i="1" lang="en-US" sz="2800">
                <a:solidFill>
                  <a:srgbClr val="7030A0"/>
                </a:solidFill>
              </a:rPr>
              <a:t>1. Document Check:</a:t>
            </a:r>
            <a:endParaRPr/>
          </a:p>
          <a:p>
            <a:pPr indent="-514350" lvl="0" marL="5143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Educational Certificates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Achievements Certificates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be kept in a neat, conventional folder.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i="1" lang="en-US">
                <a:solidFill>
                  <a:srgbClr val="7030A0"/>
                </a:solidFill>
              </a:rPr>
              <a:t>2. Revise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about self and company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Possible questions &amp; answers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Resume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i="1" lang="en-US">
                <a:solidFill>
                  <a:srgbClr val="7030A0"/>
                </a:solidFill>
              </a:rPr>
              <a:t>3. Dress code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Decide what to wear and keep it ready</a:t>
            </a:r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Preparation for interview…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57200" y="228600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rsiva"/>
              <a:buNone/>
            </a:pPr>
            <a:r>
              <a:rPr b="0" lang="en-US" sz="48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Know </a:t>
            </a:r>
            <a:endParaRPr sz="4800">
              <a:solidFill>
                <a:srgbClr val="FF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502920" y="857250"/>
            <a:ext cx="818388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>
                <a:solidFill>
                  <a:srgbClr val="7030A0"/>
                </a:solidFill>
              </a:rPr>
              <a:t>1. Self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Know the strengths &amp; weaknesses (should be able to quote real time examples to support the answer) </a:t>
            </a:r>
            <a:endParaRPr sz="2800"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Identify one feature in oneself/resume that sets one apart from other candidates.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Details of academics and co-curricular activities </a:t>
            </a:r>
            <a:endParaRPr sz="2800"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Likes &amp; dislikes and hobbies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Aim in life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Short term &amp; long term goals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05978"/>
            <a:ext cx="82296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orsiva"/>
              <a:buNone/>
            </a:pPr>
            <a:r>
              <a:rPr b="0" lang="en-US" sz="48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Know</a:t>
            </a:r>
            <a:endParaRPr sz="48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304800" y="4572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5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65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3000">
                <a:solidFill>
                  <a:srgbClr val="7030A0"/>
                </a:solidFill>
              </a:rPr>
              <a:t>2. Company Profile (Knowledge of Company) 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attentive during the pre-placement talk, as questions based on that could be asked during the HR round.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Know the name of important people like the CEO of the company.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Know the products the company deals in and its clients.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Know where all it has its base/branches &amp; head office etc.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tag line or punch line used by the organization or the company ads.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aware of various other IT company names.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4294967295" type="title"/>
          </p:nvPr>
        </p:nvSpPr>
        <p:spPr>
          <a:xfrm>
            <a:off x="381000" y="0"/>
            <a:ext cx="87630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siva"/>
              <a:buNone/>
            </a:pPr>
            <a:br>
              <a:rPr lang="en-US" sz="4600">
                <a:latin typeface="Corsiva"/>
                <a:ea typeface="Corsiva"/>
                <a:cs typeface="Corsiva"/>
                <a:sym typeface="Corsiva"/>
              </a:rPr>
            </a:br>
            <a:r>
              <a:rPr lang="en-US" sz="46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You Are What You Wear</a:t>
            </a:r>
            <a:r>
              <a:rPr lang="en-US" sz="4600">
                <a:solidFill>
                  <a:srgbClr val="FF0000"/>
                </a:solidFill>
              </a:rPr>
              <a:t> </a:t>
            </a:r>
            <a:br>
              <a:rPr lang="en-US" sz="4600">
                <a:solidFill>
                  <a:srgbClr val="FF0000"/>
                </a:solidFill>
              </a:rPr>
            </a:br>
            <a:r>
              <a:rPr lang="en-US" sz="46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(Dress Code</a:t>
            </a:r>
            <a:r>
              <a:rPr lang="en-US" sz="4600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12" name="Google Shape;212;p22"/>
          <p:cNvSpPr txBox="1"/>
          <p:nvPr>
            <p:ph idx="4294967295" type="body"/>
          </p:nvPr>
        </p:nvSpPr>
        <p:spPr>
          <a:xfrm>
            <a:off x="381000" y="1143000"/>
            <a:ext cx="784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impression like the first impression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Better you are dressed, the more confident you will feel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Purpose – To project an image of professionalism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dress code for Men and Women differ substantially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4294967295" type="title"/>
          </p:nvPr>
        </p:nvSpPr>
        <p:spPr>
          <a:xfrm>
            <a:off x="228600" y="205978"/>
            <a:ext cx="8915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Tips Regarding Attire (Men)</a:t>
            </a:r>
            <a:endParaRPr/>
          </a:p>
        </p:txBody>
      </p:sp>
      <p:sp>
        <p:nvSpPr>
          <p:cNvPr id="218" name="Google Shape;218;p23"/>
          <p:cNvSpPr txBox="1"/>
          <p:nvPr>
            <p:ph idx="4294967295" type="body"/>
          </p:nvPr>
        </p:nvSpPr>
        <p:spPr>
          <a:xfrm>
            <a:off x="228600" y="1110853"/>
            <a:ext cx="80010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possible, wear a suit to the interview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Belt and shoes should be same color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Avoid ties with elaborate patterns or too many colors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Head to Toe: Hair should be well groomed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and shoes should be polished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C:\Documents and Settings\squeene\Local Settings\Temporary Internet Files\Content.IE5\1W6N9C18\MPj04385280000[1].jpg"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257550"/>
            <a:ext cx="1371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457200" y="52863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Who Would You Hire?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428751"/>
            <a:ext cx="2686051" cy="301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1" y="1428750"/>
            <a:ext cx="2284413" cy="29718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524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600"/>
              <a:buFont typeface="Corsiva"/>
              <a:buNone/>
            </a:pPr>
            <a:r>
              <a:rPr lang="en-US" sz="46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Tips Regarding Attire (Women)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suit or dress is preferable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Skirts should meet at the top of the knee or longer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amount of jewelry should be minimized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Make-up should be light</a:t>
            </a:r>
            <a:endParaRPr/>
          </a:p>
        </p:txBody>
      </p:sp>
      <p:pic>
        <p:nvPicPr>
          <p:cNvPr descr="C:\Documents and Settings\squeene\Local Settings\Temporary Internet Files\Content.IE5\H3A9ECFG\MPj04388820000[1].jpg"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3486150"/>
            <a:ext cx="1828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orsiva"/>
              <a:buNone/>
            </a:pPr>
            <a:r>
              <a:rPr lang="en-US" sz="48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On the </a:t>
            </a:r>
            <a:r>
              <a:rPr lang="en-US" sz="4800" u="sng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I- Day</a:t>
            </a:r>
            <a:br>
              <a:rPr lang="en-US" sz="4800" u="sng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</a:br>
            <a:endParaRPr sz="4800" u="sng">
              <a:solidFill>
                <a:srgbClr val="FF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381000" y="819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Arrive before time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Wait patiently, utilize time in reading company newsletter, magazine etc.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Compose yourself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609600" y="205978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Body Gestures To Be Avoided</a:t>
            </a:r>
            <a:endParaRPr/>
          </a:p>
        </p:txBody>
      </p:sp>
      <p:sp>
        <p:nvSpPr>
          <p:cNvPr id="245" name="Google Shape;245;p27"/>
          <p:cNvSpPr txBox="1"/>
          <p:nvPr>
            <p:ph idx="4294967295" type="body"/>
          </p:nvPr>
        </p:nvSpPr>
        <p:spPr>
          <a:xfrm>
            <a:off x="609600" y="1110853"/>
            <a:ext cx="76200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NERVOUSNESS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SUPERIORITY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DEFENSIVENESS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ANGER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DISGUST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457200" y="205978"/>
            <a:ext cx="8229600" cy="76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rsiva"/>
              <a:buNone/>
            </a:pPr>
            <a:r>
              <a:rPr lang="en-US" sz="48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During the Interview</a:t>
            </a:r>
            <a:endParaRPr sz="4800">
              <a:solidFill>
                <a:srgbClr val="FF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502920" y="857250"/>
            <a:ext cx="818388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Confident gait during entrance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Purposeful walk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Sit erect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 hands in your lap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Breathe normally, deep breath helps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457200" y="1657350"/>
            <a:ext cx="8229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Speak clearly with proper diction and without fillers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concise, logical and to the point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Avoid negative statements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YOURSELF….ALL THE BEST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Purpose of an Interview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304800" y="1749029"/>
            <a:ext cx="8229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interview is an opportunity to learn whether or not there is a “fit” between you and the employer.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Your chance to “advertise” yourself to your future peers.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4294967295" type="title"/>
          </p:nvPr>
        </p:nvSpPr>
        <p:spPr>
          <a:xfrm>
            <a:off x="533400" y="205978"/>
            <a:ext cx="6705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rsiva"/>
              <a:buNone/>
            </a:pPr>
            <a:r>
              <a:rPr lang="en-US" sz="46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Importance of  Campus Recruitment</a:t>
            </a:r>
            <a:endParaRPr/>
          </a:p>
        </p:txBody>
      </p:sp>
      <p:sp>
        <p:nvSpPr>
          <p:cNvPr id="102" name="Google Shape;102;p4"/>
          <p:cNvSpPr txBox="1"/>
          <p:nvPr>
            <p:ph idx="4294967295" type="body"/>
          </p:nvPr>
        </p:nvSpPr>
        <p:spPr>
          <a:xfrm>
            <a:off x="457200" y="1828800"/>
            <a:ext cx="7772400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An opportunity to be presented to some of the best Companies within your interest.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job offer while still in college and joining just after graduating - all students dream of!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152400" y="205978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Benefits Of Campus Recruitment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657351"/>
            <a:ext cx="8229600" cy="293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Quicker placements after graduation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Better remuneration packages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choice of job opportunities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Build career in area of prominent skills, interests.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rsiva"/>
              <a:buNone/>
            </a:pPr>
            <a:r>
              <a:rPr lang="en-US" sz="60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What is being tested?</a:t>
            </a:r>
            <a:endParaRPr sz="6000">
              <a:solidFill>
                <a:srgbClr val="FF00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Three Cs: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Capability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Credibility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Confidence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-635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lang="en-US" sz="4400">
                <a:solidFill>
                  <a:srgbClr val="FF0000"/>
                </a:solidFill>
              </a:rPr>
              <a:t>Frequently Asked Questions        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lang="en-US" sz="4400">
                <a:solidFill>
                  <a:srgbClr val="FF0000"/>
                </a:solidFill>
              </a:rPr>
              <a:t>			(General)</a:t>
            </a:r>
            <a:endParaRPr sz="4400">
              <a:solidFill>
                <a:srgbClr val="FF00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>
                <a:solidFill>
                  <a:srgbClr val="953734"/>
                </a:solidFill>
              </a:rPr>
              <a:t>1. Tell Me about Yourself.</a:t>
            </a:r>
            <a:br>
              <a:rPr lang="en-US">
                <a:solidFill>
                  <a:schemeClr val="accent2"/>
                </a:solidFill>
              </a:rPr>
            </a:b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28600" y="5715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Objective:</a:t>
            </a:r>
            <a:r>
              <a:rPr lang="en-US"/>
              <a:t> </a:t>
            </a:r>
            <a:r>
              <a:rPr lang="en-US" sz="2200"/>
              <a:t>Make interviewee comfortable and clarity of thought.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Effective Answering Technique:</a:t>
            </a:r>
            <a:endParaRPr/>
          </a:p>
          <a:p>
            <a:pPr indent="-342900" lvl="0" marL="3429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200"/>
              <a:t>Must sell what the buyer is buying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Try to uncover your interviewer's greatest need, want, problem or goal</a:t>
            </a:r>
            <a:endParaRPr/>
          </a:p>
          <a:p>
            <a:pPr indent="-342900" lvl="0" marL="342900" rtl="0" algn="l"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Mention biggest strength and the major benefit that a company will derive from this strength</a:t>
            </a:r>
            <a:endParaRPr/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Sample Answer: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5454"/>
              <a:buNone/>
            </a:pPr>
            <a:r>
              <a:rPr lang="en-US"/>
              <a:t>	</a:t>
            </a:r>
            <a:r>
              <a:rPr lang="en-US" sz="2200"/>
              <a:t>I am XYZ. I have done my schooling from ABC School. I developed an interest in science and technology. And I got into engineering and developed PQR (technical)skills which will help me in this job... 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0" y="205978"/>
            <a:ext cx="7696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>
                <a:solidFill>
                  <a:srgbClr val="953734"/>
                </a:solidFill>
              </a:rPr>
              <a:t>2. What is your greatest weakness? 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457200" y="914400"/>
            <a:ext cx="82296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Objective: </a:t>
            </a:r>
            <a:r>
              <a:rPr lang="en-US" sz="2000"/>
              <a:t>Knowing self and how you overcome.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Effective Answering Technique: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Mention a negative that will not affect the job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Assure the interviewer that you can think of nothing that would stand in the way of your performing in this position with excellence. Then, quickly review you strongest qualifications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Sample Answer: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 have a bad handwriting. I am trying my best to improve it…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014-PrePlacement by TN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sharanya</dc:creator>
</cp:coreProperties>
</file>