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  <p:sldId id="278" r:id="rId24"/>
    <p:sldId id="279" r:id="rId25"/>
    <p:sldId id="280" r:id="rId26"/>
    <p:sldId id="282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7865" autoAdjust="0"/>
  </p:normalViewPr>
  <p:slideViewPr>
    <p:cSldViewPr>
      <p:cViewPr varScale="1">
        <p:scale>
          <a:sx n="72" d="100"/>
          <a:sy n="72" d="100"/>
        </p:scale>
        <p:origin x="-13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55705980-5705-41E2-8A06-C4141CD6B3E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25BA2-B931-4137-83A9-D076D252D4E1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5980-5705-41E2-8A06-C4141CD6B3E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5BA2-B931-4137-83A9-D076D252D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5980-5705-41E2-8A06-C4141CD6B3E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5BA2-B931-4137-83A9-D076D252D4E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5705980-5705-41E2-8A06-C4141CD6B3E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D25BA2-B931-4137-83A9-D076D252D4E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5980-5705-41E2-8A06-C4141CD6B3E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25BA2-B931-4137-83A9-D076D252D4E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5705980-5705-41E2-8A06-C4141CD6B3E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2D25BA2-B931-4137-83A9-D076D252D4E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5705980-5705-41E2-8A06-C4141CD6B3E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2D25BA2-B931-4137-83A9-D076D252D4E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5980-5705-41E2-8A06-C4141CD6B3E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25BA2-B931-4137-83A9-D076D252D4E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5980-5705-41E2-8A06-C4141CD6B3E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25BA2-B931-4137-83A9-D076D252D4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5705980-5705-41E2-8A06-C4141CD6B3E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2D25BA2-B931-4137-83A9-D076D252D4E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55705980-5705-41E2-8A06-C4141CD6B3E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2D25BA2-B931-4137-83A9-D076D252D4E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55705980-5705-41E2-8A06-C4141CD6B3E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2D25BA2-B931-4137-83A9-D076D252D4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4263" y="288542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Submitted  to</a:t>
            </a:r>
          </a:p>
          <a:p>
            <a:r>
              <a:rPr lang="en-US" dirty="0" smtClean="0"/>
              <a:t>Rajiv Gandhi </a:t>
            </a:r>
            <a:r>
              <a:rPr lang="en-US" dirty="0" err="1" smtClean="0"/>
              <a:t>Prodhyogiki</a:t>
            </a:r>
            <a:r>
              <a:rPr lang="en-US" dirty="0" smtClean="0"/>
              <a:t> </a:t>
            </a:r>
            <a:r>
              <a:rPr lang="en-US" dirty="0" err="1" smtClean="0"/>
              <a:t>Vishva</a:t>
            </a:r>
            <a:r>
              <a:rPr lang="en-US" dirty="0" smtClean="0"/>
              <a:t> </a:t>
            </a:r>
            <a:r>
              <a:rPr lang="en-US" dirty="0" err="1" smtClean="0"/>
              <a:t>Vidhyalaya</a:t>
            </a:r>
            <a:endParaRPr lang="en-US" dirty="0" smtClean="0"/>
          </a:p>
          <a:p>
            <a:r>
              <a:rPr lang="en-US" dirty="0" smtClean="0"/>
              <a:t>Towards partial fulfillment for the award of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47D6C7AB-BE33-E5D3-FA13-5AA14BD36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29" y="277567"/>
            <a:ext cx="1613144" cy="15764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2114" y="3859903"/>
            <a:ext cx="8130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Bachelor of Engineering in Computer </a:t>
            </a:r>
            <a:r>
              <a:rPr lang="en-US" sz="2000" b="1" dirty="0" smtClean="0"/>
              <a:t>Science</a:t>
            </a:r>
            <a:r>
              <a:rPr lang="en-US" sz="2400" b="1" dirty="0" smtClean="0"/>
              <a:t> &amp; Engineering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1553" y="5643816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: Mr. Vijay </a:t>
            </a:r>
            <a:r>
              <a:rPr lang="en-US" dirty="0" err="1" smtClean="0"/>
              <a:t>Yadav</a:t>
            </a:r>
            <a:r>
              <a:rPr lang="en-US" dirty="0" smtClean="0"/>
              <a:t> Sir</a:t>
            </a:r>
          </a:p>
          <a:p>
            <a:r>
              <a:rPr lang="en-US" dirty="0" smtClean="0"/>
              <a:t>Designation :  Project </a:t>
            </a:r>
            <a:r>
              <a:rPr lang="en-US" dirty="0" err="1" smtClean="0"/>
              <a:t>Incharge</a:t>
            </a:r>
            <a:endParaRPr lang="en-US" dirty="0" smtClean="0"/>
          </a:p>
          <a:p>
            <a:r>
              <a:rPr lang="en-US" dirty="0" smtClean="0"/>
              <a:t>Department : Computer Science &amp; Engineering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0" y="5233379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Submitted  by 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2791" y="5274484"/>
            <a:ext cx="278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Guided by :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943600" y="5643816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Nidhi</a:t>
            </a:r>
            <a:r>
              <a:rPr lang="en-US" dirty="0" smtClean="0"/>
              <a:t> </a:t>
            </a:r>
            <a:r>
              <a:rPr lang="en-US" dirty="0" err="1" smtClean="0"/>
              <a:t>Yadav</a:t>
            </a:r>
            <a:r>
              <a:rPr lang="en-US" dirty="0" smtClean="0"/>
              <a:t> (0805CS211072)</a:t>
            </a:r>
          </a:p>
          <a:p>
            <a:r>
              <a:rPr lang="en-US" dirty="0" err="1" smtClean="0"/>
              <a:t>Vaishali</a:t>
            </a:r>
            <a:r>
              <a:rPr lang="en-US" dirty="0" smtClean="0"/>
              <a:t> </a:t>
            </a:r>
            <a:r>
              <a:rPr lang="en-US" dirty="0" err="1" smtClean="0"/>
              <a:t>Rathod</a:t>
            </a:r>
            <a:r>
              <a:rPr lang="en-US" dirty="0" smtClean="0"/>
              <a:t> (0805cs2110  )</a:t>
            </a:r>
          </a:p>
          <a:p>
            <a:r>
              <a:rPr lang="en-US" dirty="0" err="1" smtClean="0"/>
              <a:t>Nandani</a:t>
            </a:r>
            <a:r>
              <a:rPr lang="en-US" dirty="0" smtClean="0"/>
              <a:t> </a:t>
            </a:r>
            <a:r>
              <a:rPr lang="en-US" dirty="0" err="1" smtClean="0"/>
              <a:t>Yadav</a:t>
            </a:r>
            <a:r>
              <a:rPr lang="en-US" dirty="0" smtClean="0"/>
              <a:t> (0805cs2110    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62200" y="726371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JAWAHARLAL INSTITUTE OF TECHNOLOGY BORAWA</a:t>
            </a:r>
          </a:p>
          <a:p>
            <a:r>
              <a:rPr lang="en-US" dirty="0" smtClean="0"/>
              <a:t>(KHARGONE)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09800" y="23622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  MINOR  PROJECT  PPT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8156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761999"/>
            <a:ext cx="7848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400" b="1" dirty="0" smtClean="0"/>
              <a:t>Hardware Requirements:</a:t>
            </a:r>
          </a:p>
          <a:p>
            <a:endParaRPr lang="en-US" dirty="0" smtClean="0"/>
          </a:p>
          <a:p>
            <a:r>
              <a:rPr lang="en-US" dirty="0" smtClean="0"/>
              <a:t>- Standard personal computer or laptop</a:t>
            </a:r>
          </a:p>
          <a:p>
            <a:r>
              <a:rPr lang="en-US" dirty="0" smtClean="0"/>
              <a:t>- Internet connection for online access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sz="2400" b="1" dirty="0" smtClean="0"/>
              <a:t>Software Requirements:</a:t>
            </a:r>
          </a:p>
          <a:p>
            <a:endParaRPr lang="en-US" dirty="0" smtClean="0"/>
          </a:p>
          <a:p>
            <a:r>
              <a:rPr lang="en-US" dirty="0" smtClean="0"/>
              <a:t>-    Web browser (e.g., Chrome, Firefox, Safari)</a:t>
            </a:r>
          </a:p>
          <a:p>
            <a:r>
              <a:rPr lang="en-US" dirty="0" smtClean="0"/>
              <a:t>-    Operating System: Windows, </a:t>
            </a:r>
            <a:r>
              <a:rPr lang="en-US" dirty="0" err="1" smtClean="0"/>
              <a:t>macOS</a:t>
            </a:r>
            <a:r>
              <a:rPr lang="en-US" dirty="0" smtClean="0"/>
              <a:t>, or Linux</a:t>
            </a:r>
          </a:p>
          <a:p>
            <a:r>
              <a:rPr lang="en-US" dirty="0" smtClean="0"/>
              <a:t>-    Development tools: Text editor, IDE for coding and development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Database management system                                                                              (e.g., MySQL, </a:t>
            </a:r>
            <a:r>
              <a:rPr lang="en-US" dirty="0" err="1" smtClean="0"/>
              <a:t>PostgreSQL</a:t>
            </a:r>
            <a:r>
              <a:rPr lang="en-US" dirty="0" smtClean="0"/>
              <a:t>) for data storage</a:t>
            </a:r>
          </a:p>
          <a:p>
            <a:endParaRPr lang="en-US" dirty="0" smtClean="0"/>
          </a:p>
          <a:p>
            <a:r>
              <a:rPr lang="en-US" dirty="0" smtClean="0"/>
              <a:t>These basic hardware and software requirements ensure that </a:t>
            </a:r>
            <a:r>
              <a:rPr lang="en-US" dirty="0" err="1" smtClean="0"/>
              <a:t>EventPro</a:t>
            </a:r>
            <a:r>
              <a:rPr lang="en-US" dirty="0" smtClean="0"/>
              <a:t> is accessible and functional for users on various devices and platforms.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7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8001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Design Overview: </a:t>
            </a:r>
            <a:r>
              <a:rPr lang="en-US" dirty="0" smtClean="0"/>
              <a:t>The design of </a:t>
            </a:r>
            <a:r>
              <a:rPr lang="en-US" dirty="0" err="1" smtClean="0"/>
              <a:t>EventPro</a:t>
            </a:r>
            <a:r>
              <a:rPr lang="en-US" dirty="0" smtClean="0"/>
              <a:t> focuses on providing an intuitive, user-friendly, and aesthetically pleasing experience for our users.</a:t>
            </a:r>
          </a:p>
          <a:p>
            <a:endParaRPr lang="en-US" dirty="0" smtClean="0"/>
          </a:p>
          <a:p>
            <a:r>
              <a:rPr lang="en-US" dirty="0" smtClean="0"/>
              <a:t>Key Design Principles: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User-Centric:Our</a:t>
            </a:r>
            <a:r>
              <a:rPr lang="en-US" dirty="0" smtClean="0"/>
              <a:t> design prioritizes the needs and preferences of event organizers and attendees. It ensures easy navigation and accessibility.</a:t>
            </a:r>
          </a:p>
          <a:p>
            <a:endParaRPr lang="en-US" dirty="0" smtClean="0"/>
          </a:p>
          <a:p>
            <a:r>
              <a:rPr lang="en-US" dirty="0" smtClean="0"/>
              <a:t>2. Aesthetics: We use a clean, visually appealing design with a harmonious color scheme to create an engaging platform.</a:t>
            </a:r>
          </a:p>
          <a:p>
            <a:endParaRPr lang="en-US" dirty="0" smtClean="0"/>
          </a:p>
          <a:p>
            <a:r>
              <a:rPr lang="en-US" dirty="0" smtClean="0"/>
              <a:t>3. Mobile- Responsive: Event Pro is designed to adapt to various screen sizes, making it accessible on both desktop and mobile devices.</a:t>
            </a:r>
          </a:p>
          <a:p>
            <a:endParaRPr lang="en-US" dirty="0" smtClean="0"/>
          </a:p>
          <a:p>
            <a:r>
              <a:rPr lang="en-US" dirty="0" smtClean="0"/>
              <a:t>4. </a:t>
            </a:r>
            <a:r>
              <a:rPr lang="en-US" dirty="0" err="1" smtClean="0"/>
              <a:t>Intuitiveness:The</a:t>
            </a:r>
            <a:r>
              <a:rPr lang="en-US" dirty="0" smtClean="0"/>
              <a:t> interface is designed for easy understanding and minimal learning curve, allowing users to quickly utilize its features.</a:t>
            </a:r>
          </a:p>
          <a:p>
            <a:endParaRPr lang="en-US" dirty="0" smtClean="0"/>
          </a:p>
          <a:p>
            <a:r>
              <a:rPr lang="en-US" dirty="0" smtClean="0"/>
              <a:t>5. Efficiency: We've optimized the design to support efficient event planning, vendor selection, and communication.</a:t>
            </a:r>
          </a:p>
          <a:p>
            <a:endParaRPr lang="en-US" dirty="0" smtClean="0"/>
          </a:p>
          <a:p>
            <a:r>
              <a:rPr lang="en-US" dirty="0" smtClean="0"/>
              <a:t>The design of </a:t>
            </a:r>
            <a:r>
              <a:rPr lang="en-US" dirty="0" err="1" smtClean="0"/>
              <a:t>EventPro</a:t>
            </a:r>
            <a:r>
              <a:rPr lang="en-US" dirty="0" smtClean="0"/>
              <a:t> is a crucial element in providing a positive user experience, ensuring that users can easily plan and manage their events with style and simplicity.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66800"/>
            <a:ext cx="6019800" cy="548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457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45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839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762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 diagram for </a:t>
            </a:r>
            <a:r>
              <a:rPr lang="en-US" dirty="0" err="1" smtClean="0"/>
              <a:t>EventPro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1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hubhams-PC\Desktop\EventProProject\dataflow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30" y="381000"/>
            <a:ext cx="8222128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69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hubhams-PC\Desktop\EventProProject\dataflow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1"/>
            <a:ext cx="7962899" cy="682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873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hubhams-PC\Desktop\EventProProject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105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04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AutoShape 2" descr="activity diagram for event management [classic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activity diagram for event management [classic]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 descr="C:\Users\Shubhams-PC\Desktop\EventProProject\activity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7937"/>
            <a:ext cx="8683625" cy="677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941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04799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Testing 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143000"/>
            <a:ext cx="7696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Testing </a:t>
            </a:r>
            <a:r>
              <a:rPr lang="en-US" dirty="0"/>
              <a:t>Overview:</a:t>
            </a:r>
          </a:p>
          <a:p>
            <a:r>
              <a:rPr lang="en-US" dirty="0"/>
              <a:t>Testing is a crucial phase in ensuring the quality and reliability of </a:t>
            </a:r>
            <a:r>
              <a:rPr lang="en-US" dirty="0" err="1"/>
              <a:t>EventPro</a:t>
            </a:r>
            <a:r>
              <a:rPr lang="en-US" dirty="0"/>
              <a:t>. We conduct thorough testing to identify and address any issues before releasing the platform to users.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000" b="1" dirty="0" smtClean="0"/>
              <a:t>Types </a:t>
            </a:r>
            <a:r>
              <a:rPr lang="en-US" sz="2000" b="1" dirty="0"/>
              <a:t>of Testing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b="1" dirty="0" smtClean="0"/>
              <a:t>Functionality </a:t>
            </a:r>
            <a:r>
              <a:rPr lang="en-US" b="1" dirty="0"/>
              <a:t>Testing</a:t>
            </a:r>
            <a:r>
              <a:rPr lang="en-US" dirty="0" smtClean="0"/>
              <a:t>: </a:t>
            </a:r>
            <a:r>
              <a:rPr lang="en-US" dirty="0"/>
              <a:t>Ensures all features work as intended.</a:t>
            </a:r>
          </a:p>
          <a:p>
            <a:r>
              <a:rPr lang="en-US" dirty="0"/>
              <a:t>2. </a:t>
            </a:r>
            <a:r>
              <a:rPr lang="en-US" b="1" dirty="0" smtClean="0"/>
              <a:t>Usability </a:t>
            </a:r>
            <a:r>
              <a:rPr lang="en-US" b="1" dirty="0"/>
              <a:t>Testing</a:t>
            </a:r>
            <a:r>
              <a:rPr lang="en-US" dirty="0" smtClean="0"/>
              <a:t>: </a:t>
            </a:r>
            <a:r>
              <a:rPr lang="en-US" dirty="0"/>
              <a:t>Evaluates how easy it is for users to navigate and use the platform.</a:t>
            </a:r>
          </a:p>
          <a:p>
            <a:r>
              <a:rPr lang="en-US" dirty="0"/>
              <a:t>3. </a:t>
            </a:r>
            <a:r>
              <a:rPr lang="en-US" b="1" dirty="0" smtClean="0"/>
              <a:t>Security </a:t>
            </a:r>
            <a:r>
              <a:rPr lang="en-US" b="1" dirty="0"/>
              <a:t>Testing</a:t>
            </a:r>
            <a:r>
              <a:rPr lang="en-US" dirty="0" smtClean="0"/>
              <a:t>: </a:t>
            </a:r>
            <a:r>
              <a:rPr lang="en-US" dirty="0"/>
              <a:t>Verifies data protection and user privacy.</a:t>
            </a:r>
          </a:p>
          <a:p>
            <a:r>
              <a:rPr lang="en-US" dirty="0"/>
              <a:t>4. </a:t>
            </a:r>
            <a:r>
              <a:rPr lang="en-US" b="1" dirty="0" smtClean="0"/>
              <a:t>Performance </a:t>
            </a:r>
            <a:r>
              <a:rPr lang="en-US" b="1" dirty="0"/>
              <a:t>Testing</a:t>
            </a:r>
            <a:r>
              <a:rPr lang="en-US" dirty="0" smtClean="0"/>
              <a:t>: </a:t>
            </a:r>
            <a:r>
              <a:rPr lang="en-US" dirty="0"/>
              <a:t>Assesses the platform's speed and responsiveness.</a:t>
            </a:r>
          </a:p>
          <a:p>
            <a:r>
              <a:rPr lang="en-US" dirty="0"/>
              <a:t>5. </a:t>
            </a:r>
            <a:r>
              <a:rPr lang="en-US" b="1" dirty="0" smtClean="0"/>
              <a:t>Compatibility </a:t>
            </a:r>
            <a:r>
              <a:rPr lang="en-US" b="1" dirty="0"/>
              <a:t>Testing</a:t>
            </a:r>
            <a:r>
              <a:rPr lang="en-US" dirty="0" smtClean="0"/>
              <a:t>: </a:t>
            </a:r>
            <a:r>
              <a:rPr lang="en-US" dirty="0"/>
              <a:t>Ensures </a:t>
            </a:r>
            <a:r>
              <a:rPr lang="en-US" dirty="0" err="1"/>
              <a:t>EventPro</a:t>
            </a:r>
            <a:r>
              <a:rPr lang="en-US" dirty="0"/>
              <a:t> works on different devices and web browsers.</a:t>
            </a:r>
          </a:p>
          <a:p>
            <a:endParaRPr lang="en-US" dirty="0"/>
          </a:p>
          <a:p>
            <a:r>
              <a:rPr lang="en-US" dirty="0"/>
              <a:t>Testing ensures that </a:t>
            </a:r>
            <a:r>
              <a:rPr lang="en-US" dirty="0" err="1"/>
              <a:t>EventPro</a:t>
            </a:r>
            <a:r>
              <a:rPr lang="en-US" dirty="0"/>
              <a:t> is a dependable and user-friendly platform, guaranteeing a smooth and secure event planning experience for all users.</a:t>
            </a:r>
          </a:p>
        </p:txBody>
      </p:sp>
    </p:spTree>
    <p:extLst>
      <p:ext uri="{BB962C8B-B14F-4D97-AF65-F5344CB8AC3E}">
        <p14:creationId xmlns:p14="http://schemas.microsoft.com/office/powerpoint/2010/main" val="223638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Implementation 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1752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3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905000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EventPro</a:t>
            </a:r>
            <a:r>
              <a:rPr lang="en-US" dirty="0" smtClean="0"/>
              <a:t> is an innovative event organization service dedicated to making your events memorable and stress-free. We offer a one-stop solution for planning, managing, and executing a wide range of events, from corporate conferences to weddings and parties. Our user-friendly platform simplifies event management, helping clients save time and resources while ensuring a seamless and successful event experience. </a:t>
            </a:r>
          </a:p>
          <a:p>
            <a:endParaRPr lang="en-US" dirty="0"/>
          </a:p>
          <a:p>
            <a:r>
              <a:rPr lang="en-US" dirty="0" err="1" smtClean="0"/>
              <a:t>EventPro</a:t>
            </a:r>
            <a:r>
              <a:rPr lang="en-US" dirty="0" smtClean="0"/>
              <a:t> combines cutting-edge technology with personalized service to deliver tailored solutions that cater to all your event needs. Join us in the journey of turning your vision into a remarkable reality. Leave the event logistics to us, and enjoy every moment of your special occasion.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62635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Project Name:  </a:t>
            </a:r>
            <a:r>
              <a:rPr lang="en-US" sz="4000" b="1" dirty="0" err="1" smtClean="0"/>
              <a:t>EventPro</a:t>
            </a:r>
            <a:endParaRPr lang="en-US" sz="4000" b="1" dirty="0" smtClean="0"/>
          </a:p>
          <a:p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307068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Abstract :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72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818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28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93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52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Snapshot..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13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384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9636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452" y="98339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Conclusion 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1524000"/>
            <a:ext cx="716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conclusion, </a:t>
            </a:r>
            <a:r>
              <a:rPr lang="en-US" dirty="0" err="1"/>
              <a:t>EventPro</a:t>
            </a:r>
            <a:r>
              <a:rPr lang="en-US" dirty="0"/>
              <a:t> is the result of our commitment to simplifying event organization. It offers an accessible, user-friendly platform for planning, managing, and enjoying events of all kinds. </a:t>
            </a:r>
          </a:p>
          <a:p>
            <a:endParaRPr lang="en-US" dirty="0"/>
          </a:p>
          <a:p>
            <a:r>
              <a:rPr lang="en-US" dirty="0"/>
              <a:t>With the integration of HTML, CSS, and JavaScript, </a:t>
            </a:r>
            <a:r>
              <a:rPr lang="en-US" dirty="0" err="1"/>
              <a:t>EventPro</a:t>
            </a:r>
            <a:r>
              <a:rPr lang="en-US" dirty="0"/>
              <a:t> is designed to be efficient, aesthetically pleasing, and mobile-responsive. It has been thoroughly tested to ensure functionality, security, and performance.</a:t>
            </a:r>
          </a:p>
          <a:p>
            <a:endParaRPr lang="en-US" dirty="0"/>
          </a:p>
          <a:p>
            <a:r>
              <a:rPr lang="en-US" dirty="0" err="1"/>
              <a:t>EventPro</a:t>
            </a:r>
            <a:r>
              <a:rPr lang="en-US" dirty="0"/>
              <a:t> is not just a solution; it's a seamless experience for our users, eliminating the challenges of event planning. We look forward to helping you make your events memorable, stress-free, and successful. Thank you for choosing </a:t>
            </a:r>
            <a:r>
              <a:rPr lang="en-US" dirty="0" err="1"/>
              <a:t>EventPro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1615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774" y="515754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Limitations :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143000"/>
            <a:ext cx="7772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</a:t>
            </a:r>
            <a:r>
              <a:rPr lang="en-US" dirty="0" err="1"/>
              <a:t>EventPro</a:t>
            </a:r>
            <a:r>
              <a:rPr lang="en-US" dirty="0"/>
              <a:t> aims to simplify event organization, it's essential to acknowledge its limitations. Some of the constraints include:</a:t>
            </a:r>
          </a:p>
          <a:p>
            <a:endParaRPr lang="en-US" dirty="0"/>
          </a:p>
          <a:p>
            <a:r>
              <a:rPr lang="en-US" dirty="0"/>
              <a:t>1. **Internet Connectivity:** </a:t>
            </a:r>
            <a:r>
              <a:rPr lang="en-US" dirty="0" err="1"/>
              <a:t>EventPro</a:t>
            </a:r>
            <a:r>
              <a:rPr lang="en-US" dirty="0"/>
              <a:t> relies on internet access, which may be a limitation in areas with poor connectivity.</a:t>
            </a:r>
          </a:p>
          <a:p>
            <a:endParaRPr lang="en-US" dirty="0"/>
          </a:p>
          <a:p>
            <a:r>
              <a:rPr lang="en-US" dirty="0"/>
              <a:t>2. **Device Dependence:** Users must have access to a computer or mobile device to utilize the platform.</a:t>
            </a:r>
          </a:p>
          <a:p>
            <a:endParaRPr lang="en-US" dirty="0"/>
          </a:p>
          <a:p>
            <a:r>
              <a:rPr lang="en-US" dirty="0"/>
              <a:t>3. **Learning Curve:** While we've designed </a:t>
            </a:r>
            <a:r>
              <a:rPr lang="en-US" dirty="0" err="1"/>
              <a:t>EventPro</a:t>
            </a:r>
            <a:r>
              <a:rPr lang="en-US" dirty="0"/>
              <a:t> for ease of use, there may be a slight learning curve for new users.</a:t>
            </a:r>
          </a:p>
          <a:p>
            <a:endParaRPr lang="en-US" dirty="0"/>
          </a:p>
          <a:p>
            <a:r>
              <a:rPr lang="en-US" dirty="0"/>
              <a:t>4. **Browser Compatibility:** </a:t>
            </a:r>
            <a:r>
              <a:rPr lang="en-US" dirty="0" err="1"/>
              <a:t>EventPro's</a:t>
            </a:r>
            <a:r>
              <a:rPr lang="en-US" dirty="0"/>
              <a:t> functionality can vary depending on the web browser used, so we recommend using modern browsers for the best experience.</a:t>
            </a:r>
          </a:p>
          <a:p>
            <a:endParaRPr lang="en-US" dirty="0"/>
          </a:p>
          <a:p>
            <a:r>
              <a:rPr lang="en-US" dirty="0"/>
              <a:t>Understanding these limitations will help users make the most of </a:t>
            </a:r>
            <a:r>
              <a:rPr lang="en-US" dirty="0" err="1"/>
              <a:t>EventPro</a:t>
            </a:r>
            <a:r>
              <a:rPr lang="en-US" dirty="0"/>
              <a:t> while planning their events.</a:t>
            </a:r>
          </a:p>
        </p:txBody>
      </p:sp>
    </p:spTree>
    <p:extLst>
      <p:ext uri="{BB962C8B-B14F-4D97-AF65-F5344CB8AC3E}">
        <p14:creationId xmlns:p14="http://schemas.microsoft.com/office/powerpoint/2010/main" val="2563122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3900" y="508552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Future enhancement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37338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References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639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524000"/>
            <a:ext cx="7315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to </a:t>
            </a:r>
            <a:r>
              <a:rPr lang="en-US" dirty="0" err="1" smtClean="0"/>
              <a:t>EventPro</a:t>
            </a:r>
            <a:r>
              <a:rPr lang="en-US" dirty="0" smtClean="0"/>
              <a:t>, your go-to partner for event organization. We specialize in planning and executing various types of events, making them stress-free and unforgettable.</a:t>
            </a:r>
          </a:p>
          <a:p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 err="1" smtClean="0"/>
              <a:t>EventPro</a:t>
            </a:r>
            <a:r>
              <a:rPr lang="en-US" dirty="0" smtClean="0"/>
              <a:t>, we understand the importance of every event, whether it's a corporate conference, a wedding, a birthday party, or any special occasion. Our mission is to take the burden of event management off your shoulders.</a:t>
            </a:r>
          </a:p>
          <a:p>
            <a:endParaRPr lang="en-US" dirty="0" smtClean="0"/>
          </a:p>
          <a:p>
            <a:r>
              <a:rPr lang="en-US" dirty="0" smtClean="0"/>
              <a:t>With our easy-to-use platform, you can effortlessly plan, organize, and manage your event, saving you time and resources. We blend modern technology with a personal touch, ensuring every event is a success.</a:t>
            </a:r>
          </a:p>
          <a:p>
            <a:endParaRPr lang="en-US" dirty="0" smtClean="0"/>
          </a:p>
          <a:p>
            <a:r>
              <a:rPr lang="en-US" dirty="0" smtClean="0"/>
              <a:t>Our team is dedicated to turning your vision into a remarkable reality. Let us handle the logistics while you enjoy and cherish every moment of your special day. Welcome to </a:t>
            </a:r>
            <a:r>
              <a:rPr lang="en-US" dirty="0" err="1" smtClean="0"/>
              <a:t>EventPro</a:t>
            </a:r>
            <a:r>
              <a:rPr lang="en-US" dirty="0" smtClean="0"/>
              <a:t>, where your event dreams come to life.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4345" y="7620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INTRODUCTION :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8387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676400"/>
            <a:ext cx="7696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Organizing events can be overwhelming. People often struggle with planning, coordinating, and executing events efficiently. The challenges include budget management, vendor selection, and ensuring a smooth guest experience.</a:t>
            </a:r>
          </a:p>
          <a:p>
            <a:endParaRPr lang="en-US" dirty="0" smtClean="0"/>
          </a:p>
          <a:p>
            <a:r>
              <a:rPr lang="en-US" dirty="0" smtClean="0"/>
              <a:t>DIY event planning can lead to stress, miscommunication, and missed opportunities. Without the right tools and expertise, events may not reach their full potential, causing frustration and disappointment.</a:t>
            </a:r>
          </a:p>
          <a:p>
            <a:endParaRPr lang="en-US" dirty="0" smtClean="0"/>
          </a:p>
          <a:p>
            <a:r>
              <a:rPr lang="en-US" dirty="0" err="1" smtClean="0"/>
              <a:t>EventPro</a:t>
            </a:r>
            <a:r>
              <a:rPr lang="en-US" dirty="0" smtClean="0"/>
              <a:t> recognizes these common issues and aims to simplify event organization. We address the pain points in event planning, offering a solution that streamlines the process and guarantees success. With </a:t>
            </a:r>
            <a:r>
              <a:rPr lang="en-US" dirty="0" err="1" smtClean="0"/>
              <a:t>EventPro</a:t>
            </a:r>
            <a:r>
              <a:rPr lang="en-US" dirty="0" smtClean="0"/>
              <a:t>, you leave the worries behind, focusing on enjoying your event while we take care of the rest.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990599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Problem Domain:</a:t>
            </a:r>
          </a:p>
        </p:txBody>
      </p:sp>
    </p:spTree>
    <p:extLst>
      <p:ext uri="{BB962C8B-B14F-4D97-AF65-F5344CB8AC3E}">
        <p14:creationId xmlns:p14="http://schemas.microsoft.com/office/powerpoint/2010/main" val="32876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752600"/>
            <a:ext cx="6553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EventPro</a:t>
            </a:r>
            <a:r>
              <a:rPr lang="en-US" dirty="0" smtClean="0"/>
              <a:t> is the answer to your event planning woes. We provide an all-in-one solution that simplifies event organization. Our platform offers intuitive tools for budget management, vendor selection, and guest coordination.</a:t>
            </a:r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err="1" smtClean="0"/>
              <a:t>EventPro</a:t>
            </a:r>
            <a:r>
              <a:rPr lang="en-US" dirty="0" smtClean="0"/>
              <a:t>, you have a stress-free experience. We bring expertise and resources to ensure your event's success. Our team guides you through the entire process, from planning to execution.</a:t>
            </a:r>
          </a:p>
          <a:p>
            <a:endParaRPr lang="en-US" dirty="0" smtClean="0"/>
          </a:p>
          <a:p>
            <a:r>
              <a:rPr lang="en-US" dirty="0" smtClean="0"/>
              <a:t>By using </a:t>
            </a:r>
            <a:r>
              <a:rPr lang="en-US" dirty="0" err="1" smtClean="0"/>
              <a:t>EventPro</a:t>
            </a:r>
            <a:r>
              <a:rPr lang="en-US" dirty="0" smtClean="0"/>
              <a:t>, you eliminate the frustrations of DIY event planning and get a professional touch. We turn your ideas into reality, allowing you to relax and enjoy your event, knowing it's in capable hands.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2836" y="955733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 Domain:</a:t>
            </a:r>
          </a:p>
        </p:txBody>
      </p:sp>
    </p:spTree>
    <p:extLst>
      <p:ext uri="{BB962C8B-B14F-4D97-AF65-F5344CB8AC3E}">
        <p14:creationId xmlns:p14="http://schemas.microsoft.com/office/powerpoint/2010/main" val="231796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752600"/>
            <a:ext cx="762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EventPro</a:t>
            </a:r>
            <a:r>
              <a:rPr lang="en-US" dirty="0" smtClean="0"/>
              <a:t> utilizes a powerful combination of web technologies to make event planning a breeze. We've harnessed the versatility of HTML, the styling capabilities of CSS, and the interactive features of JavaScript to create a user-friendly platform.</a:t>
            </a:r>
          </a:p>
          <a:p>
            <a:endParaRPr lang="en-US" dirty="0" smtClean="0"/>
          </a:p>
          <a:p>
            <a:r>
              <a:rPr lang="en-US" dirty="0" smtClean="0"/>
              <a:t>HTML forms the foundation of our web-based service, structuring content and providing the backbone for seamless navigation. CSS takes care of the aesthetics, ensuring that your event planning experience is visually appealing and user-friendly.</a:t>
            </a:r>
          </a:p>
          <a:p>
            <a:endParaRPr lang="en-US" dirty="0" smtClean="0"/>
          </a:p>
          <a:p>
            <a:r>
              <a:rPr lang="en-US" dirty="0" smtClean="0"/>
              <a:t>JavaScript adds interactivity to the platform, making it dynamic and responsive. It enables real-time updates, ensuring you're always in control of your event details. These technologies work together harmoniously to offer a smooth, intuitive, and efficient event planning experience for all our users.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91417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Technology Proposed:</a:t>
            </a:r>
          </a:p>
        </p:txBody>
      </p:sp>
    </p:spTree>
    <p:extLst>
      <p:ext uri="{BB962C8B-B14F-4D97-AF65-F5344CB8AC3E}">
        <p14:creationId xmlns:p14="http://schemas.microsoft.com/office/powerpoint/2010/main" val="257359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71600"/>
            <a:ext cx="7848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creating </a:t>
            </a:r>
            <a:r>
              <a:rPr lang="en-US" dirty="0" err="1" smtClean="0"/>
              <a:t>EventPro</a:t>
            </a:r>
            <a:r>
              <a:rPr lang="en-US" dirty="0" smtClean="0"/>
              <a:t>, we conducted extensive research and gathered insights from both event organizers and attendees. We interviewed potential users and carried out surveys to understand their needs and pain points.</a:t>
            </a:r>
          </a:p>
          <a:p>
            <a:endParaRPr lang="en-US" dirty="0" smtClean="0"/>
          </a:p>
          <a:p>
            <a:r>
              <a:rPr lang="en-US" dirty="0" smtClean="0"/>
              <a:t>Through this analysis, we identified key requirements, such as user-friendly navigation, budget management tools, vendor selection assistance, and real-time communication features. We also recognized the importance of a mobile-responsive platform to cater to a diverse user base.</a:t>
            </a:r>
          </a:p>
          <a:p>
            <a:endParaRPr lang="en-US" dirty="0" smtClean="0"/>
          </a:p>
          <a:p>
            <a:r>
              <a:rPr lang="en-US" dirty="0" smtClean="0"/>
              <a:t>The data we collected informed our design and development process, ensuring that </a:t>
            </a:r>
            <a:r>
              <a:rPr lang="en-US" dirty="0" err="1" smtClean="0"/>
              <a:t>EventPro</a:t>
            </a:r>
            <a:r>
              <a:rPr lang="en-US" dirty="0" smtClean="0"/>
              <a:t> addresses the most crucial needs of event planners. Our commitment to user-centric design and functionality is a result of this comprehensive requirement gathering analysis, making </a:t>
            </a:r>
            <a:r>
              <a:rPr lang="en-US" dirty="0" err="1" smtClean="0"/>
              <a:t>EventPro</a:t>
            </a:r>
            <a:r>
              <a:rPr lang="en-US" dirty="0" smtClean="0"/>
              <a:t> a practical and effective solution for event organization.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533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 Gathering Analysis:</a:t>
            </a:r>
          </a:p>
        </p:txBody>
      </p:sp>
    </p:spTree>
    <p:extLst>
      <p:ext uri="{BB962C8B-B14F-4D97-AF65-F5344CB8AC3E}">
        <p14:creationId xmlns:p14="http://schemas.microsoft.com/office/powerpoint/2010/main" val="140768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327" y="762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Software Requirements Specification (SRS) for </a:t>
            </a:r>
            <a:r>
              <a:rPr lang="en-US" dirty="0" err="1" smtClean="0"/>
              <a:t>EventPro</a:t>
            </a:r>
            <a:r>
              <a:rPr lang="en-US" dirty="0" smtClean="0"/>
              <a:t> serves as the blueprint for our platform. It outlines the functional and non-functional requirements that drive its development.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286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SRS Overview: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00" y="2043545"/>
            <a:ext cx="34289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Non-Functional Requirements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- User data security and privacy</a:t>
            </a:r>
          </a:p>
          <a:p>
            <a:r>
              <a:rPr lang="en-US" dirty="0" smtClean="0"/>
              <a:t>- High performance and reliability</a:t>
            </a:r>
          </a:p>
          <a:p>
            <a:r>
              <a:rPr lang="en-US" dirty="0" smtClean="0"/>
              <a:t>- Scalability to accommodate various event sizes</a:t>
            </a:r>
          </a:p>
          <a:p>
            <a:r>
              <a:rPr lang="en-US" dirty="0" smtClean="0"/>
              <a:t>- User-friendly and intuitive interface</a:t>
            </a:r>
          </a:p>
          <a:p>
            <a:r>
              <a:rPr lang="en-US" dirty="0" smtClean="0"/>
              <a:t>- Accessibility for a diverse user base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9545" y="2022764"/>
            <a:ext cx="3429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Functional Requirements:</a:t>
            </a:r>
          </a:p>
          <a:p>
            <a:endParaRPr lang="en-US" dirty="0" smtClean="0"/>
          </a:p>
          <a:p>
            <a:r>
              <a:rPr lang="en-US" dirty="0" smtClean="0"/>
              <a:t>- User registration and profile management</a:t>
            </a:r>
          </a:p>
          <a:p>
            <a:r>
              <a:rPr lang="en-US" dirty="0" smtClean="0"/>
              <a:t>- Event creation and customization</a:t>
            </a:r>
          </a:p>
          <a:p>
            <a:r>
              <a:rPr lang="en-US" dirty="0" smtClean="0"/>
              <a:t>- Budget management tools</a:t>
            </a:r>
          </a:p>
          <a:p>
            <a:r>
              <a:rPr lang="en-US" dirty="0" smtClean="0"/>
              <a:t>- Vendor selection and communication features</a:t>
            </a:r>
          </a:p>
          <a:p>
            <a:r>
              <a:rPr lang="en-US" dirty="0" smtClean="0"/>
              <a:t>- Real-time updates and notifications</a:t>
            </a:r>
          </a:p>
          <a:p>
            <a:r>
              <a:rPr lang="en-US" dirty="0" smtClean="0"/>
              <a:t>- Mobile-responsive 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9545" y="5505986"/>
            <a:ext cx="8007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SRS is the foundation upon which </a:t>
            </a:r>
            <a:r>
              <a:rPr lang="en-US" dirty="0" err="1" smtClean="0"/>
              <a:t>EventPro</a:t>
            </a:r>
            <a:r>
              <a:rPr lang="en-US" dirty="0" smtClean="0"/>
              <a:t> is built. It ensures that our platform meets the needs of event organizers and attendees, providing a secure, efficient, and user-friendly experience for all.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267200" y="1685330"/>
            <a:ext cx="0" cy="3496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68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85344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Feasibility Analysis:</a:t>
            </a:r>
          </a:p>
          <a:p>
            <a:r>
              <a:rPr lang="en-US" dirty="0" smtClean="0"/>
              <a:t>Before embarking on the development of </a:t>
            </a:r>
            <a:r>
              <a:rPr lang="en-US" dirty="0" err="1" smtClean="0"/>
              <a:t>EventPro</a:t>
            </a:r>
            <a:r>
              <a:rPr lang="en-US" dirty="0" smtClean="0"/>
              <a:t>, we conducted a comprehensive feasibility study to assess both technical and economic viability.</a:t>
            </a:r>
          </a:p>
          <a:p>
            <a:endParaRPr lang="en-US" dirty="0" smtClean="0"/>
          </a:p>
          <a:p>
            <a:r>
              <a:rPr lang="en-US" b="1" dirty="0" smtClean="0"/>
              <a:t>Technical Feasibility:</a:t>
            </a:r>
          </a:p>
          <a:p>
            <a:r>
              <a:rPr lang="en-US" dirty="0" smtClean="0"/>
              <a:t>- Our team possesses the necessary technical expertise and skills.</a:t>
            </a:r>
          </a:p>
          <a:p>
            <a:r>
              <a:rPr lang="en-US" dirty="0" smtClean="0"/>
              <a:t>- The technologies we employ, HTML, CSS, and JavaScript, are well-established and widely supported.</a:t>
            </a:r>
          </a:p>
          <a:p>
            <a:r>
              <a:rPr lang="en-US" dirty="0" smtClean="0"/>
              <a:t>- The infrastructure required for web hosting and database management is readily available and cost-effective.</a:t>
            </a:r>
          </a:p>
          <a:p>
            <a:endParaRPr lang="en-US" dirty="0" smtClean="0"/>
          </a:p>
          <a:p>
            <a:r>
              <a:rPr lang="en-US" b="1" dirty="0" smtClean="0"/>
              <a:t>Economic Feasibility: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EventPro</a:t>
            </a:r>
            <a:r>
              <a:rPr lang="en-US" dirty="0" smtClean="0"/>
              <a:t> offers a cost-effective solution for event planning, reducing the need for expensive event management services.</a:t>
            </a:r>
          </a:p>
          <a:p>
            <a:r>
              <a:rPr lang="en-US" dirty="0" smtClean="0"/>
              <a:t>- We evaluated development and maintenance costs, ensuring the project remains financially sustainable.</a:t>
            </a:r>
          </a:p>
          <a:p>
            <a:r>
              <a:rPr lang="en-US" dirty="0" smtClean="0"/>
              <a:t>- Through market research, we identified a demand for an affordable, user-friendly event planning platform.</a:t>
            </a:r>
          </a:p>
          <a:p>
            <a:endParaRPr lang="en-US" dirty="0" smtClean="0"/>
          </a:p>
          <a:p>
            <a:r>
              <a:rPr lang="en-US" dirty="0" smtClean="0"/>
              <a:t>The results of our feasibility analysis confirmed that </a:t>
            </a:r>
            <a:r>
              <a:rPr lang="en-US" dirty="0" err="1" smtClean="0"/>
              <a:t>EventPro</a:t>
            </a:r>
            <a:r>
              <a:rPr lang="en-US" dirty="0" smtClean="0"/>
              <a:t> is both technically and economically viable, assuring a reliable and budget-friendly solution for event organization.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1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1415</TotalTime>
  <Words>1799</Words>
  <Application>Microsoft Office PowerPoint</Application>
  <PresentationFormat>On-screen Show (4:3)</PresentationFormat>
  <Paragraphs>153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BlackTie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32</cp:revision>
  <dcterms:created xsi:type="dcterms:W3CDTF">2023-10-30T17:30:02Z</dcterms:created>
  <dcterms:modified xsi:type="dcterms:W3CDTF">2023-11-07T09:07:56Z</dcterms:modified>
</cp:coreProperties>
</file>