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496a92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496a92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05d7ed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05d7ed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496a92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496a92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d601f6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d601f6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496a928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496a928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496a928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496a928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d601f6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d601f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496a92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496a92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496a928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496a928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496a92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496a92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496a92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496a92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496a92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496a92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Nearly immutable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Recall the chain of blocks that maintain accuracy in a link of transactions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imagine how it’s useful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Homeowner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Know if contractor is reliable and gets work done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Contractor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Knows if homeowner is sound and pays money on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than just database because...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05d7e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05d7e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information about voting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for Home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Technology and Architecture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200" y="86575"/>
            <a:ext cx="5787376" cy="4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699000" y="911700"/>
            <a:ext cx="21525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</a:t>
            </a:r>
            <a:endParaRPr sz="24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18475" y="801450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Incentive for user voting may not be sufficiently strong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may take a long time to obtain enough votes for a confident or statistically significant decision, impacting time to transfer money.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Images and videos may not provide enough or the correct kind of data to make an informed decision.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Misjudgements based on voting may be extremely expensive for homeowner or professional.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99000" y="911700"/>
            <a:ext cx="21525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Competitors</a:t>
            </a:r>
            <a:endParaRPr sz="24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18475" y="801450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solution that protects both homeowners and contractors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However, many online marketplaces that try to connect homeowners with professionals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ANGI HomeServices: $1 billion revenue, holds 12 brands including HomeAdvisor, Angie’s List and Handy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Value proposition: </a:t>
            </a:r>
            <a:r>
              <a:rPr lang="en" sz="1600"/>
              <a:t>we pre-vet contractors and protect both parties with smart contracts.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trying to solve?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44325" y="805325"/>
            <a:ext cx="50802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>
                <a:solidFill>
                  <a:schemeClr val="dk2"/>
                </a:solidFill>
              </a:rPr>
              <a:t>In 2011, consumer protection agencies reclaimed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$147 million</a:t>
            </a:r>
            <a:r>
              <a:rPr lang="en" sz="1600">
                <a:solidFill>
                  <a:schemeClr val="dk2"/>
                </a:solidFill>
              </a:rPr>
              <a:t> in construction fraud on behalf of homeowners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>
                <a:solidFill>
                  <a:schemeClr val="dk2"/>
                </a:solidFill>
              </a:rPr>
              <a:t>Estimated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20,000</a:t>
            </a:r>
            <a:r>
              <a:rPr lang="en" sz="1600">
                <a:solidFill>
                  <a:schemeClr val="dk2"/>
                </a:solidFill>
              </a:rPr>
              <a:t> to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100,000 </a:t>
            </a:r>
            <a:r>
              <a:rPr lang="en" sz="1600">
                <a:solidFill>
                  <a:schemeClr val="dk2"/>
                </a:solidFill>
              </a:rPr>
              <a:t>scammers attempt to defraud homeowners each year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</a:pPr>
            <a:r>
              <a:rPr lang="en" sz="1600">
                <a:solidFill>
                  <a:schemeClr val="dk2"/>
                </a:solidFill>
              </a:rPr>
              <a:t>Homeowners and contractors do not trust each other.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◦"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There is no service that facilitates that trust and protects both parties.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fix it.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44325" y="805325"/>
            <a:ext cx="50802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</a:pPr>
            <a:r>
              <a:rPr lang="en" sz="1600"/>
              <a:t>Leverage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smart contracts </a:t>
            </a:r>
            <a:r>
              <a:rPr lang="en" sz="1600"/>
              <a:t>to provide an escrow service that protects both homeowners and home improvement professionals.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Homeowner: verify that promised work is completed before transferring funds.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Contractor: ensure that they are paid after work has been verified.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Makes many existing fraud tactics ineffective.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Business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844325" y="797725"/>
            <a:ext cx="48426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1600">
                <a:solidFill>
                  <a:schemeClr val="dk2"/>
                </a:solidFill>
              </a:rPr>
              <a:t>5% commission fee of smart contract value</a:t>
            </a:r>
            <a:endParaRPr sz="16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600">
                <a:solidFill>
                  <a:schemeClr val="dk2"/>
                </a:solidFill>
              </a:rPr>
              <a:t>Assuming similar user base as HomeAdvisor, we estimate a revenue of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$35-million.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Platform can be expanded to include other features, such as sharing home history with potential buyers.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Home improvement and maintenance is estimated to be a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$700 Billion</a:t>
            </a:r>
            <a:r>
              <a:rPr lang="en" sz="1600">
                <a:solidFill>
                  <a:schemeClr val="dk2"/>
                </a:solidFill>
              </a:rPr>
              <a:t> industry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2438550" y="19918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for Blockchain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Suichies Model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425" y="1113988"/>
            <a:ext cx="5196450" cy="2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4851125" y="1819175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851125" y="2168725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4851000" y="2518275"/>
            <a:ext cx="1497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4851125" y="2908200"/>
            <a:ext cx="1497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5069775" y="3093350"/>
            <a:ext cx="149700" cy="1173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625950" y="3093350"/>
            <a:ext cx="319500" cy="1173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7500125" y="3832225"/>
            <a:ext cx="960600" cy="1173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Wüstl and Gervais Model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25" y="1004775"/>
            <a:ext cx="5300449" cy="31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4572000" y="1377450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471425" y="1377450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370850" y="1377450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758000" y="1866875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262575" y="2224025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7677075" y="2654900"/>
            <a:ext cx="184200" cy="1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for Blockchain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44325" y="797725"/>
            <a:ext cx="48426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Nearly immutable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Technology and Architecture</a:t>
            </a:r>
            <a:endParaRPr sz="22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50" y="932225"/>
            <a:ext cx="5889649" cy="374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