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3" r:id="rId5"/>
    <p:sldId id="329" r:id="rId6"/>
    <p:sldId id="379" r:id="rId7"/>
    <p:sldId id="361" r:id="rId8"/>
    <p:sldId id="283" r:id="rId9"/>
    <p:sldId id="384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ic introduction" id="{BB928E10-A69C-42F6-8B07-A2FEAC067766}">
          <p14:sldIdLst>
            <p14:sldId id="383"/>
          </p14:sldIdLst>
        </p14:section>
        <p14:section name="Installation" id="{ACC24B29-0CC7-491A-A98A-CF7CBDBE501E}">
          <p14:sldIdLst>
            <p14:sldId id="329"/>
            <p14:sldId id="379"/>
            <p14:sldId id="361"/>
            <p14:sldId id="283"/>
          </p14:sldIdLst>
        </p14:section>
        <p14:section name="THANK YOU" id="{6CD91DAB-8EC3-4802-89E9-0F1C7022FB28}">
          <p14:sldIdLst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76213" autoAdjust="0"/>
  </p:normalViewPr>
  <p:slideViewPr>
    <p:cSldViewPr snapToGrid="0">
      <p:cViewPr varScale="1">
        <p:scale>
          <a:sx n="63" d="100"/>
          <a:sy n="63" d="100"/>
        </p:scale>
        <p:origin x="326" y="51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sap.com/tutorials/hcp-create-trial-accou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clou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Automation software from SAP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types of installation are available for SAP Intelligent Robotic Process Automation.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● A complete installation of the three SAP Intelligent Robotic Process Automation components for a full use of the product: development, orchestration, and execution of automation projects. Install and configure these three components to fully enjoy SAP Intelligent Robotic Process Automation's powerful capabilities.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● A partial installation for run-time machines where the automation projects are executed on Desktop Agents. For this installation, only refer to the installation of the on-premise Desktop Agent.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https://developers.sap.com/tutorials/hcp-create-trial-account.html</a:t>
            </a:r>
            <a:r>
              <a:rPr lang="en-US" dirty="0"/>
              <a:t> - Create account in SAP Cloud Platform</a:t>
            </a:r>
          </a:p>
          <a:p>
            <a:endParaRPr lang="en-US" dirty="0"/>
          </a:p>
          <a:p>
            <a:r>
              <a:rPr lang="en-US" dirty="0"/>
              <a:t>Go to the subaccount on your Cloud Platform and search for the iRPA service in the Service Marketplace</a:t>
            </a:r>
          </a:p>
          <a:p>
            <a:endParaRPr lang="en-US" dirty="0"/>
          </a:p>
          <a:p>
            <a:r>
              <a:rPr lang="en-US" dirty="0"/>
              <a:t>Click Subscribe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SAP iRPA:  </a:t>
            </a:r>
            <a:r>
              <a:rPr lang="en-US" dirty="0">
                <a:hlinkClick r:id="rId3"/>
              </a:rPr>
              <a:t>https://tools.hana.ondemand.com/#cloud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link, you can download the desktop components, i.e. Desktop Studio and Desktop Agent, that are required to design and execute your bots.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video does not cover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Kdiff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installation. – A merge tool</a:t>
            </a:r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links will be provided here.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SAP courses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SAP Q&amp;A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SAP iRPA </a:t>
            </a:r>
            <a:r>
              <a:rPr lang="en-US" dirty="0" err="1"/>
              <a:t>youtube</a:t>
            </a:r>
            <a:r>
              <a:rPr lang="en-US" dirty="0"/>
              <a:t> 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Blogs on SAP iRPA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iRPA help portal – Documentation: User Guide and Developer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6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893945" y="4117138"/>
            <a:ext cx="2995659" cy="969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Installation &amp; Hello World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15683" y="2468628"/>
            <a:ext cx="8354676" cy="1311128"/>
          </a:xfrm>
        </p:spPr>
        <p:txBody>
          <a:bodyPr/>
          <a:lstStyle/>
          <a:p>
            <a:r>
              <a:rPr lang="en-US" dirty="0"/>
              <a:t>SAP iRPA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15683" y="1808025"/>
            <a:ext cx="7629053" cy="757130"/>
          </a:xfrm>
        </p:spPr>
        <p:txBody>
          <a:bodyPr/>
          <a:lstStyle/>
          <a:p>
            <a:r>
              <a:rPr lang="en-US" dirty="0"/>
              <a:t>Getting started with ..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867930"/>
          </a:xfrm>
        </p:spPr>
        <p:txBody>
          <a:bodyPr/>
          <a:lstStyle/>
          <a:p>
            <a:r>
              <a:rPr lang="en-US" dirty="0"/>
              <a:t>Automate your business by emulating your users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SAP iRPA</a:t>
            </a:r>
          </a:p>
          <a:p>
            <a:pPr lvl="1"/>
            <a:r>
              <a:rPr lang="en-US" dirty="0"/>
              <a:t>Build intelligent bots with machine learning and conversational AI for hands-free execution and stability.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SAP iRPA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878286" cy="2177006"/>
          </a:xfrm>
        </p:spPr>
        <p:txBody>
          <a:bodyPr/>
          <a:lstStyle/>
          <a:p>
            <a:r>
              <a:rPr lang="en-US" dirty="0"/>
              <a:t>Automate </a:t>
            </a:r>
            <a:r>
              <a:rPr lang="en-US" b="0" dirty="0"/>
              <a:t>repetitive manual processes by creating, scheduling, managing, and monitoring intelligent bots. </a:t>
            </a:r>
          </a:p>
          <a:p>
            <a:endParaRPr lang="en-US" b="0" dirty="0"/>
          </a:p>
          <a:p>
            <a:r>
              <a:rPr lang="en-US" dirty="0"/>
              <a:t>Redirect </a:t>
            </a:r>
            <a:r>
              <a:rPr lang="en-US" b="0" dirty="0"/>
              <a:t>resources toward high-value activities and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1831640"/>
            <a:ext cx="11887200" cy="3194721"/>
          </a:xfrm>
        </p:spPr>
        <p:txBody>
          <a:bodyPr/>
          <a:lstStyle/>
          <a:p>
            <a:r>
              <a:rPr lang="en-US" sz="3200" b="1" dirty="0"/>
              <a:t>SAP Intelligent Robotic Process Automation is a hybrid solution made of three components:</a:t>
            </a:r>
          </a:p>
          <a:p>
            <a:endParaRPr lang="en-US" sz="3200" b="1" dirty="0"/>
          </a:p>
          <a:p>
            <a:r>
              <a:rPr lang="en-US" sz="32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Desktop Studio for designing the automation processes.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Factory for orchestrating the automation.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Desktop Agent for executing the automation.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014468"/>
            <a:ext cx="3714704" cy="258327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Create trial account on SAP Cloud Platform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Go to Cloud platform account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Global Account and subaccount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014468"/>
            <a:ext cx="3840480" cy="17471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Subscribe to SAP iRPA service in SCP</a:t>
            </a:r>
          </a:p>
          <a:p>
            <a:pPr lvl="1"/>
            <a:r>
              <a:rPr lang="en-US" dirty="0"/>
              <a:t>Service name: SAP Intelligent Robotic Process Automation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014468"/>
            <a:ext cx="3773077" cy="20292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Setup roles and authorization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Configuring Role Collections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Assign roles to your user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SAP iRPA Factory Configuration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2798407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2798407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2798407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311128"/>
          </a:xfrm>
        </p:spPr>
        <p:txBody>
          <a:bodyPr/>
          <a:lstStyle/>
          <a:p>
            <a:r>
              <a:rPr lang="en-US" dirty="0"/>
              <a:t>Download SAP iRPA Desktop Components for Trial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006429"/>
          </a:xfrm>
        </p:spPr>
        <p:txBody>
          <a:bodyPr/>
          <a:lstStyle/>
          <a:p>
            <a:r>
              <a:rPr lang="en-US" dirty="0"/>
              <a:t>Desktop Agent Tenant Registration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701731"/>
          </a:xfrm>
        </p:spPr>
        <p:txBody>
          <a:bodyPr/>
          <a:lstStyle/>
          <a:p>
            <a:r>
              <a:rPr lang="en-US" dirty="0"/>
              <a:t>Create a ‘Hello World’ project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701731"/>
          </a:xfrm>
        </p:spPr>
        <p:txBody>
          <a:bodyPr/>
          <a:lstStyle/>
          <a:p>
            <a:r>
              <a:rPr lang="en-US" dirty="0"/>
              <a:t>Build the workflow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12822" y="793219"/>
            <a:ext cx="7749019" cy="97872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Setting up On-Premise components and create workflow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B72-8533-4F74-8975-F033E5C3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DDE3-FF49-4292-B0C6-5E875EC80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87D0-439A-4985-8696-5C0999455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Share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3454700620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0</TotalTime>
  <Words>444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SAP iRPA</vt:lpstr>
      <vt:lpstr>SAP iRPA</vt:lpstr>
      <vt:lpstr>PowerPoint Presentation</vt:lpstr>
      <vt:lpstr>Preparation</vt:lpstr>
      <vt:lpstr>PowerPoint Presentation</vt:lpstr>
      <vt:lpstr>Join the community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2020-07-19T14:03:19Z</dcterms:created>
  <dcterms:modified xsi:type="dcterms:W3CDTF">2020-07-19T16:28:39Z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