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54F4-019F-5A4F-AC76-0EA3B708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8344-E1FC-0045-8B69-C6435BE16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4F3-A934-474A-8186-1827DD8F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D03F-BE9A-0A4C-B3CE-1BF75C1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7B25-9AB7-D048-A3D3-57C87711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F537-2ED1-964A-B412-6701B150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924E-EE99-F84F-BA83-2DC59DA66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78D8-C1BE-B646-B7D9-DA27F9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A881-EBE2-F740-AB21-192A2CCD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B1F5-693C-5546-A11B-AE61EB4B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AAD99-5351-3D48-AD61-21EF5E1D8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E4556-B9C9-7546-B4C1-810AB1532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1B8-E901-F642-91E1-D08195D0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C6EE3-73C5-E54B-B0EE-9C87F626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A986-63BB-1A4A-8F4E-A5E98A6C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FD46-36EA-9447-8798-58000456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1801-6D16-164A-A275-A0474216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42F5-602F-8D43-B356-79975D78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6804-6EF2-DD42-B88D-2A698E58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2584-259E-7F4D-9D60-991B9943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BF77-3878-E14F-8130-284E9E1B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821F-B31F-5246-8D66-1D2C0354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DEFA-B9BC-D94C-84FC-A85D13E3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F62E-FDB3-B74E-B11E-B5A0DD06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C700-AE60-9A4E-A80D-78C2918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7367-B3F3-5D4D-B047-F937EEE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7206-7C47-CB48-AB31-D08F55BCE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3ED0E-1D61-C24F-A9F5-94FC7386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69146-CDA4-D44E-BF45-D4EDEF9A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96246-614A-8643-8D81-76894BB6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686F-2151-9E47-9B08-316F8045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8A92-2806-044D-9295-FD9B40C9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7229-0B43-F441-ACE1-F763613D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85BC-156C-0C4E-8871-90F013C0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C6B9F-79A7-9143-91A1-5EF9BC6EA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6BEFC-D0E2-D047-92CA-0F0C33173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D0A4F-3CE8-E642-966E-4E5127B0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CDAF1-B3BE-0745-8AE2-861F05D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3A4E9-AF84-9E44-BC3B-4FA4C8E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2AAD-A5E5-E141-8F70-EC682139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2EC99-E592-C048-919D-36CEC0E3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526D7-FE3A-E44F-A2D6-D7DD2FD0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6FBB0-F040-5741-BD22-6A59F00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14345-09E6-6C4D-8DCA-EC5B9883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04740-583B-9146-B00A-E6ABCC0F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BFDB-4B09-9E4D-8606-55A5883F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673A-B569-1043-8430-91F1868D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3E5C-10EB-BC40-B520-44B977B4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86BD-F354-FF4B-84E8-44EE1FA5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708A1-D6FF-224C-B702-D499516E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ABA9-E6B3-EF48-988D-B8CE3C0B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59F95-4490-F34C-97BC-A796110F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39F5-AB6F-0341-8176-D308576E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7F15F-B565-3646-8291-2C506893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6B274-DE65-894B-AD03-DD5EBB1E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EFAA5-6318-7146-9AA2-9F3C5E8F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FC2D7-3F84-224C-915E-B75D60A6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5213-9203-794B-8472-232018B5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5268B-306E-A441-B8D7-8CEBF0ED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EBB2-B9F9-304D-87D6-AC96C947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A367-C30B-664E-B90C-2BBE8CD21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843B-A3CD-F84C-9B91-A06C86A1BB11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D286-5AF0-2341-B78B-F84091288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B7E3-A877-0148-B753-4D0A82A10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E4FD-0378-3A4D-A413-0CB7C33C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3E26-2B1F-5446-8576-547284A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292E-E3F5-B646-B9E5-A4BD5E09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9" y="1088888"/>
            <a:ext cx="10515600" cy="555201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2AC667-DB57-8946-8294-89EB34474635}"/>
              </a:ext>
            </a:extLst>
          </p:cNvPr>
          <p:cNvSpPr/>
          <p:nvPr/>
        </p:nvSpPr>
        <p:spPr>
          <a:xfrm>
            <a:off x="591926" y="2300288"/>
            <a:ext cx="1765511" cy="127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C6F9C3-BBE9-E848-93F8-59F04D74A776}"/>
              </a:ext>
            </a:extLst>
          </p:cNvPr>
          <p:cNvSpPr/>
          <p:nvPr/>
        </p:nvSpPr>
        <p:spPr>
          <a:xfrm>
            <a:off x="2928938" y="2293142"/>
            <a:ext cx="2400300" cy="127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Analysis(EDA)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C142D0-29CF-E54E-85BB-8308F45AD1CE}"/>
              </a:ext>
            </a:extLst>
          </p:cNvPr>
          <p:cNvSpPr/>
          <p:nvPr/>
        </p:nvSpPr>
        <p:spPr>
          <a:xfrm>
            <a:off x="5929314" y="2289569"/>
            <a:ext cx="1328736" cy="127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A11420-B5B8-9E48-A0AC-BFC34DCA8A38}"/>
              </a:ext>
            </a:extLst>
          </p:cNvPr>
          <p:cNvSpPr/>
          <p:nvPr/>
        </p:nvSpPr>
        <p:spPr>
          <a:xfrm>
            <a:off x="7879557" y="2300287"/>
            <a:ext cx="1328736" cy="127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 </a:t>
            </a:r>
          </a:p>
          <a:p>
            <a:pPr algn="ctr"/>
            <a:r>
              <a:rPr lang="en-US" dirty="0"/>
              <a:t>Parameter 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81CFA9-A854-A34C-B91C-B1A7506847BB}"/>
              </a:ext>
            </a:extLst>
          </p:cNvPr>
          <p:cNvSpPr/>
          <p:nvPr/>
        </p:nvSpPr>
        <p:spPr>
          <a:xfrm>
            <a:off x="9782179" y="2289568"/>
            <a:ext cx="1524000" cy="1271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</a:t>
            </a:r>
          </a:p>
          <a:p>
            <a:pPr algn="ctr"/>
            <a:r>
              <a:rPr lang="en-US" dirty="0"/>
              <a:t>Metrics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474906-0A28-0949-AC82-996D97BF30A4}"/>
              </a:ext>
            </a:extLst>
          </p:cNvPr>
          <p:cNvSpPr/>
          <p:nvPr/>
        </p:nvSpPr>
        <p:spPr>
          <a:xfrm>
            <a:off x="2371724" y="2743199"/>
            <a:ext cx="585789" cy="3714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0D6677-DFBB-5845-910E-8E35B20A9ADD}"/>
              </a:ext>
            </a:extLst>
          </p:cNvPr>
          <p:cNvSpPr/>
          <p:nvPr/>
        </p:nvSpPr>
        <p:spPr>
          <a:xfrm>
            <a:off x="567171" y="3764094"/>
            <a:ext cx="252889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&amp;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Modifying Null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Values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723CB92-E496-094B-872E-2ECDE424F332}"/>
              </a:ext>
            </a:extLst>
          </p:cNvPr>
          <p:cNvSpPr/>
          <p:nvPr/>
        </p:nvSpPr>
        <p:spPr>
          <a:xfrm>
            <a:off x="5343525" y="2752725"/>
            <a:ext cx="585789" cy="3714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4BD945F-342E-1A4A-9BE1-8558DEA53F9B}"/>
              </a:ext>
            </a:extLst>
          </p:cNvPr>
          <p:cNvSpPr/>
          <p:nvPr/>
        </p:nvSpPr>
        <p:spPr>
          <a:xfrm>
            <a:off x="7272337" y="2781300"/>
            <a:ext cx="585789" cy="3714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F8F7755-C434-EA43-8932-EC251DDF2B65}"/>
              </a:ext>
            </a:extLst>
          </p:cNvPr>
          <p:cNvSpPr/>
          <p:nvPr/>
        </p:nvSpPr>
        <p:spPr>
          <a:xfrm>
            <a:off x="9213054" y="2752725"/>
            <a:ext cx="585789" cy="3714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E74A3-1688-2F46-A8F3-53F6DB80AAC4}"/>
              </a:ext>
            </a:extLst>
          </p:cNvPr>
          <p:cNvSpPr txBox="1"/>
          <p:nvPr/>
        </p:nvSpPr>
        <p:spPr>
          <a:xfrm>
            <a:off x="2872654" y="3749603"/>
            <a:ext cx="2512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data &amp;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hot Encoding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8553D8-2C7E-1C4D-AE6F-8C293571F498}"/>
              </a:ext>
            </a:extLst>
          </p:cNvPr>
          <p:cNvSpPr txBox="1"/>
          <p:nvPr/>
        </p:nvSpPr>
        <p:spPr>
          <a:xfrm>
            <a:off x="5659372" y="3827893"/>
            <a:ext cx="2294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forest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A9F30-45AE-814A-84A7-B3E8EB69CC50}"/>
              </a:ext>
            </a:extLst>
          </p:cNvPr>
          <p:cNvSpPr txBox="1"/>
          <p:nvPr/>
        </p:nvSpPr>
        <p:spPr>
          <a:xfrm>
            <a:off x="9929979" y="3710134"/>
            <a:ext cx="1369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KS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F1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9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Chidipothu, Hanish</dc:creator>
  <cp:lastModifiedBy>Sadhuvala, Nidhi Vraj</cp:lastModifiedBy>
  <cp:revision>4</cp:revision>
  <dcterms:created xsi:type="dcterms:W3CDTF">2022-04-12T23:16:55Z</dcterms:created>
  <dcterms:modified xsi:type="dcterms:W3CDTF">2022-04-13T02:00:42Z</dcterms:modified>
</cp:coreProperties>
</file>