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>
        <p:scale>
          <a:sx n="81" d="100"/>
          <a:sy n="81" d="100"/>
        </p:scale>
        <p:origin x="-27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859280"/>
            <a:ext cx="8534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12192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09041"/>
            <a:ext cx="17272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7200" y="1219200"/>
            <a:ext cx="69088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1"/>
            <a:ext cx="85344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410268"/>
            <a:ext cx="83312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503680"/>
            <a:ext cx="83312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828800" y="2438400"/>
            <a:ext cx="41656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197600" y="2438400"/>
            <a:ext cx="41656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828800" y="2819400"/>
            <a:ext cx="4165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7600" y="2819400"/>
            <a:ext cx="4165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1"/>
            <a:ext cx="4167717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359152"/>
            <a:ext cx="4169833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2" y="1676400"/>
            <a:ext cx="37591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2" y="2275840"/>
            <a:ext cx="37591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828800" y="1676400"/>
            <a:ext cx="43688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950720" y="1847088"/>
            <a:ext cx="4120896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1676400"/>
            <a:ext cx="37592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1905000"/>
            <a:ext cx="39624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2276856"/>
            <a:ext cx="37592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295400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57401"/>
            <a:ext cx="85344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406400" y="6356351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962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900160" y="63642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249733"/>
            <a:ext cx="8679915" cy="28057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it-IT" sz="2000" b="1" dirty="0">
                <a:solidFill>
                  <a:schemeClr val="tx1"/>
                </a:solidFill>
              </a:rPr>
              <a:t/>
            </a:r>
            <a:br>
              <a:rPr lang="it-IT" sz="2000" b="1" dirty="0">
                <a:solidFill>
                  <a:schemeClr val="tx1"/>
                </a:solidFill>
              </a:rPr>
            </a:br>
            <a:r>
              <a:rPr lang="it-IT" sz="2400" b="1" dirty="0">
                <a:solidFill>
                  <a:schemeClr val="tx1"/>
                </a:solidFill>
              </a:rPr>
              <a:t/>
            </a:r>
            <a:br>
              <a:rPr lang="it-IT" sz="2400" b="1" dirty="0">
                <a:solidFill>
                  <a:schemeClr val="tx1"/>
                </a:solidFill>
              </a:rPr>
            </a:br>
            <a:r>
              <a:rPr lang="it-IT" sz="2400" b="1" dirty="0">
                <a:solidFill>
                  <a:schemeClr val="tx1"/>
                </a:solidFill>
              </a:rPr>
              <a:t>IBM CAPSTONE PROJECT – </a:t>
            </a:r>
            <a:r>
              <a:rPr lang="en" sz="2400" b="1" dirty="0">
                <a:solidFill>
                  <a:schemeClr val="tx1"/>
                </a:solidFill>
              </a:rPr>
              <a:t>The Battle of Neighborhoods: </a:t>
            </a:r>
            <a:r>
              <a:rPr lang="en" sz="2000" b="1" dirty="0"/>
              <a:t/>
            </a:r>
            <a:br>
              <a:rPr lang="en" sz="2000" b="1" dirty="0"/>
            </a:br>
            <a:r>
              <a:rPr lang="en" sz="2000" b="1" dirty="0">
                <a:solidFill>
                  <a:schemeClr val="tx1"/>
                </a:solidFill>
              </a:rPr>
              <a:t>Cluster Analysis of London Real Estate Market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3139" y="4206308"/>
            <a:ext cx="369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Nidhi Vidushekar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Business </a:t>
            </a:r>
            <a:r>
              <a:rPr lang="it-IT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Problem</a:t>
            </a:r>
            <a:r>
              <a:rPr lang="it-IT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section</a:t>
            </a:r>
            <a:endParaRPr lang="it-IT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rmAutofit/>
          </a:bodyPr>
          <a:lstStyle/>
          <a:p>
            <a:r>
              <a:rPr lang="it-IT" b="1" dirty="0">
                <a:latin typeface="Andalus" pitchFamily="18" charset="-78"/>
                <a:cs typeface="Andalus" pitchFamily="18" charset="-78"/>
              </a:rPr>
              <a:t>Business </a:t>
            </a:r>
            <a:r>
              <a:rPr lang="it-IT" b="1" dirty="0" err="1">
                <a:latin typeface="Andalus" pitchFamily="18" charset="-78"/>
                <a:cs typeface="Andalus" pitchFamily="18" charset="-78"/>
              </a:rPr>
              <a:t>Problem</a:t>
            </a:r>
            <a:endParaRPr lang="it-IT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rmAutofit/>
          </a:bodyPr>
          <a:lstStyle/>
          <a:p>
            <a:r>
              <a:rPr lang="it-IT" b="1" dirty="0">
                <a:latin typeface="Andalus" pitchFamily="18" charset="-78"/>
                <a:cs typeface="Andalus" pitchFamily="18" charset="-78"/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rmAutofit/>
          </a:bodyPr>
          <a:lstStyle/>
          <a:p>
            <a:r>
              <a:rPr lang="it-IT" b="1" dirty="0">
                <a:latin typeface="Andalus" pitchFamily="18" charset="-78"/>
                <a:cs typeface="Andalus" pitchFamily="18" charset="-78"/>
              </a:rPr>
              <a:t>Data and </a:t>
            </a:r>
            <a:r>
              <a:rPr lang="it-IT" b="1" dirty="0" err="1">
                <a:latin typeface="Andalus" pitchFamily="18" charset="-78"/>
                <a:cs typeface="Andalus" pitchFamily="18" charset="-78"/>
              </a:rPr>
              <a:t>Methodology</a:t>
            </a:r>
            <a:endParaRPr lang="it-IT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DAE3342-9DFC-49D4-B09C-25E310769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49E0D20-8423-4612-99A5-14AEF8F6BB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57C2C108-5A30-48CA-9203-56747AEB7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1A343912-2EFC-408E-A862-5C9BF108DC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xmlns="" id="{AA50D1CF-9DAE-4CF6-B829-E66CEE9D5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FE5799A4-0568-433E-BF41-752CF516A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CDBB86ED-F16F-4C28-BDD5-72D771176F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3347939E-8B76-4CFC-B2EC-63A7E2278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FA1DD132-02E4-4CD3-B496-BFF924558A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710BDA52-A7D7-4E4E-9F36-EC8F983EAF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B1BDF852-319F-42B8-9A50-7C9A9387CD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3AACE376-C01E-4F1F-91B7-39D0274BF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xmlns="" id="{7F612F4C-050E-459D-9771-ED088374A5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94E4211B-3E41-4905-8F4E-76811B9E5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6AEC87EE-0CB8-43DE-8FEB-4586A92E8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277C1C5D-7BDC-47E4-8B81-C3C4AE949B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7A2A6EF8-9768-4478-9CD3-DFA547CEFC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1FD9091C-E8FA-4ADA-937F-A74426ED1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B69923E7-63C4-47CE-956E-09D384D4FE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A2576784-872E-494C-A041-0E346226B7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B54F73D8-62C2-4127-9D19-01219BBB9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CFD8CA02-9BE5-4B82-8129-6EF618402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xmlns="" id="{01515E68-030C-4313-B300-35253163D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937725F-1DDF-4225-937E-106DBB047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DA04DBF5-8916-4A95-8F12-870B9CFB92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073762E0-2DD8-45BD-9EB6-CA5154A51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xmlns="" id="{B9FD3837-AEE7-4B5B-82B3-3951DE1B6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xmlns="" id="{F778B3BD-7B76-4989-BB6C-F50B089C3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xmlns="" id="{DC77AAC1-76D2-46B0-AE46-91C8C3AC5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xmlns="" id="{1BB54049-1401-43CD-A970-1E026BD5C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xmlns="" id="{55EDB9E9-84DE-4BC8-9D3C-A02B90B962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xmlns="" id="{2C96582F-8723-44BC-BDC1-62D8FBDE3D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xmlns="" id="{DC381B08-A485-45D0-8C29-C2AB10B04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xmlns="" id="{DBB2158D-DAF7-4689-A44E-3E5032B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xmlns="" id="{5AC96EEC-F774-41C8-8679-C1217EC5E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xmlns="" id="{ED08285C-CDBB-4DD6-A69D-4432B668A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xmlns="" id="{87BB7B9B-327A-4D4D-AB93-11CB044AC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xmlns="" id="{360F57D7-4501-41A6-BA54-99E121136F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xmlns="" id="{C37AD4AC-CE9F-4C58-A4E2-D48E2FA821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xmlns="" id="{15EE3167-7FBB-48A3-8450-E72B525E8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xmlns="" id="{C23095D8-5DD6-4F0A-BD74-ED5FB47F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xmlns="" id="{2A1F0E1B-819A-4255-B8AF-081106162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xmlns="" id="{B167A410-29E3-4850-BEDC-B1362187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xmlns="" id="{C809901A-3E02-4D2E-93C9-3F527EE975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xmlns="" id="{6CD60056-ABC2-4076-B99B-A10B08D5F0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b="1">
                <a:latin typeface="Andalus" pitchFamily="18" charset="-78"/>
                <a:cs typeface="Andalus" pitchFamily="18" charset="-78"/>
              </a:rPr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xmlns="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latin typeface="Andalus" pitchFamily="18" charset="-78"/>
                <a:cs typeface="Andalus" pitchFamily="18" charset="-78"/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606" y="2121018"/>
            <a:ext cx="9719321" cy="4634170"/>
          </a:xfrm>
        </p:spPr>
        <p:txBody>
          <a:bodyPr>
            <a:normAutofit/>
          </a:bodyPr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66</TotalTime>
  <Words>210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Couture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Nidhi</cp:lastModifiedBy>
  <cp:revision>4</cp:revision>
  <dcterms:created xsi:type="dcterms:W3CDTF">2018-12-16T14:33:35Z</dcterms:created>
  <dcterms:modified xsi:type="dcterms:W3CDTF">2020-07-06T20:55:53Z</dcterms:modified>
</cp:coreProperties>
</file>