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4" r:id="rId7"/>
    <p:sldId id="268" r:id="rId8"/>
    <p:sldId id="286" r:id="rId9"/>
    <p:sldId id="292" r:id="rId10"/>
    <p:sldId id="293" r:id="rId11"/>
    <p:sldId id="294" r:id="rId12"/>
    <p:sldId id="27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204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21DB4-CA76-423B-946B-B983E9FDC38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DF30FAB-FE13-4B9E-B8A2-3D15500CFB4F}">
      <dgm:prSet/>
      <dgm:spPr/>
      <dgm:t>
        <a:bodyPr/>
        <a:lstStyle/>
        <a:p>
          <a:r>
            <a:rPr lang="en-US" b="1" i="0" baseline="0"/>
            <a:t>Combining Multiple Data Sources</a:t>
          </a:r>
          <a:endParaRPr lang="en-US"/>
        </a:p>
      </dgm:t>
    </dgm:pt>
    <dgm:pt modelId="{1070A930-9C25-4C8B-8892-D489F646AEB2}" type="parTrans" cxnId="{37F7760D-C4BC-4111-B294-130BCD3045C4}">
      <dgm:prSet/>
      <dgm:spPr/>
      <dgm:t>
        <a:bodyPr/>
        <a:lstStyle/>
        <a:p>
          <a:endParaRPr lang="en-US"/>
        </a:p>
      </dgm:t>
    </dgm:pt>
    <dgm:pt modelId="{D75B7246-900E-486E-B4ED-36D7328FB060}" type="sibTrans" cxnId="{37F7760D-C4BC-4111-B294-130BCD3045C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24E3C7B-F712-4176-802B-7DB7DDAAEA33}">
      <dgm:prSet/>
      <dgm:spPr/>
      <dgm:t>
        <a:bodyPr/>
        <a:lstStyle/>
        <a:p>
          <a:r>
            <a:rPr lang="en-US" b="1" i="0" baseline="0"/>
            <a:t>Checking for Null Values in the Dataset</a:t>
          </a:r>
          <a:endParaRPr lang="en-US"/>
        </a:p>
      </dgm:t>
    </dgm:pt>
    <dgm:pt modelId="{16C6133C-9805-4738-96BA-5EF9E24DFE4B}" type="parTrans" cxnId="{359F2C06-D7A6-4735-84D3-949D762B9A39}">
      <dgm:prSet/>
      <dgm:spPr/>
      <dgm:t>
        <a:bodyPr/>
        <a:lstStyle/>
        <a:p>
          <a:endParaRPr lang="en-US"/>
        </a:p>
      </dgm:t>
    </dgm:pt>
    <dgm:pt modelId="{B33FBCB3-0994-415F-B489-60CB2C20E8F9}" type="sibTrans" cxnId="{359F2C06-D7A6-4735-84D3-949D762B9A3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E488DAA-4A1C-4695-BEBE-6D6B91CB9789}">
      <dgm:prSet/>
      <dgm:spPr/>
      <dgm:t>
        <a:bodyPr/>
        <a:lstStyle/>
        <a:p>
          <a:r>
            <a:rPr lang="en-US" b="1" i="0" baseline="0"/>
            <a:t>Dropping Unrequired Columns</a:t>
          </a:r>
          <a:endParaRPr lang="en-US"/>
        </a:p>
      </dgm:t>
    </dgm:pt>
    <dgm:pt modelId="{93B985B6-5F9B-4C50-A94C-F8FFB43929FE}" type="parTrans" cxnId="{D80C43E8-4B0C-406C-ABA1-D5EF7AEB7EEC}">
      <dgm:prSet/>
      <dgm:spPr/>
      <dgm:t>
        <a:bodyPr/>
        <a:lstStyle/>
        <a:p>
          <a:endParaRPr lang="en-US"/>
        </a:p>
      </dgm:t>
    </dgm:pt>
    <dgm:pt modelId="{9C43B309-681C-41E3-B7E8-5609E3165A43}" type="sibTrans" cxnId="{D80C43E8-4B0C-406C-ABA1-D5EF7AEB7EE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9AFAC34-6204-49EE-B9C8-AE9A4A1EB27C}">
      <dgm:prSet/>
      <dgm:spPr/>
      <dgm:t>
        <a:bodyPr/>
        <a:lstStyle/>
        <a:p>
          <a:r>
            <a:rPr lang="en-US" b="1" i="0" baseline="0"/>
            <a:t>Plotting Graphs using Matplotlib</a:t>
          </a:r>
          <a:endParaRPr lang="en-US"/>
        </a:p>
      </dgm:t>
    </dgm:pt>
    <dgm:pt modelId="{3F31DB08-649C-4B0D-A129-AC63008DCF48}" type="parTrans" cxnId="{DBF4D8FC-8A72-4B95-9A46-565974A09CF5}">
      <dgm:prSet/>
      <dgm:spPr/>
      <dgm:t>
        <a:bodyPr/>
        <a:lstStyle/>
        <a:p>
          <a:endParaRPr lang="en-US"/>
        </a:p>
      </dgm:t>
    </dgm:pt>
    <dgm:pt modelId="{80082FAE-FFCA-4D04-8846-D6F023148949}" type="sibTrans" cxnId="{DBF4D8FC-8A72-4B95-9A46-565974A09CF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C6A8A81-DA7B-4603-8F0F-84288176C1C7}">
      <dgm:prSet/>
      <dgm:spPr/>
      <dgm:t>
        <a:bodyPr/>
        <a:lstStyle/>
        <a:p>
          <a:r>
            <a:rPr lang="en-US" b="1" i="0" baseline="0"/>
            <a:t>Downloading Cleaned Files and Uploading to Visualization Tool</a:t>
          </a:r>
          <a:r>
            <a:rPr lang="en-US" b="0" i="0" baseline="0"/>
            <a:t> </a:t>
          </a:r>
          <a:endParaRPr lang="en-US"/>
        </a:p>
      </dgm:t>
    </dgm:pt>
    <dgm:pt modelId="{9AA5810F-F9F6-4C92-9E95-0D9BD0A4F139}" type="parTrans" cxnId="{990B88E5-28CE-4848-816B-F0D053E607C2}">
      <dgm:prSet/>
      <dgm:spPr/>
      <dgm:t>
        <a:bodyPr/>
        <a:lstStyle/>
        <a:p>
          <a:endParaRPr lang="en-US"/>
        </a:p>
      </dgm:t>
    </dgm:pt>
    <dgm:pt modelId="{BA162351-E4FA-496E-8B23-9B0F09A6365D}" type="sibTrans" cxnId="{990B88E5-28CE-4848-816B-F0D053E607C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387773F-F269-410A-887F-85590F4F3862}" type="pres">
      <dgm:prSet presAssocID="{28F21DB4-CA76-423B-946B-B983E9FDC389}" presName="Name0" presStyleCnt="0">
        <dgm:presLayoutVars>
          <dgm:animLvl val="lvl"/>
          <dgm:resizeHandles val="exact"/>
        </dgm:presLayoutVars>
      </dgm:prSet>
      <dgm:spPr/>
    </dgm:pt>
    <dgm:pt modelId="{FF74FEB5-5DB6-43AF-9E27-03C31968689C}" type="pres">
      <dgm:prSet presAssocID="{1DF30FAB-FE13-4B9E-B8A2-3D15500CFB4F}" presName="compositeNode" presStyleCnt="0">
        <dgm:presLayoutVars>
          <dgm:bulletEnabled val="1"/>
        </dgm:presLayoutVars>
      </dgm:prSet>
      <dgm:spPr/>
    </dgm:pt>
    <dgm:pt modelId="{26FC3E49-FFC6-451D-8D26-385C7BCDDCC1}" type="pres">
      <dgm:prSet presAssocID="{1DF30FAB-FE13-4B9E-B8A2-3D15500CFB4F}" presName="bgRect" presStyleLbl="bgAccFollowNode1" presStyleIdx="0" presStyleCnt="5"/>
      <dgm:spPr/>
    </dgm:pt>
    <dgm:pt modelId="{836B6C3D-DBEE-4ADF-93AD-68BFEB79C89F}" type="pres">
      <dgm:prSet presAssocID="{D75B7246-900E-486E-B4ED-36D7328FB060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26A7C8C-CA59-49B5-9995-F37EF6BF31C9}" type="pres">
      <dgm:prSet presAssocID="{1DF30FAB-FE13-4B9E-B8A2-3D15500CFB4F}" presName="bottomLine" presStyleLbl="alignNode1" presStyleIdx="1" presStyleCnt="10">
        <dgm:presLayoutVars/>
      </dgm:prSet>
      <dgm:spPr/>
    </dgm:pt>
    <dgm:pt modelId="{B85C0025-8FB7-4FED-BBD4-E04C12F7876B}" type="pres">
      <dgm:prSet presAssocID="{1DF30FAB-FE13-4B9E-B8A2-3D15500CFB4F}" presName="nodeText" presStyleLbl="bgAccFollowNode1" presStyleIdx="0" presStyleCnt="5">
        <dgm:presLayoutVars>
          <dgm:bulletEnabled val="1"/>
        </dgm:presLayoutVars>
      </dgm:prSet>
      <dgm:spPr/>
    </dgm:pt>
    <dgm:pt modelId="{2A145DC4-1736-4C95-ADB0-2F44A508AAD0}" type="pres">
      <dgm:prSet presAssocID="{D75B7246-900E-486E-B4ED-36D7328FB060}" presName="sibTrans" presStyleCnt="0"/>
      <dgm:spPr/>
    </dgm:pt>
    <dgm:pt modelId="{7BB72B4D-0D4E-4893-931A-B38CA630D674}" type="pres">
      <dgm:prSet presAssocID="{724E3C7B-F712-4176-802B-7DB7DDAAEA33}" presName="compositeNode" presStyleCnt="0">
        <dgm:presLayoutVars>
          <dgm:bulletEnabled val="1"/>
        </dgm:presLayoutVars>
      </dgm:prSet>
      <dgm:spPr/>
    </dgm:pt>
    <dgm:pt modelId="{48F17779-1D21-4373-88FC-F9D46E16CA87}" type="pres">
      <dgm:prSet presAssocID="{724E3C7B-F712-4176-802B-7DB7DDAAEA33}" presName="bgRect" presStyleLbl="bgAccFollowNode1" presStyleIdx="1" presStyleCnt="5"/>
      <dgm:spPr/>
    </dgm:pt>
    <dgm:pt modelId="{1006E53E-F48D-42E6-9B03-AC2BAE8CA57E}" type="pres">
      <dgm:prSet presAssocID="{B33FBCB3-0994-415F-B489-60CB2C20E8F9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9F82F4A1-309D-4C3D-AA91-4F14AAB01B55}" type="pres">
      <dgm:prSet presAssocID="{724E3C7B-F712-4176-802B-7DB7DDAAEA33}" presName="bottomLine" presStyleLbl="alignNode1" presStyleIdx="3" presStyleCnt="10">
        <dgm:presLayoutVars/>
      </dgm:prSet>
      <dgm:spPr/>
    </dgm:pt>
    <dgm:pt modelId="{761F1119-BAA7-4186-A117-D062D6B9C247}" type="pres">
      <dgm:prSet presAssocID="{724E3C7B-F712-4176-802B-7DB7DDAAEA33}" presName="nodeText" presStyleLbl="bgAccFollowNode1" presStyleIdx="1" presStyleCnt="5">
        <dgm:presLayoutVars>
          <dgm:bulletEnabled val="1"/>
        </dgm:presLayoutVars>
      </dgm:prSet>
      <dgm:spPr/>
    </dgm:pt>
    <dgm:pt modelId="{833877EC-4A10-49B9-9BE3-2BDED3B13FC1}" type="pres">
      <dgm:prSet presAssocID="{B33FBCB3-0994-415F-B489-60CB2C20E8F9}" presName="sibTrans" presStyleCnt="0"/>
      <dgm:spPr/>
    </dgm:pt>
    <dgm:pt modelId="{A53DD467-E460-4E0F-94FF-75F51BEB1DCE}" type="pres">
      <dgm:prSet presAssocID="{CE488DAA-4A1C-4695-BEBE-6D6B91CB9789}" presName="compositeNode" presStyleCnt="0">
        <dgm:presLayoutVars>
          <dgm:bulletEnabled val="1"/>
        </dgm:presLayoutVars>
      </dgm:prSet>
      <dgm:spPr/>
    </dgm:pt>
    <dgm:pt modelId="{B375D81A-061B-431D-8FAB-178BFCE8296D}" type="pres">
      <dgm:prSet presAssocID="{CE488DAA-4A1C-4695-BEBE-6D6B91CB9789}" presName="bgRect" presStyleLbl="bgAccFollowNode1" presStyleIdx="2" presStyleCnt="5"/>
      <dgm:spPr/>
    </dgm:pt>
    <dgm:pt modelId="{31AD88B8-0B8F-4B74-B6D0-6F554044FC9B}" type="pres">
      <dgm:prSet presAssocID="{9C43B309-681C-41E3-B7E8-5609E3165A43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0DD949B-8363-4F4D-BD9C-AF852A9F7BB6}" type="pres">
      <dgm:prSet presAssocID="{CE488DAA-4A1C-4695-BEBE-6D6B91CB9789}" presName="bottomLine" presStyleLbl="alignNode1" presStyleIdx="5" presStyleCnt="10">
        <dgm:presLayoutVars/>
      </dgm:prSet>
      <dgm:spPr/>
    </dgm:pt>
    <dgm:pt modelId="{CADB4D12-AC7D-4630-8028-4C96FE861749}" type="pres">
      <dgm:prSet presAssocID="{CE488DAA-4A1C-4695-BEBE-6D6B91CB9789}" presName="nodeText" presStyleLbl="bgAccFollowNode1" presStyleIdx="2" presStyleCnt="5">
        <dgm:presLayoutVars>
          <dgm:bulletEnabled val="1"/>
        </dgm:presLayoutVars>
      </dgm:prSet>
      <dgm:spPr/>
    </dgm:pt>
    <dgm:pt modelId="{E4BDB966-DB21-44A4-B34F-014E10F365E6}" type="pres">
      <dgm:prSet presAssocID="{9C43B309-681C-41E3-B7E8-5609E3165A43}" presName="sibTrans" presStyleCnt="0"/>
      <dgm:spPr/>
    </dgm:pt>
    <dgm:pt modelId="{E8024C58-EC6B-47C8-B535-8E2C0FE90844}" type="pres">
      <dgm:prSet presAssocID="{59AFAC34-6204-49EE-B9C8-AE9A4A1EB27C}" presName="compositeNode" presStyleCnt="0">
        <dgm:presLayoutVars>
          <dgm:bulletEnabled val="1"/>
        </dgm:presLayoutVars>
      </dgm:prSet>
      <dgm:spPr/>
    </dgm:pt>
    <dgm:pt modelId="{E49E4BE0-FC04-470B-B802-2FB71710D153}" type="pres">
      <dgm:prSet presAssocID="{59AFAC34-6204-49EE-B9C8-AE9A4A1EB27C}" presName="bgRect" presStyleLbl="bgAccFollowNode1" presStyleIdx="3" presStyleCnt="5"/>
      <dgm:spPr/>
    </dgm:pt>
    <dgm:pt modelId="{020BDDB8-7854-42D0-B6F4-5E1341CFCF7B}" type="pres">
      <dgm:prSet presAssocID="{80082FAE-FFCA-4D04-8846-D6F02314894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602C961-1ADA-4261-9614-A76CFAB5D4E9}" type="pres">
      <dgm:prSet presAssocID="{59AFAC34-6204-49EE-B9C8-AE9A4A1EB27C}" presName="bottomLine" presStyleLbl="alignNode1" presStyleIdx="7" presStyleCnt="10">
        <dgm:presLayoutVars/>
      </dgm:prSet>
      <dgm:spPr/>
    </dgm:pt>
    <dgm:pt modelId="{CCE4836C-763A-462A-ABE8-21813ABA42C0}" type="pres">
      <dgm:prSet presAssocID="{59AFAC34-6204-49EE-B9C8-AE9A4A1EB27C}" presName="nodeText" presStyleLbl="bgAccFollowNode1" presStyleIdx="3" presStyleCnt="5">
        <dgm:presLayoutVars>
          <dgm:bulletEnabled val="1"/>
        </dgm:presLayoutVars>
      </dgm:prSet>
      <dgm:spPr/>
    </dgm:pt>
    <dgm:pt modelId="{62209D6A-0AEF-43CE-8A5C-2BA9A151A86C}" type="pres">
      <dgm:prSet presAssocID="{80082FAE-FFCA-4D04-8846-D6F023148949}" presName="sibTrans" presStyleCnt="0"/>
      <dgm:spPr/>
    </dgm:pt>
    <dgm:pt modelId="{33E96F35-6809-4272-922D-E71E20200FC7}" type="pres">
      <dgm:prSet presAssocID="{4C6A8A81-DA7B-4603-8F0F-84288176C1C7}" presName="compositeNode" presStyleCnt="0">
        <dgm:presLayoutVars>
          <dgm:bulletEnabled val="1"/>
        </dgm:presLayoutVars>
      </dgm:prSet>
      <dgm:spPr/>
    </dgm:pt>
    <dgm:pt modelId="{7CC1D208-974B-4B37-8A5A-CA229975FD5A}" type="pres">
      <dgm:prSet presAssocID="{4C6A8A81-DA7B-4603-8F0F-84288176C1C7}" presName="bgRect" presStyleLbl="bgAccFollowNode1" presStyleIdx="4" presStyleCnt="5"/>
      <dgm:spPr/>
    </dgm:pt>
    <dgm:pt modelId="{EC882F8E-086D-493E-AA6F-D0F50B0063D2}" type="pres">
      <dgm:prSet presAssocID="{BA162351-E4FA-496E-8B23-9B0F09A6365D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9FDA519-C25F-44D2-A3E4-D5CCE5A4EE0C}" type="pres">
      <dgm:prSet presAssocID="{4C6A8A81-DA7B-4603-8F0F-84288176C1C7}" presName="bottomLine" presStyleLbl="alignNode1" presStyleIdx="9" presStyleCnt="10">
        <dgm:presLayoutVars/>
      </dgm:prSet>
      <dgm:spPr/>
    </dgm:pt>
    <dgm:pt modelId="{3A7A22AC-264B-4D03-A033-A81E6EDB71E5}" type="pres">
      <dgm:prSet presAssocID="{4C6A8A81-DA7B-4603-8F0F-84288176C1C7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359F2C06-D7A6-4735-84D3-949D762B9A39}" srcId="{28F21DB4-CA76-423B-946B-B983E9FDC389}" destId="{724E3C7B-F712-4176-802B-7DB7DDAAEA33}" srcOrd="1" destOrd="0" parTransId="{16C6133C-9805-4738-96BA-5EF9E24DFE4B}" sibTransId="{B33FBCB3-0994-415F-B489-60CB2C20E8F9}"/>
    <dgm:cxn modelId="{127E6208-D23D-4BF0-8554-54D1A969CF47}" type="presOf" srcId="{CE488DAA-4A1C-4695-BEBE-6D6B91CB9789}" destId="{CADB4D12-AC7D-4630-8028-4C96FE861749}" srcOrd="1" destOrd="0" presId="urn:microsoft.com/office/officeart/2016/7/layout/BasicLinearProcessNumbered"/>
    <dgm:cxn modelId="{37F7760D-C4BC-4111-B294-130BCD3045C4}" srcId="{28F21DB4-CA76-423B-946B-B983E9FDC389}" destId="{1DF30FAB-FE13-4B9E-B8A2-3D15500CFB4F}" srcOrd="0" destOrd="0" parTransId="{1070A930-9C25-4C8B-8892-D489F646AEB2}" sibTransId="{D75B7246-900E-486E-B4ED-36D7328FB060}"/>
    <dgm:cxn modelId="{EB35B922-0A7A-4DEC-828A-0F9F6FBE768E}" type="presOf" srcId="{CE488DAA-4A1C-4695-BEBE-6D6B91CB9789}" destId="{B375D81A-061B-431D-8FAB-178BFCE8296D}" srcOrd="0" destOrd="0" presId="urn:microsoft.com/office/officeart/2016/7/layout/BasicLinearProcessNumbered"/>
    <dgm:cxn modelId="{6F4AB867-B136-4AA4-A5CE-C7C6B890B573}" type="presOf" srcId="{59AFAC34-6204-49EE-B9C8-AE9A4A1EB27C}" destId="{E49E4BE0-FC04-470B-B802-2FB71710D153}" srcOrd="0" destOrd="0" presId="urn:microsoft.com/office/officeart/2016/7/layout/BasicLinearProcessNumbered"/>
    <dgm:cxn modelId="{97F50275-AB43-415A-B3ED-8BF99B476A86}" type="presOf" srcId="{1DF30FAB-FE13-4B9E-B8A2-3D15500CFB4F}" destId="{26FC3E49-FFC6-451D-8D26-385C7BCDDCC1}" srcOrd="0" destOrd="0" presId="urn:microsoft.com/office/officeart/2016/7/layout/BasicLinearProcessNumbered"/>
    <dgm:cxn modelId="{3527C27D-C3AD-428F-A9B1-7BFD20E54E69}" type="presOf" srcId="{724E3C7B-F712-4176-802B-7DB7DDAAEA33}" destId="{48F17779-1D21-4373-88FC-F9D46E16CA87}" srcOrd="0" destOrd="0" presId="urn:microsoft.com/office/officeart/2016/7/layout/BasicLinearProcessNumbered"/>
    <dgm:cxn modelId="{C458F796-3460-45C4-A611-25F163C95DAB}" type="presOf" srcId="{1DF30FAB-FE13-4B9E-B8A2-3D15500CFB4F}" destId="{B85C0025-8FB7-4FED-BBD4-E04C12F7876B}" srcOrd="1" destOrd="0" presId="urn:microsoft.com/office/officeart/2016/7/layout/BasicLinearProcessNumbered"/>
    <dgm:cxn modelId="{83444F9A-7C51-4CCD-82A5-9B7082B0F965}" type="presOf" srcId="{59AFAC34-6204-49EE-B9C8-AE9A4A1EB27C}" destId="{CCE4836C-763A-462A-ABE8-21813ABA42C0}" srcOrd="1" destOrd="0" presId="urn:microsoft.com/office/officeart/2016/7/layout/BasicLinearProcessNumbered"/>
    <dgm:cxn modelId="{5E143ABF-60F8-48E8-AC06-08C0A0B0A0F8}" type="presOf" srcId="{28F21DB4-CA76-423B-946B-B983E9FDC389}" destId="{2387773F-F269-410A-887F-85590F4F3862}" srcOrd="0" destOrd="0" presId="urn:microsoft.com/office/officeart/2016/7/layout/BasicLinearProcessNumbered"/>
    <dgm:cxn modelId="{476CD1BF-D209-4C03-AEC3-E8094153FF33}" type="presOf" srcId="{BA162351-E4FA-496E-8B23-9B0F09A6365D}" destId="{EC882F8E-086D-493E-AA6F-D0F50B0063D2}" srcOrd="0" destOrd="0" presId="urn:microsoft.com/office/officeart/2016/7/layout/BasicLinearProcessNumbered"/>
    <dgm:cxn modelId="{C09702C4-E794-4892-901F-B64F40B5732B}" type="presOf" srcId="{4C6A8A81-DA7B-4603-8F0F-84288176C1C7}" destId="{7CC1D208-974B-4B37-8A5A-CA229975FD5A}" srcOrd="0" destOrd="0" presId="urn:microsoft.com/office/officeart/2016/7/layout/BasicLinearProcessNumbered"/>
    <dgm:cxn modelId="{CA235DDD-1FCC-43A3-ABD0-5DB63CB371A2}" type="presOf" srcId="{80082FAE-FFCA-4D04-8846-D6F023148949}" destId="{020BDDB8-7854-42D0-B6F4-5E1341CFCF7B}" srcOrd="0" destOrd="0" presId="urn:microsoft.com/office/officeart/2016/7/layout/BasicLinearProcessNumbered"/>
    <dgm:cxn modelId="{C375ABDD-E05A-4FB5-9E49-DC230C250A26}" type="presOf" srcId="{B33FBCB3-0994-415F-B489-60CB2C20E8F9}" destId="{1006E53E-F48D-42E6-9B03-AC2BAE8CA57E}" srcOrd="0" destOrd="0" presId="urn:microsoft.com/office/officeart/2016/7/layout/BasicLinearProcessNumbered"/>
    <dgm:cxn modelId="{C85AA8E0-5650-4D2E-9E8B-45486DD953FD}" type="presOf" srcId="{724E3C7B-F712-4176-802B-7DB7DDAAEA33}" destId="{761F1119-BAA7-4186-A117-D062D6B9C247}" srcOrd="1" destOrd="0" presId="urn:microsoft.com/office/officeart/2016/7/layout/BasicLinearProcessNumbered"/>
    <dgm:cxn modelId="{990B88E5-28CE-4848-816B-F0D053E607C2}" srcId="{28F21DB4-CA76-423B-946B-B983E9FDC389}" destId="{4C6A8A81-DA7B-4603-8F0F-84288176C1C7}" srcOrd="4" destOrd="0" parTransId="{9AA5810F-F9F6-4C92-9E95-0D9BD0A4F139}" sibTransId="{BA162351-E4FA-496E-8B23-9B0F09A6365D}"/>
    <dgm:cxn modelId="{A6819EE5-572E-4410-9506-2E08AD724AF0}" type="presOf" srcId="{D75B7246-900E-486E-B4ED-36D7328FB060}" destId="{836B6C3D-DBEE-4ADF-93AD-68BFEB79C89F}" srcOrd="0" destOrd="0" presId="urn:microsoft.com/office/officeart/2016/7/layout/BasicLinearProcessNumbered"/>
    <dgm:cxn modelId="{D80C43E8-4B0C-406C-ABA1-D5EF7AEB7EEC}" srcId="{28F21DB4-CA76-423B-946B-B983E9FDC389}" destId="{CE488DAA-4A1C-4695-BEBE-6D6B91CB9789}" srcOrd="2" destOrd="0" parTransId="{93B985B6-5F9B-4C50-A94C-F8FFB43929FE}" sibTransId="{9C43B309-681C-41E3-B7E8-5609E3165A43}"/>
    <dgm:cxn modelId="{45CAD8F9-2A60-43D1-AF35-FA2237439EE6}" type="presOf" srcId="{9C43B309-681C-41E3-B7E8-5609E3165A43}" destId="{31AD88B8-0B8F-4B74-B6D0-6F554044FC9B}" srcOrd="0" destOrd="0" presId="urn:microsoft.com/office/officeart/2016/7/layout/BasicLinearProcessNumbered"/>
    <dgm:cxn modelId="{D368E0FA-3A17-429C-9398-99CA087BC779}" type="presOf" srcId="{4C6A8A81-DA7B-4603-8F0F-84288176C1C7}" destId="{3A7A22AC-264B-4D03-A033-A81E6EDB71E5}" srcOrd="1" destOrd="0" presId="urn:microsoft.com/office/officeart/2016/7/layout/BasicLinearProcessNumbered"/>
    <dgm:cxn modelId="{DBF4D8FC-8A72-4B95-9A46-565974A09CF5}" srcId="{28F21DB4-CA76-423B-946B-B983E9FDC389}" destId="{59AFAC34-6204-49EE-B9C8-AE9A4A1EB27C}" srcOrd="3" destOrd="0" parTransId="{3F31DB08-649C-4B0D-A129-AC63008DCF48}" sibTransId="{80082FAE-FFCA-4D04-8846-D6F023148949}"/>
    <dgm:cxn modelId="{6C79D370-7132-4DFB-BD4A-FF8CCF0069FA}" type="presParOf" srcId="{2387773F-F269-410A-887F-85590F4F3862}" destId="{FF74FEB5-5DB6-43AF-9E27-03C31968689C}" srcOrd="0" destOrd="0" presId="urn:microsoft.com/office/officeart/2016/7/layout/BasicLinearProcessNumbered"/>
    <dgm:cxn modelId="{24D47112-E056-4889-AA0A-BC4780259A0D}" type="presParOf" srcId="{FF74FEB5-5DB6-43AF-9E27-03C31968689C}" destId="{26FC3E49-FFC6-451D-8D26-385C7BCDDCC1}" srcOrd="0" destOrd="0" presId="urn:microsoft.com/office/officeart/2016/7/layout/BasicLinearProcessNumbered"/>
    <dgm:cxn modelId="{0EB1C1F8-BEB4-48D3-BAB1-FF6B93FC1465}" type="presParOf" srcId="{FF74FEB5-5DB6-43AF-9E27-03C31968689C}" destId="{836B6C3D-DBEE-4ADF-93AD-68BFEB79C89F}" srcOrd="1" destOrd="0" presId="urn:microsoft.com/office/officeart/2016/7/layout/BasicLinearProcessNumbered"/>
    <dgm:cxn modelId="{9F980D8A-6B50-466B-9B5F-97072B4BA579}" type="presParOf" srcId="{FF74FEB5-5DB6-43AF-9E27-03C31968689C}" destId="{526A7C8C-CA59-49B5-9995-F37EF6BF31C9}" srcOrd="2" destOrd="0" presId="urn:microsoft.com/office/officeart/2016/7/layout/BasicLinearProcessNumbered"/>
    <dgm:cxn modelId="{2C5747AC-65BA-4E26-A4C6-4DA23307BED4}" type="presParOf" srcId="{FF74FEB5-5DB6-43AF-9E27-03C31968689C}" destId="{B85C0025-8FB7-4FED-BBD4-E04C12F7876B}" srcOrd="3" destOrd="0" presId="urn:microsoft.com/office/officeart/2016/7/layout/BasicLinearProcessNumbered"/>
    <dgm:cxn modelId="{49FED939-DE7A-4F55-AC4D-B72C92BE10DC}" type="presParOf" srcId="{2387773F-F269-410A-887F-85590F4F3862}" destId="{2A145DC4-1736-4C95-ADB0-2F44A508AAD0}" srcOrd="1" destOrd="0" presId="urn:microsoft.com/office/officeart/2016/7/layout/BasicLinearProcessNumbered"/>
    <dgm:cxn modelId="{B7D8A330-DC85-471E-AF36-847FB9CF6B84}" type="presParOf" srcId="{2387773F-F269-410A-887F-85590F4F3862}" destId="{7BB72B4D-0D4E-4893-931A-B38CA630D674}" srcOrd="2" destOrd="0" presId="urn:microsoft.com/office/officeart/2016/7/layout/BasicLinearProcessNumbered"/>
    <dgm:cxn modelId="{4D4A7206-F414-46CF-BDE3-B6A9C540AB0D}" type="presParOf" srcId="{7BB72B4D-0D4E-4893-931A-B38CA630D674}" destId="{48F17779-1D21-4373-88FC-F9D46E16CA87}" srcOrd="0" destOrd="0" presId="urn:microsoft.com/office/officeart/2016/7/layout/BasicLinearProcessNumbered"/>
    <dgm:cxn modelId="{C305012C-CFCA-4F5B-A52D-92398BB66B20}" type="presParOf" srcId="{7BB72B4D-0D4E-4893-931A-B38CA630D674}" destId="{1006E53E-F48D-42E6-9B03-AC2BAE8CA57E}" srcOrd="1" destOrd="0" presId="urn:microsoft.com/office/officeart/2016/7/layout/BasicLinearProcessNumbered"/>
    <dgm:cxn modelId="{E5BB2916-D287-4ABE-A593-DB6872E674AB}" type="presParOf" srcId="{7BB72B4D-0D4E-4893-931A-B38CA630D674}" destId="{9F82F4A1-309D-4C3D-AA91-4F14AAB01B55}" srcOrd="2" destOrd="0" presId="urn:microsoft.com/office/officeart/2016/7/layout/BasicLinearProcessNumbered"/>
    <dgm:cxn modelId="{982B29E3-FD92-4919-A192-5AE6203A9901}" type="presParOf" srcId="{7BB72B4D-0D4E-4893-931A-B38CA630D674}" destId="{761F1119-BAA7-4186-A117-D062D6B9C247}" srcOrd="3" destOrd="0" presId="urn:microsoft.com/office/officeart/2016/7/layout/BasicLinearProcessNumbered"/>
    <dgm:cxn modelId="{2075BD8A-77AF-4AFE-8180-5504F62212B6}" type="presParOf" srcId="{2387773F-F269-410A-887F-85590F4F3862}" destId="{833877EC-4A10-49B9-9BE3-2BDED3B13FC1}" srcOrd="3" destOrd="0" presId="urn:microsoft.com/office/officeart/2016/7/layout/BasicLinearProcessNumbered"/>
    <dgm:cxn modelId="{4C133055-56F7-4D4D-B3E4-BDAC81A5F7D1}" type="presParOf" srcId="{2387773F-F269-410A-887F-85590F4F3862}" destId="{A53DD467-E460-4E0F-94FF-75F51BEB1DCE}" srcOrd="4" destOrd="0" presId="urn:microsoft.com/office/officeart/2016/7/layout/BasicLinearProcessNumbered"/>
    <dgm:cxn modelId="{F53571FB-0478-46A9-9474-CF55074D5BB8}" type="presParOf" srcId="{A53DD467-E460-4E0F-94FF-75F51BEB1DCE}" destId="{B375D81A-061B-431D-8FAB-178BFCE8296D}" srcOrd="0" destOrd="0" presId="urn:microsoft.com/office/officeart/2016/7/layout/BasicLinearProcessNumbered"/>
    <dgm:cxn modelId="{D0218DA1-5815-4D70-B15A-4435E58C5252}" type="presParOf" srcId="{A53DD467-E460-4E0F-94FF-75F51BEB1DCE}" destId="{31AD88B8-0B8F-4B74-B6D0-6F554044FC9B}" srcOrd="1" destOrd="0" presId="urn:microsoft.com/office/officeart/2016/7/layout/BasicLinearProcessNumbered"/>
    <dgm:cxn modelId="{515EBF38-ABBE-472F-8452-9C39A7365840}" type="presParOf" srcId="{A53DD467-E460-4E0F-94FF-75F51BEB1DCE}" destId="{80DD949B-8363-4F4D-BD9C-AF852A9F7BB6}" srcOrd="2" destOrd="0" presId="urn:microsoft.com/office/officeart/2016/7/layout/BasicLinearProcessNumbered"/>
    <dgm:cxn modelId="{5C250D9C-534F-460C-8FA3-78E144FEECA0}" type="presParOf" srcId="{A53DD467-E460-4E0F-94FF-75F51BEB1DCE}" destId="{CADB4D12-AC7D-4630-8028-4C96FE861749}" srcOrd="3" destOrd="0" presId="urn:microsoft.com/office/officeart/2016/7/layout/BasicLinearProcessNumbered"/>
    <dgm:cxn modelId="{C665FDAA-DB13-4834-B8D5-5FE09A2262CA}" type="presParOf" srcId="{2387773F-F269-410A-887F-85590F4F3862}" destId="{E4BDB966-DB21-44A4-B34F-014E10F365E6}" srcOrd="5" destOrd="0" presId="urn:microsoft.com/office/officeart/2016/7/layout/BasicLinearProcessNumbered"/>
    <dgm:cxn modelId="{DCE80F6E-37F6-417C-8539-8541E3FA3C53}" type="presParOf" srcId="{2387773F-F269-410A-887F-85590F4F3862}" destId="{E8024C58-EC6B-47C8-B535-8E2C0FE90844}" srcOrd="6" destOrd="0" presId="urn:microsoft.com/office/officeart/2016/7/layout/BasicLinearProcessNumbered"/>
    <dgm:cxn modelId="{B0063C19-98AF-4617-9140-29D2C34D8309}" type="presParOf" srcId="{E8024C58-EC6B-47C8-B535-8E2C0FE90844}" destId="{E49E4BE0-FC04-470B-B802-2FB71710D153}" srcOrd="0" destOrd="0" presId="urn:microsoft.com/office/officeart/2016/7/layout/BasicLinearProcessNumbered"/>
    <dgm:cxn modelId="{169B4F77-6930-4DC9-BFCB-6359B7CD9103}" type="presParOf" srcId="{E8024C58-EC6B-47C8-B535-8E2C0FE90844}" destId="{020BDDB8-7854-42D0-B6F4-5E1341CFCF7B}" srcOrd="1" destOrd="0" presId="urn:microsoft.com/office/officeart/2016/7/layout/BasicLinearProcessNumbered"/>
    <dgm:cxn modelId="{D0EEF1AD-1226-4F6E-8915-E52447A8E837}" type="presParOf" srcId="{E8024C58-EC6B-47C8-B535-8E2C0FE90844}" destId="{F602C961-1ADA-4261-9614-A76CFAB5D4E9}" srcOrd="2" destOrd="0" presId="urn:microsoft.com/office/officeart/2016/7/layout/BasicLinearProcessNumbered"/>
    <dgm:cxn modelId="{136779E7-6708-44D1-A9AC-171A74F782A3}" type="presParOf" srcId="{E8024C58-EC6B-47C8-B535-8E2C0FE90844}" destId="{CCE4836C-763A-462A-ABE8-21813ABA42C0}" srcOrd="3" destOrd="0" presId="urn:microsoft.com/office/officeart/2016/7/layout/BasicLinearProcessNumbered"/>
    <dgm:cxn modelId="{6DC32935-FCD6-414E-8F40-B209A3C9795F}" type="presParOf" srcId="{2387773F-F269-410A-887F-85590F4F3862}" destId="{62209D6A-0AEF-43CE-8A5C-2BA9A151A86C}" srcOrd="7" destOrd="0" presId="urn:microsoft.com/office/officeart/2016/7/layout/BasicLinearProcessNumbered"/>
    <dgm:cxn modelId="{E097FF27-845B-432A-AAD8-95E35E1BF904}" type="presParOf" srcId="{2387773F-F269-410A-887F-85590F4F3862}" destId="{33E96F35-6809-4272-922D-E71E20200FC7}" srcOrd="8" destOrd="0" presId="urn:microsoft.com/office/officeart/2016/7/layout/BasicLinearProcessNumbered"/>
    <dgm:cxn modelId="{F6C40823-EBFA-4855-A4B2-0174D5C86DC9}" type="presParOf" srcId="{33E96F35-6809-4272-922D-E71E20200FC7}" destId="{7CC1D208-974B-4B37-8A5A-CA229975FD5A}" srcOrd="0" destOrd="0" presId="urn:microsoft.com/office/officeart/2016/7/layout/BasicLinearProcessNumbered"/>
    <dgm:cxn modelId="{24219744-EED8-43E2-A955-6FAD46AB9C43}" type="presParOf" srcId="{33E96F35-6809-4272-922D-E71E20200FC7}" destId="{EC882F8E-086D-493E-AA6F-D0F50B0063D2}" srcOrd="1" destOrd="0" presId="urn:microsoft.com/office/officeart/2016/7/layout/BasicLinearProcessNumbered"/>
    <dgm:cxn modelId="{FCD8DBF0-A1DD-4FE1-AFA1-33C9B1DD52E1}" type="presParOf" srcId="{33E96F35-6809-4272-922D-E71E20200FC7}" destId="{D9FDA519-C25F-44D2-A3E4-D5CCE5A4EE0C}" srcOrd="2" destOrd="0" presId="urn:microsoft.com/office/officeart/2016/7/layout/BasicLinearProcessNumbered"/>
    <dgm:cxn modelId="{F3CBDC1B-86FE-41E8-8B30-FFF49D6B3CA5}" type="presParOf" srcId="{33E96F35-6809-4272-922D-E71E20200FC7}" destId="{3A7A22AC-264B-4D03-A033-A81E6EDB71E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C3E49-FFC6-451D-8D26-385C7BCDDCC1}">
      <dsp:nvSpPr>
        <dsp:cNvPr id="0" name=""/>
        <dsp:cNvSpPr/>
      </dsp:nvSpPr>
      <dsp:spPr>
        <a:xfrm>
          <a:off x="3646" y="486543"/>
          <a:ext cx="1974205" cy="276388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17" tIns="330200" rIns="15391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Combining Multiple Data Sources</a:t>
          </a:r>
          <a:endParaRPr lang="en-US" sz="1500" kern="1200"/>
        </a:p>
      </dsp:txBody>
      <dsp:txXfrm>
        <a:off x="3646" y="1536821"/>
        <a:ext cx="1974205" cy="1658332"/>
      </dsp:txXfrm>
    </dsp:sp>
    <dsp:sp modelId="{836B6C3D-DBEE-4ADF-93AD-68BFEB79C89F}">
      <dsp:nvSpPr>
        <dsp:cNvPr id="0" name=""/>
        <dsp:cNvSpPr/>
      </dsp:nvSpPr>
      <dsp:spPr>
        <a:xfrm>
          <a:off x="576165" y="762932"/>
          <a:ext cx="829166" cy="8291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45" tIns="12700" rIns="64645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97594" y="884361"/>
        <a:ext cx="586308" cy="586308"/>
      </dsp:txXfrm>
    </dsp:sp>
    <dsp:sp modelId="{526A7C8C-CA59-49B5-9995-F37EF6BF31C9}">
      <dsp:nvSpPr>
        <dsp:cNvPr id="0" name=""/>
        <dsp:cNvSpPr/>
      </dsp:nvSpPr>
      <dsp:spPr>
        <a:xfrm>
          <a:off x="3646" y="3250359"/>
          <a:ext cx="197420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17779-1D21-4373-88FC-F9D46E16CA87}">
      <dsp:nvSpPr>
        <dsp:cNvPr id="0" name=""/>
        <dsp:cNvSpPr/>
      </dsp:nvSpPr>
      <dsp:spPr>
        <a:xfrm>
          <a:off x="2175271" y="486543"/>
          <a:ext cx="1974205" cy="276388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17" tIns="330200" rIns="15391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Checking for Null Values in the Dataset</a:t>
          </a:r>
          <a:endParaRPr lang="en-US" sz="1500" kern="1200"/>
        </a:p>
      </dsp:txBody>
      <dsp:txXfrm>
        <a:off x="2175271" y="1536821"/>
        <a:ext cx="1974205" cy="1658332"/>
      </dsp:txXfrm>
    </dsp:sp>
    <dsp:sp modelId="{1006E53E-F48D-42E6-9B03-AC2BAE8CA57E}">
      <dsp:nvSpPr>
        <dsp:cNvPr id="0" name=""/>
        <dsp:cNvSpPr/>
      </dsp:nvSpPr>
      <dsp:spPr>
        <a:xfrm>
          <a:off x="2747791" y="762932"/>
          <a:ext cx="829166" cy="8291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45" tIns="12700" rIns="64645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869220" y="884361"/>
        <a:ext cx="586308" cy="586308"/>
      </dsp:txXfrm>
    </dsp:sp>
    <dsp:sp modelId="{9F82F4A1-309D-4C3D-AA91-4F14AAB01B55}">
      <dsp:nvSpPr>
        <dsp:cNvPr id="0" name=""/>
        <dsp:cNvSpPr/>
      </dsp:nvSpPr>
      <dsp:spPr>
        <a:xfrm>
          <a:off x="2175271" y="3250359"/>
          <a:ext cx="197420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5D81A-061B-431D-8FAB-178BFCE8296D}">
      <dsp:nvSpPr>
        <dsp:cNvPr id="0" name=""/>
        <dsp:cNvSpPr/>
      </dsp:nvSpPr>
      <dsp:spPr>
        <a:xfrm>
          <a:off x="4346897" y="486543"/>
          <a:ext cx="1974205" cy="276388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17" tIns="330200" rIns="15391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Dropping Unrequired Columns</a:t>
          </a:r>
          <a:endParaRPr lang="en-US" sz="1500" kern="1200"/>
        </a:p>
      </dsp:txBody>
      <dsp:txXfrm>
        <a:off x="4346897" y="1536821"/>
        <a:ext cx="1974205" cy="1658332"/>
      </dsp:txXfrm>
    </dsp:sp>
    <dsp:sp modelId="{31AD88B8-0B8F-4B74-B6D0-6F554044FC9B}">
      <dsp:nvSpPr>
        <dsp:cNvPr id="0" name=""/>
        <dsp:cNvSpPr/>
      </dsp:nvSpPr>
      <dsp:spPr>
        <a:xfrm>
          <a:off x="4919416" y="762932"/>
          <a:ext cx="829166" cy="8291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45" tIns="12700" rIns="64645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40845" y="884361"/>
        <a:ext cx="586308" cy="586308"/>
      </dsp:txXfrm>
    </dsp:sp>
    <dsp:sp modelId="{80DD949B-8363-4F4D-BD9C-AF852A9F7BB6}">
      <dsp:nvSpPr>
        <dsp:cNvPr id="0" name=""/>
        <dsp:cNvSpPr/>
      </dsp:nvSpPr>
      <dsp:spPr>
        <a:xfrm>
          <a:off x="4346897" y="3250359"/>
          <a:ext cx="197420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E4BE0-FC04-470B-B802-2FB71710D153}">
      <dsp:nvSpPr>
        <dsp:cNvPr id="0" name=""/>
        <dsp:cNvSpPr/>
      </dsp:nvSpPr>
      <dsp:spPr>
        <a:xfrm>
          <a:off x="6518523" y="486543"/>
          <a:ext cx="1974205" cy="276388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17" tIns="330200" rIns="15391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Plotting Graphs using Matplotlib</a:t>
          </a:r>
          <a:endParaRPr lang="en-US" sz="1500" kern="1200"/>
        </a:p>
      </dsp:txBody>
      <dsp:txXfrm>
        <a:off x="6518523" y="1536821"/>
        <a:ext cx="1974205" cy="1658332"/>
      </dsp:txXfrm>
    </dsp:sp>
    <dsp:sp modelId="{020BDDB8-7854-42D0-B6F4-5E1341CFCF7B}">
      <dsp:nvSpPr>
        <dsp:cNvPr id="0" name=""/>
        <dsp:cNvSpPr/>
      </dsp:nvSpPr>
      <dsp:spPr>
        <a:xfrm>
          <a:off x="7091042" y="762932"/>
          <a:ext cx="829166" cy="8291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45" tIns="12700" rIns="64645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12471" y="884361"/>
        <a:ext cx="586308" cy="586308"/>
      </dsp:txXfrm>
    </dsp:sp>
    <dsp:sp modelId="{F602C961-1ADA-4261-9614-A76CFAB5D4E9}">
      <dsp:nvSpPr>
        <dsp:cNvPr id="0" name=""/>
        <dsp:cNvSpPr/>
      </dsp:nvSpPr>
      <dsp:spPr>
        <a:xfrm>
          <a:off x="6518523" y="3250359"/>
          <a:ext cx="197420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1D208-974B-4B37-8A5A-CA229975FD5A}">
      <dsp:nvSpPr>
        <dsp:cNvPr id="0" name=""/>
        <dsp:cNvSpPr/>
      </dsp:nvSpPr>
      <dsp:spPr>
        <a:xfrm>
          <a:off x="8690148" y="486543"/>
          <a:ext cx="1974205" cy="276388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17" tIns="330200" rIns="15391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Downloading Cleaned Files and Uploading to Visualization Tool</a:t>
          </a:r>
          <a:r>
            <a:rPr lang="en-US" sz="1500" b="0" i="0" kern="1200" baseline="0"/>
            <a:t> </a:t>
          </a:r>
          <a:endParaRPr lang="en-US" sz="1500" kern="1200"/>
        </a:p>
      </dsp:txBody>
      <dsp:txXfrm>
        <a:off x="8690148" y="1536821"/>
        <a:ext cx="1974205" cy="1658332"/>
      </dsp:txXfrm>
    </dsp:sp>
    <dsp:sp modelId="{EC882F8E-086D-493E-AA6F-D0F50B0063D2}">
      <dsp:nvSpPr>
        <dsp:cNvPr id="0" name=""/>
        <dsp:cNvSpPr/>
      </dsp:nvSpPr>
      <dsp:spPr>
        <a:xfrm>
          <a:off x="9262668" y="762932"/>
          <a:ext cx="829166" cy="8291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45" tIns="12700" rIns="64645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384097" y="884361"/>
        <a:ext cx="586308" cy="586308"/>
      </dsp:txXfrm>
    </dsp:sp>
    <dsp:sp modelId="{D9FDA519-C25F-44D2-A3E4-D5CCE5A4EE0C}">
      <dsp:nvSpPr>
        <dsp:cNvPr id="0" name=""/>
        <dsp:cNvSpPr/>
      </dsp:nvSpPr>
      <dsp:spPr>
        <a:xfrm>
          <a:off x="8690148" y="3250359"/>
          <a:ext cx="197420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7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sz="4800" dirty="0"/>
              <a:t>Big game census  analytics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/>
              <a:t>By – V H Nidhi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enrichment process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My design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Big Game Census Analytics project is designed to explore the demographics, origins, and attributes of players participating in a major sporting event, such as the Super Bowl. The project leverages data from various sources to provide insights and visualizations that highlight interesting patterns and trends.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Tools used MS Excel, Python, Pandas, NumPy, Matplotlib, Power BI.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DATA ENRICHMENT PROCESS</a:t>
            </a:r>
          </a:p>
        </p:txBody>
      </p:sp>
      <p:pic>
        <p:nvPicPr>
          <p:cNvPr id="3" name="Content Placeholder 2" descr="A green square with a white x&#10;&#10;Description automatically generated">
            <a:extLst>
              <a:ext uri="{FF2B5EF4-FFF2-40B4-BE49-F238E27FC236}">
                <a16:creationId xmlns:a16="http://schemas.microsoft.com/office/drawing/2014/main" id="{B3E291E7-E0D8-2DFE-B715-0807D8AF42E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771736" y="2775055"/>
            <a:ext cx="2219325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Content Placeholder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A8926DF1-5977-3449-1A23-1C47A368CFFD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4681434" y="2775055"/>
            <a:ext cx="203835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A logo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9E88210D-0F3C-B5DD-34AD-6CB3676DF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325" y="2775055"/>
            <a:ext cx="2158896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3C774-F816-68E0-973E-546391C8E249}"/>
              </a:ext>
            </a:extLst>
          </p:cNvPr>
          <p:cNvCxnSpPr>
            <a:cxnSpLocks/>
          </p:cNvCxnSpPr>
          <p:nvPr/>
        </p:nvCxnSpPr>
        <p:spPr>
          <a:xfrm>
            <a:off x="3207895" y="3867462"/>
            <a:ext cx="1229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78DE16-AFDB-FB08-6659-1D0BC9459637}"/>
              </a:ext>
            </a:extLst>
          </p:cNvPr>
          <p:cNvCxnSpPr>
            <a:cxnSpLocks/>
          </p:cNvCxnSpPr>
          <p:nvPr/>
        </p:nvCxnSpPr>
        <p:spPr>
          <a:xfrm>
            <a:off x="7092846" y="3867462"/>
            <a:ext cx="1229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EE8E5D62-76E4-8DD4-4883-528336BEB42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45895300"/>
              </p:ext>
            </p:extLst>
          </p:nvPr>
        </p:nvGraphicFramePr>
        <p:xfrm>
          <a:off x="762001" y="2417763"/>
          <a:ext cx="10668000" cy="373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17197"/>
            <a:ext cx="4278313" cy="373754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​The top pie charts show the count of player names by conference.                       AFC – 50.85%,                 NFC – 49.15%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card shows the players’ team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bottom graph shows the number of players and their avg age in all states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E488D0-7A6C-4937-1EE5-A827D3E0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31513-E967-8B14-6E79-592650633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5" r="3752" b="1570"/>
          <a:stretch/>
        </p:blipFill>
        <p:spPr>
          <a:xfrm>
            <a:off x="6286247" y="1496239"/>
            <a:ext cx="4681928" cy="48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BE70-B554-FEF3-EA66-1D5FA13C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3FAC2A-CED9-AAB9-4A92-27145E66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0A1BEC-C547-3639-3920-8B632CE69C5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569627" y="1903751"/>
            <a:ext cx="4122294" cy="45720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589E9-E228-FFF1-7EC4-AE5BC4502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1903751"/>
            <a:ext cx="4515035" cy="4572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At the top features a slicer with a list of players’ names, allowing us to select and view their information.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In the middle it shows a visual map that shows the player’s birth state.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At the bottom it shows a </a:t>
            </a:r>
            <a:r>
              <a:rPr lang="en-IN" sz="2400" dirty="0" err="1"/>
              <a:t>treemap</a:t>
            </a:r>
            <a:r>
              <a:rPr lang="en-IN" sz="2400" dirty="0"/>
              <a:t> between the count of the player’s name and the player’s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29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17197"/>
            <a:ext cx="4278313" cy="37375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​ These cards show the average age and weight of the players, the player’s Jersey No, Years played, Their birthplace, and Their college name.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E488D0-7A6C-4937-1EE5-A827D3E0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212C7-DAC0-C63B-9752-D4A19653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731" y="1843790"/>
            <a:ext cx="4017364" cy="41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8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 dirty="0"/>
              <a:t>My design​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B7E0317-B10B-E2AF-3E9F-919F2229799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1625830" y="1806706"/>
            <a:ext cx="9720028" cy="4549644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58</TotalTime>
  <Words>279</Words>
  <Application>Microsoft Office PowerPoint</Application>
  <PresentationFormat>Widescreen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Wingdings</vt:lpstr>
      <vt:lpstr>Custom</vt:lpstr>
      <vt:lpstr>Big game census  analytics</vt:lpstr>
      <vt:lpstr>Agenda</vt:lpstr>
      <vt:lpstr>Introduction </vt:lpstr>
      <vt:lpstr>DATA ENRICHMENT PROCESS</vt:lpstr>
      <vt:lpstr>DATA PREPARATION</vt:lpstr>
      <vt:lpstr>ANALYSIS</vt:lpstr>
      <vt:lpstr>analysis</vt:lpstr>
      <vt:lpstr>ANALYSIS</vt:lpstr>
      <vt:lpstr>My design​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Nidhi Vellore</dc:creator>
  <cp:lastModifiedBy>Nidhi Vellore</cp:lastModifiedBy>
  <cp:revision>1</cp:revision>
  <dcterms:created xsi:type="dcterms:W3CDTF">2024-07-23T06:42:14Z</dcterms:created>
  <dcterms:modified xsi:type="dcterms:W3CDTF">2024-07-23T07:40:20Z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