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DB3209-A866-44D0-9207-4EB4E1D84B3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C63D1-6C87-4E08-A8A0-9DA96488318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74AAE7-1B1E-4666-9F45-3892384D40FC}">
      <dgm:prSet/>
      <dgm:spPr/>
      <dgm:t>
        <a:bodyPr/>
        <a:lstStyle/>
        <a:p>
          <a:pPr>
            <a:defRPr b="1"/>
          </a:pPr>
          <a:r>
            <a:rPr lang="en-US" b="1" i="0" baseline="0"/>
            <a:t>Data Cleaning and Preparation:</a:t>
          </a:r>
          <a:endParaRPr lang="en-US"/>
        </a:p>
      </dgm:t>
    </dgm:pt>
    <dgm:pt modelId="{E141DE5E-3681-4099-9EE6-7648E816B075}" type="parTrans" cxnId="{7C4DEA03-8673-4FEC-9415-78D8D3C7FC7C}">
      <dgm:prSet/>
      <dgm:spPr/>
      <dgm:t>
        <a:bodyPr/>
        <a:lstStyle/>
        <a:p>
          <a:endParaRPr lang="en-US"/>
        </a:p>
      </dgm:t>
    </dgm:pt>
    <dgm:pt modelId="{448E6FFA-B6F0-4BD4-985F-ECC86A8F973C}" type="sibTrans" cxnId="{7C4DEA03-8673-4FEC-9415-78D8D3C7FC7C}">
      <dgm:prSet/>
      <dgm:spPr/>
      <dgm:t>
        <a:bodyPr/>
        <a:lstStyle/>
        <a:p>
          <a:endParaRPr lang="en-US"/>
        </a:p>
      </dgm:t>
    </dgm:pt>
    <dgm:pt modelId="{59979F79-1C09-4BA1-9A26-6CD258E0526D}">
      <dgm:prSet/>
      <dgm:spPr/>
      <dgm:t>
        <a:bodyPr/>
        <a:lstStyle/>
        <a:p>
          <a:r>
            <a:rPr lang="en-US" b="0" i="0" baseline="0"/>
            <a:t>Clean and preprocess the dataset, addressing missing values or outliers.</a:t>
          </a:r>
          <a:endParaRPr lang="en-US"/>
        </a:p>
      </dgm:t>
    </dgm:pt>
    <dgm:pt modelId="{F8C8DB05-144F-48B7-9D16-2655CE06CF55}" type="parTrans" cxnId="{715C6DB0-DD26-44E0-9454-643D0AD83FE7}">
      <dgm:prSet/>
      <dgm:spPr/>
      <dgm:t>
        <a:bodyPr/>
        <a:lstStyle/>
        <a:p>
          <a:endParaRPr lang="en-US"/>
        </a:p>
      </dgm:t>
    </dgm:pt>
    <dgm:pt modelId="{6BE0A75A-2311-4FE4-8552-83C417B1C9BF}" type="sibTrans" cxnId="{715C6DB0-DD26-44E0-9454-643D0AD83FE7}">
      <dgm:prSet/>
      <dgm:spPr/>
      <dgm:t>
        <a:bodyPr/>
        <a:lstStyle/>
        <a:p>
          <a:endParaRPr lang="en-US"/>
        </a:p>
      </dgm:t>
    </dgm:pt>
    <dgm:pt modelId="{9D807585-6C09-441E-A5F6-E30B2B5FDD9C}">
      <dgm:prSet/>
      <dgm:spPr/>
      <dgm:t>
        <a:bodyPr/>
        <a:lstStyle/>
        <a:p>
          <a:r>
            <a:rPr lang="en-US" b="0" i="0" baseline="0"/>
            <a:t>Convert relevant columns to appropriate data types.</a:t>
          </a:r>
          <a:endParaRPr lang="en-US"/>
        </a:p>
      </dgm:t>
    </dgm:pt>
    <dgm:pt modelId="{5568304A-314E-40A1-9CCB-4B582FDE414D}" type="parTrans" cxnId="{5C5F45B4-730D-4900-A402-09C0EA861ABD}">
      <dgm:prSet/>
      <dgm:spPr/>
      <dgm:t>
        <a:bodyPr/>
        <a:lstStyle/>
        <a:p>
          <a:endParaRPr lang="en-US"/>
        </a:p>
      </dgm:t>
    </dgm:pt>
    <dgm:pt modelId="{B729B4E7-A319-4476-ACBE-691947DF3C2A}" type="sibTrans" cxnId="{5C5F45B4-730D-4900-A402-09C0EA861ABD}">
      <dgm:prSet/>
      <dgm:spPr/>
      <dgm:t>
        <a:bodyPr/>
        <a:lstStyle/>
        <a:p>
          <a:endParaRPr lang="en-US"/>
        </a:p>
      </dgm:t>
    </dgm:pt>
    <dgm:pt modelId="{4AD14061-52AB-4645-AAFE-AFBDB99D808D}">
      <dgm:prSet/>
      <dgm:spPr/>
      <dgm:t>
        <a:bodyPr/>
        <a:lstStyle/>
        <a:p>
          <a:pPr>
            <a:defRPr b="1"/>
          </a:pPr>
          <a:r>
            <a:rPr lang="en-US" b="1" i="0" baseline="0"/>
            <a:t>Exploratory Data Analysis (EDA):</a:t>
          </a:r>
          <a:endParaRPr lang="en-US"/>
        </a:p>
      </dgm:t>
    </dgm:pt>
    <dgm:pt modelId="{C72F691C-DD67-42C6-AF72-18CD042BC9D1}" type="parTrans" cxnId="{B9AEF3DA-8DD0-41BE-A92D-5F875306FC15}">
      <dgm:prSet/>
      <dgm:spPr/>
      <dgm:t>
        <a:bodyPr/>
        <a:lstStyle/>
        <a:p>
          <a:endParaRPr lang="en-US"/>
        </a:p>
      </dgm:t>
    </dgm:pt>
    <dgm:pt modelId="{96E26EB0-4493-400E-A8F3-DE490CAF2582}" type="sibTrans" cxnId="{B9AEF3DA-8DD0-41BE-A92D-5F875306FC15}">
      <dgm:prSet/>
      <dgm:spPr/>
      <dgm:t>
        <a:bodyPr/>
        <a:lstStyle/>
        <a:p>
          <a:endParaRPr lang="en-US"/>
        </a:p>
      </dgm:t>
    </dgm:pt>
    <dgm:pt modelId="{02718461-D7E8-4D4C-B42F-CF7F642FA4C6}">
      <dgm:prSet/>
      <dgm:spPr/>
      <dgm:t>
        <a:bodyPr/>
        <a:lstStyle/>
        <a:p>
          <a:r>
            <a:rPr lang="en-US" b="0" i="0" baseline="0"/>
            <a:t>Explore patterns and distributions in view counts, like counts, and comments.</a:t>
          </a:r>
          <a:endParaRPr lang="en-US"/>
        </a:p>
      </dgm:t>
    </dgm:pt>
    <dgm:pt modelId="{E23D195C-54F7-47F9-9FAB-59C7E25D7995}" type="parTrans" cxnId="{F79FD94C-BA8E-4AE8-87B9-4A4C4A211744}">
      <dgm:prSet/>
      <dgm:spPr/>
      <dgm:t>
        <a:bodyPr/>
        <a:lstStyle/>
        <a:p>
          <a:endParaRPr lang="en-US"/>
        </a:p>
      </dgm:t>
    </dgm:pt>
    <dgm:pt modelId="{5C9A966A-6E8B-4E46-819D-4841720971FE}" type="sibTrans" cxnId="{F79FD94C-BA8E-4AE8-87B9-4A4C4A211744}">
      <dgm:prSet/>
      <dgm:spPr/>
      <dgm:t>
        <a:bodyPr/>
        <a:lstStyle/>
        <a:p>
          <a:endParaRPr lang="en-US"/>
        </a:p>
      </dgm:t>
    </dgm:pt>
    <dgm:pt modelId="{90976605-9137-4D06-B404-8880A9600ADF}">
      <dgm:prSet/>
      <dgm:spPr/>
      <dgm:t>
        <a:bodyPr/>
        <a:lstStyle/>
        <a:p>
          <a:r>
            <a:rPr lang="en-US" b="0" i="0" baseline="0"/>
            <a:t>Identify trends in the popularity and engagement of YouTube song videos.</a:t>
          </a:r>
          <a:endParaRPr lang="en-US"/>
        </a:p>
      </dgm:t>
    </dgm:pt>
    <dgm:pt modelId="{280F453E-0FC9-4660-BDDA-57226519D37A}" type="parTrans" cxnId="{E6A5B953-E4CE-438D-9140-B696B33971F0}">
      <dgm:prSet/>
      <dgm:spPr/>
      <dgm:t>
        <a:bodyPr/>
        <a:lstStyle/>
        <a:p>
          <a:endParaRPr lang="en-US"/>
        </a:p>
      </dgm:t>
    </dgm:pt>
    <dgm:pt modelId="{DA3B809F-3BCB-47BB-9C29-D08B3988A1AE}" type="sibTrans" cxnId="{E6A5B953-E4CE-438D-9140-B696B33971F0}">
      <dgm:prSet/>
      <dgm:spPr/>
      <dgm:t>
        <a:bodyPr/>
        <a:lstStyle/>
        <a:p>
          <a:endParaRPr lang="en-US"/>
        </a:p>
      </dgm:t>
    </dgm:pt>
    <dgm:pt modelId="{46D031EA-431E-4013-9257-D8FDCFE3DC81}">
      <dgm:prSet/>
      <dgm:spPr/>
      <dgm:t>
        <a:bodyPr/>
        <a:lstStyle/>
        <a:p>
          <a:pPr>
            <a:defRPr b="1"/>
          </a:pPr>
          <a:r>
            <a:rPr lang="en-US" b="1" i="0" baseline="0"/>
            <a:t>Content and Channel Analysis:</a:t>
          </a:r>
          <a:endParaRPr lang="en-US"/>
        </a:p>
      </dgm:t>
    </dgm:pt>
    <dgm:pt modelId="{497817C4-A7A8-43ED-854F-2FDF30DA0475}" type="parTrans" cxnId="{A8B41188-B927-4002-B68E-DC5E4BA28C69}">
      <dgm:prSet/>
      <dgm:spPr/>
      <dgm:t>
        <a:bodyPr/>
        <a:lstStyle/>
        <a:p>
          <a:endParaRPr lang="en-US"/>
        </a:p>
      </dgm:t>
    </dgm:pt>
    <dgm:pt modelId="{74FB63EE-2BC6-422E-98DD-EDE1EFC2A353}" type="sibTrans" cxnId="{A8B41188-B927-4002-B68E-DC5E4BA28C69}">
      <dgm:prSet/>
      <dgm:spPr/>
      <dgm:t>
        <a:bodyPr/>
        <a:lstStyle/>
        <a:p>
          <a:endParaRPr lang="en-US"/>
        </a:p>
      </dgm:t>
    </dgm:pt>
    <dgm:pt modelId="{ECB7B038-7031-40BC-A5D5-8B4E0D6D8914}">
      <dgm:prSet/>
      <dgm:spPr/>
      <dgm:t>
        <a:bodyPr/>
        <a:lstStyle/>
        <a:p>
          <a:r>
            <a:rPr lang="en-US" b="0" i="0" baseline="0"/>
            <a:t>Analyze the distribution of videos across different channels.</a:t>
          </a:r>
          <a:endParaRPr lang="en-US"/>
        </a:p>
      </dgm:t>
    </dgm:pt>
    <dgm:pt modelId="{A5C9F8D3-AEFB-45C4-A97E-034CD1FD0930}" type="parTrans" cxnId="{2C3C5D7E-4EAF-4C1A-8503-741899D3240A}">
      <dgm:prSet/>
      <dgm:spPr/>
      <dgm:t>
        <a:bodyPr/>
        <a:lstStyle/>
        <a:p>
          <a:endParaRPr lang="en-US"/>
        </a:p>
      </dgm:t>
    </dgm:pt>
    <dgm:pt modelId="{A1188E7C-2AA1-4998-AE10-5616D0CB9F6F}" type="sibTrans" cxnId="{2C3C5D7E-4EAF-4C1A-8503-741899D3240A}">
      <dgm:prSet/>
      <dgm:spPr/>
      <dgm:t>
        <a:bodyPr/>
        <a:lstStyle/>
        <a:p>
          <a:endParaRPr lang="en-US"/>
        </a:p>
      </dgm:t>
    </dgm:pt>
    <dgm:pt modelId="{6507A497-7B35-4D8F-8B77-337A18F112E3}">
      <dgm:prSet/>
      <dgm:spPr/>
      <dgm:t>
        <a:bodyPr/>
        <a:lstStyle/>
        <a:p>
          <a:r>
            <a:rPr lang="en-US" b="0" i="0" baseline="0"/>
            <a:t>Identify popular tags and their correlation with view counts.</a:t>
          </a:r>
          <a:endParaRPr lang="en-US"/>
        </a:p>
      </dgm:t>
    </dgm:pt>
    <dgm:pt modelId="{E5416A02-0DB8-4051-81CD-7CBBFDD4D936}" type="parTrans" cxnId="{E41CBD8E-79AC-4779-8E61-85D35CCD8DA6}">
      <dgm:prSet/>
      <dgm:spPr/>
      <dgm:t>
        <a:bodyPr/>
        <a:lstStyle/>
        <a:p>
          <a:endParaRPr lang="en-US"/>
        </a:p>
      </dgm:t>
    </dgm:pt>
    <dgm:pt modelId="{26E0EBF2-1987-4933-BB03-568F505D89A6}" type="sibTrans" cxnId="{E41CBD8E-79AC-4779-8E61-85D35CCD8DA6}">
      <dgm:prSet/>
      <dgm:spPr/>
      <dgm:t>
        <a:bodyPr/>
        <a:lstStyle/>
        <a:p>
          <a:endParaRPr lang="en-US"/>
        </a:p>
      </dgm:t>
    </dgm:pt>
    <dgm:pt modelId="{96943F03-641E-4F9F-81A1-98B1ECD5C0A3}">
      <dgm:prSet/>
      <dgm:spPr/>
      <dgm:t>
        <a:bodyPr/>
        <a:lstStyle/>
        <a:p>
          <a:pPr>
            <a:defRPr b="1"/>
          </a:pPr>
          <a:r>
            <a:rPr lang="en-US" b="1" i="0" baseline="0"/>
            <a:t>Temporal Trends:</a:t>
          </a:r>
          <a:endParaRPr lang="en-US"/>
        </a:p>
      </dgm:t>
    </dgm:pt>
    <dgm:pt modelId="{27F4C3FE-88D6-409D-8A08-92D4A705FA0C}" type="parTrans" cxnId="{4343B834-3280-4F7D-9AA0-6B1373BC99B1}">
      <dgm:prSet/>
      <dgm:spPr/>
      <dgm:t>
        <a:bodyPr/>
        <a:lstStyle/>
        <a:p>
          <a:endParaRPr lang="en-US"/>
        </a:p>
      </dgm:t>
    </dgm:pt>
    <dgm:pt modelId="{1BEE1B04-0089-47E7-8EC3-7CACAD9365C1}" type="sibTrans" cxnId="{4343B834-3280-4F7D-9AA0-6B1373BC99B1}">
      <dgm:prSet/>
      <dgm:spPr/>
      <dgm:t>
        <a:bodyPr/>
        <a:lstStyle/>
        <a:p>
          <a:endParaRPr lang="en-US"/>
        </a:p>
      </dgm:t>
    </dgm:pt>
    <dgm:pt modelId="{A91ADD97-A797-49FF-A954-BF201510312A}">
      <dgm:prSet/>
      <dgm:spPr/>
      <dgm:t>
        <a:bodyPr/>
        <a:lstStyle/>
        <a:p>
          <a:r>
            <a:rPr lang="en-US" b="0" i="0" baseline="0"/>
            <a:t>Explore how YouTube song video metrics vary over time.</a:t>
          </a:r>
          <a:endParaRPr lang="en-US"/>
        </a:p>
      </dgm:t>
    </dgm:pt>
    <dgm:pt modelId="{A2F91103-F50A-40CA-A4BD-58E8D62036B4}" type="parTrans" cxnId="{9BD482C4-B975-4802-84AD-C334E2729AE9}">
      <dgm:prSet/>
      <dgm:spPr/>
      <dgm:t>
        <a:bodyPr/>
        <a:lstStyle/>
        <a:p>
          <a:endParaRPr lang="en-US"/>
        </a:p>
      </dgm:t>
    </dgm:pt>
    <dgm:pt modelId="{41410AC4-9B97-40ED-9917-A3AE1318AE27}" type="sibTrans" cxnId="{9BD482C4-B975-4802-84AD-C334E2729AE9}">
      <dgm:prSet/>
      <dgm:spPr/>
      <dgm:t>
        <a:bodyPr/>
        <a:lstStyle/>
        <a:p>
          <a:endParaRPr lang="en-US"/>
        </a:p>
      </dgm:t>
    </dgm:pt>
    <dgm:pt modelId="{D0E47A49-6D28-4664-AD1F-239934845574}">
      <dgm:prSet/>
      <dgm:spPr/>
      <dgm:t>
        <a:bodyPr/>
        <a:lstStyle/>
        <a:p>
          <a:r>
            <a:rPr lang="en-US" b="0" i="0" baseline="0"/>
            <a:t>Identify peak publishing times and their impact on engagement.</a:t>
          </a:r>
          <a:endParaRPr lang="en-US"/>
        </a:p>
      </dgm:t>
    </dgm:pt>
    <dgm:pt modelId="{1D1D7804-13C0-42E4-B220-FE3A7054D617}" type="parTrans" cxnId="{FF02BA7D-73B3-4F40-94AE-B2BDDA546B1A}">
      <dgm:prSet/>
      <dgm:spPr/>
      <dgm:t>
        <a:bodyPr/>
        <a:lstStyle/>
        <a:p>
          <a:endParaRPr lang="en-US"/>
        </a:p>
      </dgm:t>
    </dgm:pt>
    <dgm:pt modelId="{0FDE02BD-4D33-4B33-AC9A-6959A463A974}" type="sibTrans" cxnId="{FF02BA7D-73B3-4F40-94AE-B2BDDA546B1A}">
      <dgm:prSet/>
      <dgm:spPr/>
      <dgm:t>
        <a:bodyPr/>
        <a:lstStyle/>
        <a:p>
          <a:endParaRPr lang="en-US"/>
        </a:p>
      </dgm:t>
    </dgm:pt>
    <dgm:pt modelId="{8185290B-49C9-402F-9CD1-9A097F291829}">
      <dgm:prSet/>
      <dgm:spPr/>
      <dgm:t>
        <a:bodyPr/>
        <a:lstStyle/>
        <a:p>
          <a:pPr>
            <a:defRPr b="1"/>
          </a:pPr>
          <a:r>
            <a:rPr lang="en-US" b="1" i="0" baseline="0"/>
            <a:t>User Engagement Insights:</a:t>
          </a:r>
          <a:endParaRPr lang="en-US"/>
        </a:p>
      </dgm:t>
    </dgm:pt>
    <dgm:pt modelId="{1498D88D-15B3-47C8-87E6-8DD721340158}" type="parTrans" cxnId="{8F142F2D-EA33-410E-8A85-22BD75C577B5}">
      <dgm:prSet/>
      <dgm:spPr/>
      <dgm:t>
        <a:bodyPr/>
        <a:lstStyle/>
        <a:p>
          <a:endParaRPr lang="en-US"/>
        </a:p>
      </dgm:t>
    </dgm:pt>
    <dgm:pt modelId="{413FCA36-52A1-48DC-BAB3-A3B61EC9A3C4}" type="sibTrans" cxnId="{8F142F2D-EA33-410E-8A85-22BD75C577B5}">
      <dgm:prSet/>
      <dgm:spPr/>
      <dgm:t>
        <a:bodyPr/>
        <a:lstStyle/>
        <a:p>
          <a:endParaRPr lang="en-US"/>
        </a:p>
      </dgm:t>
    </dgm:pt>
    <dgm:pt modelId="{A6B57E96-5874-497C-B037-E8BA4FAF8135}">
      <dgm:prSet/>
      <dgm:spPr/>
      <dgm:t>
        <a:bodyPr/>
        <a:lstStyle/>
        <a:p>
          <a:r>
            <a:rPr lang="en-US" b="0" i="0" baseline="0"/>
            <a:t>Investigate relationships between likes, comments, and views.</a:t>
          </a:r>
          <a:endParaRPr lang="en-US"/>
        </a:p>
      </dgm:t>
    </dgm:pt>
    <dgm:pt modelId="{4ADB9536-35B7-4384-BB56-A847512D20A2}" type="parTrans" cxnId="{69A568F4-EFCD-4742-95BF-30F02B12F3F7}">
      <dgm:prSet/>
      <dgm:spPr/>
      <dgm:t>
        <a:bodyPr/>
        <a:lstStyle/>
        <a:p>
          <a:endParaRPr lang="en-US"/>
        </a:p>
      </dgm:t>
    </dgm:pt>
    <dgm:pt modelId="{E725A4E2-D3F0-4172-8050-FBB49F249009}" type="sibTrans" cxnId="{69A568F4-EFCD-4742-95BF-30F02B12F3F7}">
      <dgm:prSet/>
      <dgm:spPr/>
      <dgm:t>
        <a:bodyPr/>
        <a:lstStyle/>
        <a:p>
          <a:endParaRPr lang="en-US"/>
        </a:p>
      </dgm:t>
    </dgm:pt>
    <dgm:pt modelId="{9926F6C1-2F5C-4F2E-B171-97C3421F8ED8}">
      <dgm:prSet/>
      <dgm:spPr/>
      <dgm:t>
        <a:bodyPr/>
        <a:lstStyle/>
        <a:p>
          <a:r>
            <a:rPr lang="en-US" b="0" i="0" baseline="0"/>
            <a:t>Identify factors influencing user engagement with YouTube song videos.</a:t>
          </a:r>
          <a:endParaRPr lang="en-US"/>
        </a:p>
      </dgm:t>
    </dgm:pt>
    <dgm:pt modelId="{2195AA08-A4D3-4129-86B0-271AD6F4C055}" type="parTrans" cxnId="{D4385A9B-171A-4D94-97DF-CB4890FA2B20}">
      <dgm:prSet/>
      <dgm:spPr/>
      <dgm:t>
        <a:bodyPr/>
        <a:lstStyle/>
        <a:p>
          <a:endParaRPr lang="en-US"/>
        </a:p>
      </dgm:t>
    </dgm:pt>
    <dgm:pt modelId="{DC13A35F-4D7A-4E39-9936-D837038BF3CE}" type="sibTrans" cxnId="{D4385A9B-171A-4D94-97DF-CB4890FA2B20}">
      <dgm:prSet/>
      <dgm:spPr/>
      <dgm:t>
        <a:bodyPr/>
        <a:lstStyle/>
        <a:p>
          <a:endParaRPr lang="en-US"/>
        </a:p>
      </dgm:t>
    </dgm:pt>
    <dgm:pt modelId="{BA88DE31-8E4F-4389-B13A-A1EAB2921EC1}" type="pres">
      <dgm:prSet presAssocID="{71FC63D1-6C87-4E08-A8A0-9DA964883184}" presName="root" presStyleCnt="0">
        <dgm:presLayoutVars>
          <dgm:dir/>
          <dgm:resizeHandles val="exact"/>
        </dgm:presLayoutVars>
      </dgm:prSet>
      <dgm:spPr/>
    </dgm:pt>
    <dgm:pt modelId="{0815C1C4-979E-45CD-BB5F-488A6B85BA0F}" type="pres">
      <dgm:prSet presAssocID="{1B74AAE7-1B1E-4666-9F45-3892384D40FC}" presName="compNode" presStyleCnt="0"/>
      <dgm:spPr/>
    </dgm:pt>
    <dgm:pt modelId="{0E965468-38EE-44D8-A323-9EFCDC99B5BF}" type="pres">
      <dgm:prSet presAssocID="{1B74AAE7-1B1E-4666-9F45-3892384D40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783EE236-A16D-46BF-B6AB-4721F3D17970}" type="pres">
      <dgm:prSet presAssocID="{1B74AAE7-1B1E-4666-9F45-3892384D40FC}" presName="iconSpace" presStyleCnt="0"/>
      <dgm:spPr/>
    </dgm:pt>
    <dgm:pt modelId="{9393BFD6-EA51-4772-9696-C2B9D355BD70}" type="pres">
      <dgm:prSet presAssocID="{1B74AAE7-1B1E-4666-9F45-3892384D40FC}" presName="parTx" presStyleLbl="revTx" presStyleIdx="0" presStyleCnt="10">
        <dgm:presLayoutVars>
          <dgm:chMax val="0"/>
          <dgm:chPref val="0"/>
        </dgm:presLayoutVars>
      </dgm:prSet>
      <dgm:spPr/>
    </dgm:pt>
    <dgm:pt modelId="{90325332-D966-4AA9-BAAE-4658A4ED0330}" type="pres">
      <dgm:prSet presAssocID="{1B74AAE7-1B1E-4666-9F45-3892384D40FC}" presName="txSpace" presStyleCnt="0"/>
      <dgm:spPr/>
    </dgm:pt>
    <dgm:pt modelId="{4E8423CE-960D-49C6-8FAB-02DC71C1982E}" type="pres">
      <dgm:prSet presAssocID="{1B74AAE7-1B1E-4666-9F45-3892384D40FC}" presName="desTx" presStyleLbl="revTx" presStyleIdx="1" presStyleCnt="10">
        <dgm:presLayoutVars/>
      </dgm:prSet>
      <dgm:spPr/>
    </dgm:pt>
    <dgm:pt modelId="{E29401AC-8184-4707-9C18-798EA8837AE3}" type="pres">
      <dgm:prSet presAssocID="{448E6FFA-B6F0-4BD4-985F-ECC86A8F973C}" presName="sibTrans" presStyleCnt="0"/>
      <dgm:spPr/>
    </dgm:pt>
    <dgm:pt modelId="{4CD36A93-BA1B-4EE5-B154-DFD6D5390D48}" type="pres">
      <dgm:prSet presAssocID="{4AD14061-52AB-4645-AAFE-AFBDB99D808D}" presName="compNode" presStyleCnt="0"/>
      <dgm:spPr/>
    </dgm:pt>
    <dgm:pt modelId="{CB331695-9024-402B-9F21-4034E0F0A5B5}" type="pres">
      <dgm:prSet presAssocID="{4AD14061-52AB-4645-AAFE-AFBDB99D808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AB26CBC-E0DB-49B6-852E-F753D2C06946}" type="pres">
      <dgm:prSet presAssocID="{4AD14061-52AB-4645-AAFE-AFBDB99D808D}" presName="iconSpace" presStyleCnt="0"/>
      <dgm:spPr/>
    </dgm:pt>
    <dgm:pt modelId="{01970637-26A6-4087-9A69-FD0741710840}" type="pres">
      <dgm:prSet presAssocID="{4AD14061-52AB-4645-AAFE-AFBDB99D808D}" presName="parTx" presStyleLbl="revTx" presStyleIdx="2" presStyleCnt="10">
        <dgm:presLayoutVars>
          <dgm:chMax val="0"/>
          <dgm:chPref val="0"/>
        </dgm:presLayoutVars>
      </dgm:prSet>
      <dgm:spPr/>
    </dgm:pt>
    <dgm:pt modelId="{DE201CD5-BDCA-429A-86C7-78D6FAF846E4}" type="pres">
      <dgm:prSet presAssocID="{4AD14061-52AB-4645-AAFE-AFBDB99D808D}" presName="txSpace" presStyleCnt="0"/>
      <dgm:spPr/>
    </dgm:pt>
    <dgm:pt modelId="{D704552D-A080-4B80-A236-6537DE9E408F}" type="pres">
      <dgm:prSet presAssocID="{4AD14061-52AB-4645-AAFE-AFBDB99D808D}" presName="desTx" presStyleLbl="revTx" presStyleIdx="3" presStyleCnt="10">
        <dgm:presLayoutVars/>
      </dgm:prSet>
      <dgm:spPr/>
    </dgm:pt>
    <dgm:pt modelId="{9000DF74-3D55-4B0E-B054-B1A42E5152DD}" type="pres">
      <dgm:prSet presAssocID="{96E26EB0-4493-400E-A8F3-DE490CAF2582}" presName="sibTrans" presStyleCnt="0"/>
      <dgm:spPr/>
    </dgm:pt>
    <dgm:pt modelId="{76AC1328-58BE-4D99-A4CE-5230822DA84A}" type="pres">
      <dgm:prSet presAssocID="{46D031EA-431E-4013-9257-D8FDCFE3DC81}" presName="compNode" presStyleCnt="0"/>
      <dgm:spPr/>
    </dgm:pt>
    <dgm:pt modelId="{3034B25D-41E6-4900-A61F-93A5F706ABF3}" type="pres">
      <dgm:prSet presAssocID="{46D031EA-431E-4013-9257-D8FDCFE3DC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1FC8478-4EEC-4AEA-AF5E-8CC88EC14C9E}" type="pres">
      <dgm:prSet presAssocID="{46D031EA-431E-4013-9257-D8FDCFE3DC81}" presName="iconSpace" presStyleCnt="0"/>
      <dgm:spPr/>
    </dgm:pt>
    <dgm:pt modelId="{34A58A64-B3CC-4753-94D8-D3E43316149E}" type="pres">
      <dgm:prSet presAssocID="{46D031EA-431E-4013-9257-D8FDCFE3DC81}" presName="parTx" presStyleLbl="revTx" presStyleIdx="4" presStyleCnt="10">
        <dgm:presLayoutVars>
          <dgm:chMax val="0"/>
          <dgm:chPref val="0"/>
        </dgm:presLayoutVars>
      </dgm:prSet>
      <dgm:spPr/>
    </dgm:pt>
    <dgm:pt modelId="{C641BC09-4F95-49B7-84DC-5C4BE19473DB}" type="pres">
      <dgm:prSet presAssocID="{46D031EA-431E-4013-9257-D8FDCFE3DC81}" presName="txSpace" presStyleCnt="0"/>
      <dgm:spPr/>
    </dgm:pt>
    <dgm:pt modelId="{A3182F0B-C8B5-4E6B-BBC9-BF0FDEC7099B}" type="pres">
      <dgm:prSet presAssocID="{46D031EA-431E-4013-9257-D8FDCFE3DC81}" presName="desTx" presStyleLbl="revTx" presStyleIdx="5" presStyleCnt="10">
        <dgm:presLayoutVars/>
      </dgm:prSet>
      <dgm:spPr/>
    </dgm:pt>
    <dgm:pt modelId="{0A490BE3-551C-4E6D-9AC7-6609A1DDC80F}" type="pres">
      <dgm:prSet presAssocID="{74FB63EE-2BC6-422E-98DD-EDE1EFC2A353}" presName="sibTrans" presStyleCnt="0"/>
      <dgm:spPr/>
    </dgm:pt>
    <dgm:pt modelId="{70EA612A-E3C2-4C57-B73F-6810822609AB}" type="pres">
      <dgm:prSet presAssocID="{96943F03-641E-4F9F-81A1-98B1ECD5C0A3}" presName="compNode" presStyleCnt="0"/>
      <dgm:spPr/>
    </dgm:pt>
    <dgm:pt modelId="{CA6D9262-25C7-456C-80F9-54B644A5354E}" type="pres">
      <dgm:prSet presAssocID="{96943F03-641E-4F9F-81A1-98B1ECD5C0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8E2B2DFE-6344-4543-8AFA-7B781F284774}" type="pres">
      <dgm:prSet presAssocID="{96943F03-641E-4F9F-81A1-98B1ECD5C0A3}" presName="iconSpace" presStyleCnt="0"/>
      <dgm:spPr/>
    </dgm:pt>
    <dgm:pt modelId="{468A0CB4-D314-4655-84A2-1A3CD70449B9}" type="pres">
      <dgm:prSet presAssocID="{96943F03-641E-4F9F-81A1-98B1ECD5C0A3}" presName="parTx" presStyleLbl="revTx" presStyleIdx="6" presStyleCnt="10">
        <dgm:presLayoutVars>
          <dgm:chMax val="0"/>
          <dgm:chPref val="0"/>
        </dgm:presLayoutVars>
      </dgm:prSet>
      <dgm:spPr/>
    </dgm:pt>
    <dgm:pt modelId="{F9FC2C61-71B3-4B8B-850C-C1343F1CDB6E}" type="pres">
      <dgm:prSet presAssocID="{96943F03-641E-4F9F-81A1-98B1ECD5C0A3}" presName="txSpace" presStyleCnt="0"/>
      <dgm:spPr/>
    </dgm:pt>
    <dgm:pt modelId="{E4F8D925-0689-4BFC-9CF6-32095139AE9B}" type="pres">
      <dgm:prSet presAssocID="{96943F03-641E-4F9F-81A1-98B1ECD5C0A3}" presName="desTx" presStyleLbl="revTx" presStyleIdx="7" presStyleCnt="10">
        <dgm:presLayoutVars/>
      </dgm:prSet>
      <dgm:spPr/>
    </dgm:pt>
    <dgm:pt modelId="{9179B43F-A46B-4E0D-83C1-8645F3DCF041}" type="pres">
      <dgm:prSet presAssocID="{1BEE1B04-0089-47E7-8EC3-7CACAD9365C1}" presName="sibTrans" presStyleCnt="0"/>
      <dgm:spPr/>
    </dgm:pt>
    <dgm:pt modelId="{9D4FD518-D3FB-472C-8311-6AAA17C53DC5}" type="pres">
      <dgm:prSet presAssocID="{8185290B-49C9-402F-9CD1-9A097F291829}" presName="compNode" presStyleCnt="0"/>
      <dgm:spPr/>
    </dgm:pt>
    <dgm:pt modelId="{9174C89C-3B63-41C7-AC04-4AEAD757F419}" type="pres">
      <dgm:prSet presAssocID="{8185290B-49C9-402F-9CD1-9A097F29182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40A08AD-AA00-41FB-AAEA-92824AD685B0}" type="pres">
      <dgm:prSet presAssocID="{8185290B-49C9-402F-9CD1-9A097F291829}" presName="iconSpace" presStyleCnt="0"/>
      <dgm:spPr/>
    </dgm:pt>
    <dgm:pt modelId="{DF50870E-445C-4CB0-AA03-3DE2168112D2}" type="pres">
      <dgm:prSet presAssocID="{8185290B-49C9-402F-9CD1-9A097F291829}" presName="parTx" presStyleLbl="revTx" presStyleIdx="8" presStyleCnt="10">
        <dgm:presLayoutVars>
          <dgm:chMax val="0"/>
          <dgm:chPref val="0"/>
        </dgm:presLayoutVars>
      </dgm:prSet>
      <dgm:spPr/>
    </dgm:pt>
    <dgm:pt modelId="{1C21E7A5-699A-4B22-AC3A-90EC8E100786}" type="pres">
      <dgm:prSet presAssocID="{8185290B-49C9-402F-9CD1-9A097F291829}" presName="txSpace" presStyleCnt="0"/>
      <dgm:spPr/>
    </dgm:pt>
    <dgm:pt modelId="{667B7F9B-7C6C-49A3-8D19-04FCBD4E186C}" type="pres">
      <dgm:prSet presAssocID="{8185290B-49C9-402F-9CD1-9A097F291829}" presName="desTx" presStyleLbl="revTx" presStyleIdx="9" presStyleCnt="10">
        <dgm:presLayoutVars/>
      </dgm:prSet>
      <dgm:spPr/>
    </dgm:pt>
  </dgm:ptLst>
  <dgm:cxnLst>
    <dgm:cxn modelId="{7C4DEA03-8673-4FEC-9415-78D8D3C7FC7C}" srcId="{71FC63D1-6C87-4E08-A8A0-9DA964883184}" destId="{1B74AAE7-1B1E-4666-9F45-3892384D40FC}" srcOrd="0" destOrd="0" parTransId="{E141DE5E-3681-4099-9EE6-7648E816B075}" sibTransId="{448E6FFA-B6F0-4BD4-985F-ECC86A8F973C}"/>
    <dgm:cxn modelId="{03207711-E69C-4FCF-A575-12C7277A86FB}" type="presOf" srcId="{A91ADD97-A797-49FF-A954-BF201510312A}" destId="{E4F8D925-0689-4BFC-9CF6-32095139AE9B}" srcOrd="0" destOrd="0" presId="urn:microsoft.com/office/officeart/2018/2/layout/IconLabelDescriptionList"/>
    <dgm:cxn modelId="{D1B90D20-43DF-4CDA-AC10-A79A1B8C4F73}" type="presOf" srcId="{D0E47A49-6D28-4664-AD1F-239934845574}" destId="{E4F8D925-0689-4BFC-9CF6-32095139AE9B}" srcOrd="0" destOrd="1" presId="urn:microsoft.com/office/officeart/2018/2/layout/IconLabelDescriptionList"/>
    <dgm:cxn modelId="{5E96FF21-9DA3-43AB-9C74-231CD0C6A594}" type="presOf" srcId="{4AD14061-52AB-4645-AAFE-AFBDB99D808D}" destId="{01970637-26A6-4087-9A69-FD0741710840}" srcOrd="0" destOrd="0" presId="urn:microsoft.com/office/officeart/2018/2/layout/IconLabelDescriptionList"/>
    <dgm:cxn modelId="{8F142F2D-EA33-410E-8A85-22BD75C577B5}" srcId="{71FC63D1-6C87-4E08-A8A0-9DA964883184}" destId="{8185290B-49C9-402F-9CD1-9A097F291829}" srcOrd="4" destOrd="0" parTransId="{1498D88D-15B3-47C8-87E6-8DD721340158}" sibTransId="{413FCA36-52A1-48DC-BAB3-A3B61EC9A3C4}"/>
    <dgm:cxn modelId="{14CEBC2D-F637-4977-8B8B-299C99DAC71C}" type="presOf" srcId="{90976605-9137-4D06-B404-8880A9600ADF}" destId="{D704552D-A080-4B80-A236-6537DE9E408F}" srcOrd="0" destOrd="1" presId="urn:microsoft.com/office/officeart/2018/2/layout/IconLabelDescriptionList"/>
    <dgm:cxn modelId="{4343B834-3280-4F7D-9AA0-6B1373BC99B1}" srcId="{71FC63D1-6C87-4E08-A8A0-9DA964883184}" destId="{96943F03-641E-4F9F-81A1-98B1ECD5C0A3}" srcOrd="3" destOrd="0" parTransId="{27F4C3FE-88D6-409D-8A08-92D4A705FA0C}" sibTransId="{1BEE1B04-0089-47E7-8EC3-7CACAD9365C1}"/>
    <dgm:cxn modelId="{BC8BF337-6C8A-4BFB-88BA-1F54A0F84CEE}" type="presOf" srcId="{46D031EA-431E-4013-9257-D8FDCFE3DC81}" destId="{34A58A64-B3CC-4753-94D8-D3E43316149E}" srcOrd="0" destOrd="0" presId="urn:microsoft.com/office/officeart/2018/2/layout/IconLabelDescriptionList"/>
    <dgm:cxn modelId="{8C9CB863-75CF-40DD-B267-CA0D43FA2969}" type="presOf" srcId="{96943F03-641E-4F9F-81A1-98B1ECD5C0A3}" destId="{468A0CB4-D314-4655-84A2-1A3CD70449B9}" srcOrd="0" destOrd="0" presId="urn:microsoft.com/office/officeart/2018/2/layout/IconLabelDescriptionList"/>
    <dgm:cxn modelId="{F79FD94C-BA8E-4AE8-87B9-4A4C4A211744}" srcId="{4AD14061-52AB-4645-AAFE-AFBDB99D808D}" destId="{02718461-D7E8-4D4C-B42F-CF7F642FA4C6}" srcOrd="0" destOrd="0" parTransId="{E23D195C-54F7-47F9-9FAB-59C7E25D7995}" sibTransId="{5C9A966A-6E8B-4E46-819D-4841720971FE}"/>
    <dgm:cxn modelId="{83547950-8F3B-4F3E-8B7E-BE05E1138F6A}" type="presOf" srcId="{ECB7B038-7031-40BC-A5D5-8B4E0D6D8914}" destId="{A3182F0B-C8B5-4E6B-BBC9-BF0FDEC7099B}" srcOrd="0" destOrd="0" presId="urn:microsoft.com/office/officeart/2018/2/layout/IconLabelDescriptionList"/>
    <dgm:cxn modelId="{E6A5B953-E4CE-438D-9140-B696B33971F0}" srcId="{4AD14061-52AB-4645-AAFE-AFBDB99D808D}" destId="{90976605-9137-4D06-B404-8880A9600ADF}" srcOrd="1" destOrd="0" parTransId="{280F453E-0FC9-4660-BDDA-57226519D37A}" sibTransId="{DA3B809F-3BCB-47BB-9C29-D08B3988A1AE}"/>
    <dgm:cxn modelId="{FF02BA7D-73B3-4F40-94AE-B2BDDA546B1A}" srcId="{96943F03-641E-4F9F-81A1-98B1ECD5C0A3}" destId="{D0E47A49-6D28-4664-AD1F-239934845574}" srcOrd="1" destOrd="0" parTransId="{1D1D7804-13C0-42E4-B220-FE3A7054D617}" sibTransId="{0FDE02BD-4D33-4B33-AC9A-6959A463A974}"/>
    <dgm:cxn modelId="{2C3C5D7E-4EAF-4C1A-8503-741899D3240A}" srcId="{46D031EA-431E-4013-9257-D8FDCFE3DC81}" destId="{ECB7B038-7031-40BC-A5D5-8B4E0D6D8914}" srcOrd="0" destOrd="0" parTransId="{A5C9F8D3-AEFB-45C4-A97E-034CD1FD0930}" sibTransId="{A1188E7C-2AA1-4998-AE10-5616D0CB9F6F}"/>
    <dgm:cxn modelId="{71A8B481-25EC-40A7-8988-650138A5ECD5}" type="presOf" srcId="{1B74AAE7-1B1E-4666-9F45-3892384D40FC}" destId="{9393BFD6-EA51-4772-9696-C2B9D355BD70}" srcOrd="0" destOrd="0" presId="urn:microsoft.com/office/officeart/2018/2/layout/IconLabelDescriptionList"/>
    <dgm:cxn modelId="{44AD9F87-9C86-4309-A8B4-CEE82F9492CB}" type="presOf" srcId="{8185290B-49C9-402F-9CD1-9A097F291829}" destId="{DF50870E-445C-4CB0-AA03-3DE2168112D2}" srcOrd="0" destOrd="0" presId="urn:microsoft.com/office/officeart/2018/2/layout/IconLabelDescriptionList"/>
    <dgm:cxn modelId="{A8B41188-B927-4002-B68E-DC5E4BA28C69}" srcId="{71FC63D1-6C87-4E08-A8A0-9DA964883184}" destId="{46D031EA-431E-4013-9257-D8FDCFE3DC81}" srcOrd="2" destOrd="0" parTransId="{497817C4-A7A8-43ED-854F-2FDF30DA0475}" sibTransId="{74FB63EE-2BC6-422E-98DD-EDE1EFC2A353}"/>
    <dgm:cxn modelId="{E41CBD8E-79AC-4779-8E61-85D35CCD8DA6}" srcId="{46D031EA-431E-4013-9257-D8FDCFE3DC81}" destId="{6507A497-7B35-4D8F-8B77-337A18F112E3}" srcOrd="1" destOrd="0" parTransId="{E5416A02-0DB8-4051-81CD-7CBBFDD4D936}" sibTransId="{26E0EBF2-1987-4933-BB03-568F505D89A6}"/>
    <dgm:cxn modelId="{D4385A9B-171A-4D94-97DF-CB4890FA2B20}" srcId="{8185290B-49C9-402F-9CD1-9A097F291829}" destId="{9926F6C1-2F5C-4F2E-B171-97C3421F8ED8}" srcOrd="1" destOrd="0" parTransId="{2195AA08-A4D3-4129-86B0-271AD6F4C055}" sibTransId="{DC13A35F-4D7A-4E39-9936-D837038BF3CE}"/>
    <dgm:cxn modelId="{212214A7-F229-4B30-9210-24A6EB7C7809}" type="presOf" srcId="{6507A497-7B35-4D8F-8B77-337A18F112E3}" destId="{A3182F0B-C8B5-4E6B-BBC9-BF0FDEC7099B}" srcOrd="0" destOrd="1" presId="urn:microsoft.com/office/officeart/2018/2/layout/IconLabelDescriptionList"/>
    <dgm:cxn modelId="{715C6DB0-DD26-44E0-9454-643D0AD83FE7}" srcId="{1B74AAE7-1B1E-4666-9F45-3892384D40FC}" destId="{59979F79-1C09-4BA1-9A26-6CD258E0526D}" srcOrd="0" destOrd="0" parTransId="{F8C8DB05-144F-48B7-9D16-2655CE06CF55}" sibTransId="{6BE0A75A-2311-4FE4-8552-83C417B1C9BF}"/>
    <dgm:cxn modelId="{5C5F45B4-730D-4900-A402-09C0EA861ABD}" srcId="{1B74AAE7-1B1E-4666-9F45-3892384D40FC}" destId="{9D807585-6C09-441E-A5F6-E30B2B5FDD9C}" srcOrd="1" destOrd="0" parTransId="{5568304A-314E-40A1-9CCB-4B582FDE414D}" sibTransId="{B729B4E7-A319-4476-ACBE-691947DF3C2A}"/>
    <dgm:cxn modelId="{EE1D3AB5-5BBA-4014-9BE6-1C319B3DDD00}" type="presOf" srcId="{71FC63D1-6C87-4E08-A8A0-9DA964883184}" destId="{BA88DE31-8E4F-4389-B13A-A1EAB2921EC1}" srcOrd="0" destOrd="0" presId="urn:microsoft.com/office/officeart/2018/2/layout/IconLabelDescriptionList"/>
    <dgm:cxn modelId="{915C09BE-7350-4114-B14B-371FC0B8A181}" type="presOf" srcId="{02718461-D7E8-4D4C-B42F-CF7F642FA4C6}" destId="{D704552D-A080-4B80-A236-6537DE9E408F}" srcOrd="0" destOrd="0" presId="urn:microsoft.com/office/officeart/2018/2/layout/IconLabelDescriptionList"/>
    <dgm:cxn modelId="{9BD482C4-B975-4802-84AD-C334E2729AE9}" srcId="{96943F03-641E-4F9F-81A1-98B1ECD5C0A3}" destId="{A91ADD97-A797-49FF-A954-BF201510312A}" srcOrd="0" destOrd="0" parTransId="{A2F91103-F50A-40CA-A4BD-58E8D62036B4}" sibTransId="{41410AC4-9B97-40ED-9917-A3AE1318AE27}"/>
    <dgm:cxn modelId="{BB0943CE-6F10-4722-800A-EAB9D9D0BAF5}" type="presOf" srcId="{59979F79-1C09-4BA1-9A26-6CD258E0526D}" destId="{4E8423CE-960D-49C6-8FAB-02DC71C1982E}" srcOrd="0" destOrd="0" presId="urn:microsoft.com/office/officeart/2018/2/layout/IconLabelDescriptionList"/>
    <dgm:cxn modelId="{D25DCBDA-5128-43EA-8360-A4C0B1A570FA}" type="presOf" srcId="{9926F6C1-2F5C-4F2E-B171-97C3421F8ED8}" destId="{667B7F9B-7C6C-49A3-8D19-04FCBD4E186C}" srcOrd="0" destOrd="1" presId="urn:microsoft.com/office/officeart/2018/2/layout/IconLabelDescriptionList"/>
    <dgm:cxn modelId="{B9AEF3DA-8DD0-41BE-A92D-5F875306FC15}" srcId="{71FC63D1-6C87-4E08-A8A0-9DA964883184}" destId="{4AD14061-52AB-4645-AAFE-AFBDB99D808D}" srcOrd="1" destOrd="0" parTransId="{C72F691C-DD67-42C6-AF72-18CD042BC9D1}" sibTransId="{96E26EB0-4493-400E-A8F3-DE490CAF2582}"/>
    <dgm:cxn modelId="{2645CFE1-DCF3-4E9D-B560-7294D21DF220}" type="presOf" srcId="{A6B57E96-5874-497C-B037-E8BA4FAF8135}" destId="{667B7F9B-7C6C-49A3-8D19-04FCBD4E186C}" srcOrd="0" destOrd="0" presId="urn:microsoft.com/office/officeart/2018/2/layout/IconLabelDescriptionList"/>
    <dgm:cxn modelId="{3AFAC3E5-F9F9-406C-BBBF-8F5976B52004}" type="presOf" srcId="{9D807585-6C09-441E-A5F6-E30B2B5FDD9C}" destId="{4E8423CE-960D-49C6-8FAB-02DC71C1982E}" srcOrd="0" destOrd="1" presId="urn:microsoft.com/office/officeart/2018/2/layout/IconLabelDescriptionList"/>
    <dgm:cxn modelId="{69A568F4-EFCD-4742-95BF-30F02B12F3F7}" srcId="{8185290B-49C9-402F-9CD1-9A097F291829}" destId="{A6B57E96-5874-497C-B037-E8BA4FAF8135}" srcOrd="0" destOrd="0" parTransId="{4ADB9536-35B7-4384-BB56-A847512D20A2}" sibTransId="{E725A4E2-D3F0-4172-8050-FBB49F249009}"/>
    <dgm:cxn modelId="{CA31EC02-5660-411C-960E-483D7EDACBAE}" type="presParOf" srcId="{BA88DE31-8E4F-4389-B13A-A1EAB2921EC1}" destId="{0815C1C4-979E-45CD-BB5F-488A6B85BA0F}" srcOrd="0" destOrd="0" presId="urn:microsoft.com/office/officeart/2018/2/layout/IconLabelDescriptionList"/>
    <dgm:cxn modelId="{6C593B84-3A62-4099-A74E-E8E7F45BAEE5}" type="presParOf" srcId="{0815C1C4-979E-45CD-BB5F-488A6B85BA0F}" destId="{0E965468-38EE-44D8-A323-9EFCDC99B5BF}" srcOrd="0" destOrd="0" presId="urn:microsoft.com/office/officeart/2018/2/layout/IconLabelDescriptionList"/>
    <dgm:cxn modelId="{A3E341D4-CDF8-4F1B-8BC7-520A701C4C37}" type="presParOf" srcId="{0815C1C4-979E-45CD-BB5F-488A6B85BA0F}" destId="{783EE236-A16D-46BF-B6AB-4721F3D17970}" srcOrd="1" destOrd="0" presId="urn:microsoft.com/office/officeart/2018/2/layout/IconLabelDescriptionList"/>
    <dgm:cxn modelId="{F2EF21DB-68A5-4B3D-9CCB-44C66F6801C5}" type="presParOf" srcId="{0815C1C4-979E-45CD-BB5F-488A6B85BA0F}" destId="{9393BFD6-EA51-4772-9696-C2B9D355BD70}" srcOrd="2" destOrd="0" presId="urn:microsoft.com/office/officeart/2018/2/layout/IconLabelDescriptionList"/>
    <dgm:cxn modelId="{C13157B8-4F08-46E3-8D30-C68933C06194}" type="presParOf" srcId="{0815C1C4-979E-45CD-BB5F-488A6B85BA0F}" destId="{90325332-D966-4AA9-BAAE-4658A4ED0330}" srcOrd="3" destOrd="0" presId="urn:microsoft.com/office/officeart/2018/2/layout/IconLabelDescriptionList"/>
    <dgm:cxn modelId="{DEEFDD63-313D-4F35-897D-1A8EA3DEB899}" type="presParOf" srcId="{0815C1C4-979E-45CD-BB5F-488A6B85BA0F}" destId="{4E8423CE-960D-49C6-8FAB-02DC71C1982E}" srcOrd="4" destOrd="0" presId="urn:microsoft.com/office/officeart/2018/2/layout/IconLabelDescriptionList"/>
    <dgm:cxn modelId="{65C2E8F3-BAD8-4D74-89EA-223977CD4205}" type="presParOf" srcId="{BA88DE31-8E4F-4389-B13A-A1EAB2921EC1}" destId="{E29401AC-8184-4707-9C18-798EA8837AE3}" srcOrd="1" destOrd="0" presId="urn:microsoft.com/office/officeart/2018/2/layout/IconLabelDescriptionList"/>
    <dgm:cxn modelId="{813D41FE-1044-44D5-BACB-7FE5E10D3049}" type="presParOf" srcId="{BA88DE31-8E4F-4389-B13A-A1EAB2921EC1}" destId="{4CD36A93-BA1B-4EE5-B154-DFD6D5390D48}" srcOrd="2" destOrd="0" presId="urn:microsoft.com/office/officeart/2018/2/layout/IconLabelDescriptionList"/>
    <dgm:cxn modelId="{05C96418-D1CC-49A7-AC1E-6D950EFE72F6}" type="presParOf" srcId="{4CD36A93-BA1B-4EE5-B154-DFD6D5390D48}" destId="{CB331695-9024-402B-9F21-4034E0F0A5B5}" srcOrd="0" destOrd="0" presId="urn:microsoft.com/office/officeart/2018/2/layout/IconLabelDescriptionList"/>
    <dgm:cxn modelId="{3E11C25C-EA5A-4763-A9F2-ABC2886926A6}" type="presParOf" srcId="{4CD36A93-BA1B-4EE5-B154-DFD6D5390D48}" destId="{1AB26CBC-E0DB-49B6-852E-F753D2C06946}" srcOrd="1" destOrd="0" presId="urn:microsoft.com/office/officeart/2018/2/layout/IconLabelDescriptionList"/>
    <dgm:cxn modelId="{C569B1FE-4372-42AD-9CEC-006E642D7418}" type="presParOf" srcId="{4CD36A93-BA1B-4EE5-B154-DFD6D5390D48}" destId="{01970637-26A6-4087-9A69-FD0741710840}" srcOrd="2" destOrd="0" presId="urn:microsoft.com/office/officeart/2018/2/layout/IconLabelDescriptionList"/>
    <dgm:cxn modelId="{88DA9235-7B11-4061-B428-474C36FCA3C4}" type="presParOf" srcId="{4CD36A93-BA1B-4EE5-B154-DFD6D5390D48}" destId="{DE201CD5-BDCA-429A-86C7-78D6FAF846E4}" srcOrd="3" destOrd="0" presId="urn:microsoft.com/office/officeart/2018/2/layout/IconLabelDescriptionList"/>
    <dgm:cxn modelId="{07615E8A-1660-482C-90CA-2E5D997FE366}" type="presParOf" srcId="{4CD36A93-BA1B-4EE5-B154-DFD6D5390D48}" destId="{D704552D-A080-4B80-A236-6537DE9E408F}" srcOrd="4" destOrd="0" presId="urn:microsoft.com/office/officeart/2018/2/layout/IconLabelDescriptionList"/>
    <dgm:cxn modelId="{766B93D9-0A61-4D3B-8525-39CF4426EFD6}" type="presParOf" srcId="{BA88DE31-8E4F-4389-B13A-A1EAB2921EC1}" destId="{9000DF74-3D55-4B0E-B054-B1A42E5152DD}" srcOrd="3" destOrd="0" presId="urn:microsoft.com/office/officeart/2018/2/layout/IconLabelDescriptionList"/>
    <dgm:cxn modelId="{AD7F8685-B6E0-4397-BD2A-6EB033B17C3F}" type="presParOf" srcId="{BA88DE31-8E4F-4389-B13A-A1EAB2921EC1}" destId="{76AC1328-58BE-4D99-A4CE-5230822DA84A}" srcOrd="4" destOrd="0" presId="urn:microsoft.com/office/officeart/2018/2/layout/IconLabelDescriptionList"/>
    <dgm:cxn modelId="{1209E693-3DF4-4315-A5BC-A7DEA1CCEB82}" type="presParOf" srcId="{76AC1328-58BE-4D99-A4CE-5230822DA84A}" destId="{3034B25D-41E6-4900-A61F-93A5F706ABF3}" srcOrd="0" destOrd="0" presId="urn:microsoft.com/office/officeart/2018/2/layout/IconLabelDescriptionList"/>
    <dgm:cxn modelId="{E6E5648F-D464-4F20-B93E-3A5048996DC4}" type="presParOf" srcId="{76AC1328-58BE-4D99-A4CE-5230822DA84A}" destId="{51FC8478-4EEC-4AEA-AF5E-8CC88EC14C9E}" srcOrd="1" destOrd="0" presId="urn:microsoft.com/office/officeart/2018/2/layout/IconLabelDescriptionList"/>
    <dgm:cxn modelId="{281F5708-C1B7-46EC-A582-B36CC1472623}" type="presParOf" srcId="{76AC1328-58BE-4D99-A4CE-5230822DA84A}" destId="{34A58A64-B3CC-4753-94D8-D3E43316149E}" srcOrd="2" destOrd="0" presId="urn:microsoft.com/office/officeart/2018/2/layout/IconLabelDescriptionList"/>
    <dgm:cxn modelId="{143875FD-64BA-43E1-B053-D8C32DE375B7}" type="presParOf" srcId="{76AC1328-58BE-4D99-A4CE-5230822DA84A}" destId="{C641BC09-4F95-49B7-84DC-5C4BE19473DB}" srcOrd="3" destOrd="0" presId="urn:microsoft.com/office/officeart/2018/2/layout/IconLabelDescriptionList"/>
    <dgm:cxn modelId="{DB4E98A3-7038-4848-9320-ADB495BE1ED6}" type="presParOf" srcId="{76AC1328-58BE-4D99-A4CE-5230822DA84A}" destId="{A3182F0B-C8B5-4E6B-BBC9-BF0FDEC7099B}" srcOrd="4" destOrd="0" presId="urn:microsoft.com/office/officeart/2018/2/layout/IconLabelDescriptionList"/>
    <dgm:cxn modelId="{AF07525F-A179-47F4-93B0-007CC22C9452}" type="presParOf" srcId="{BA88DE31-8E4F-4389-B13A-A1EAB2921EC1}" destId="{0A490BE3-551C-4E6D-9AC7-6609A1DDC80F}" srcOrd="5" destOrd="0" presId="urn:microsoft.com/office/officeart/2018/2/layout/IconLabelDescriptionList"/>
    <dgm:cxn modelId="{BA876E24-68FB-49E1-BA76-3B96FFAEF9FA}" type="presParOf" srcId="{BA88DE31-8E4F-4389-B13A-A1EAB2921EC1}" destId="{70EA612A-E3C2-4C57-B73F-6810822609AB}" srcOrd="6" destOrd="0" presId="urn:microsoft.com/office/officeart/2018/2/layout/IconLabelDescriptionList"/>
    <dgm:cxn modelId="{CA03A367-9F92-41D1-9A45-A636E29EC3CF}" type="presParOf" srcId="{70EA612A-E3C2-4C57-B73F-6810822609AB}" destId="{CA6D9262-25C7-456C-80F9-54B644A5354E}" srcOrd="0" destOrd="0" presId="urn:microsoft.com/office/officeart/2018/2/layout/IconLabelDescriptionList"/>
    <dgm:cxn modelId="{DA4455F6-8BAA-4FD6-991C-CFF87C361596}" type="presParOf" srcId="{70EA612A-E3C2-4C57-B73F-6810822609AB}" destId="{8E2B2DFE-6344-4543-8AFA-7B781F284774}" srcOrd="1" destOrd="0" presId="urn:microsoft.com/office/officeart/2018/2/layout/IconLabelDescriptionList"/>
    <dgm:cxn modelId="{C6C454B6-0BC3-4F51-8A58-58E80BB230D2}" type="presParOf" srcId="{70EA612A-E3C2-4C57-B73F-6810822609AB}" destId="{468A0CB4-D314-4655-84A2-1A3CD70449B9}" srcOrd="2" destOrd="0" presId="urn:microsoft.com/office/officeart/2018/2/layout/IconLabelDescriptionList"/>
    <dgm:cxn modelId="{AA3238FE-72F9-4F46-91DE-3B307490A827}" type="presParOf" srcId="{70EA612A-E3C2-4C57-B73F-6810822609AB}" destId="{F9FC2C61-71B3-4B8B-850C-C1343F1CDB6E}" srcOrd="3" destOrd="0" presId="urn:microsoft.com/office/officeart/2018/2/layout/IconLabelDescriptionList"/>
    <dgm:cxn modelId="{6B1CB89B-74DE-4A3F-87CD-4F632876F6C0}" type="presParOf" srcId="{70EA612A-E3C2-4C57-B73F-6810822609AB}" destId="{E4F8D925-0689-4BFC-9CF6-32095139AE9B}" srcOrd="4" destOrd="0" presId="urn:microsoft.com/office/officeart/2018/2/layout/IconLabelDescriptionList"/>
    <dgm:cxn modelId="{30ADC975-AE49-4CC2-B5AB-2426B3174C8A}" type="presParOf" srcId="{BA88DE31-8E4F-4389-B13A-A1EAB2921EC1}" destId="{9179B43F-A46B-4E0D-83C1-8645F3DCF041}" srcOrd="7" destOrd="0" presId="urn:microsoft.com/office/officeart/2018/2/layout/IconLabelDescriptionList"/>
    <dgm:cxn modelId="{B8ABE76B-3328-4F35-A429-DF31C43DA469}" type="presParOf" srcId="{BA88DE31-8E4F-4389-B13A-A1EAB2921EC1}" destId="{9D4FD518-D3FB-472C-8311-6AAA17C53DC5}" srcOrd="8" destOrd="0" presId="urn:microsoft.com/office/officeart/2018/2/layout/IconLabelDescriptionList"/>
    <dgm:cxn modelId="{B2D86883-771F-44F8-BBF7-A151EDE19065}" type="presParOf" srcId="{9D4FD518-D3FB-472C-8311-6AAA17C53DC5}" destId="{9174C89C-3B63-41C7-AC04-4AEAD757F419}" srcOrd="0" destOrd="0" presId="urn:microsoft.com/office/officeart/2018/2/layout/IconLabelDescriptionList"/>
    <dgm:cxn modelId="{C20F06DF-4B68-491D-A755-22BCBB9F6F40}" type="presParOf" srcId="{9D4FD518-D3FB-472C-8311-6AAA17C53DC5}" destId="{940A08AD-AA00-41FB-AAEA-92824AD685B0}" srcOrd="1" destOrd="0" presId="urn:microsoft.com/office/officeart/2018/2/layout/IconLabelDescriptionList"/>
    <dgm:cxn modelId="{D851123B-7559-41F2-9639-89A7D1BE43F1}" type="presParOf" srcId="{9D4FD518-D3FB-472C-8311-6AAA17C53DC5}" destId="{DF50870E-445C-4CB0-AA03-3DE2168112D2}" srcOrd="2" destOrd="0" presId="urn:microsoft.com/office/officeart/2018/2/layout/IconLabelDescriptionList"/>
    <dgm:cxn modelId="{BD4B2373-363D-4ED5-B758-6ABCB95D4355}" type="presParOf" srcId="{9D4FD518-D3FB-472C-8311-6AAA17C53DC5}" destId="{1C21E7A5-699A-4B22-AC3A-90EC8E100786}" srcOrd="3" destOrd="0" presId="urn:microsoft.com/office/officeart/2018/2/layout/IconLabelDescriptionList"/>
    <dgm:cxn modelId="{A4F805BA-25D6-48F9-9C0B-859113C42288}" type="presParOf" srcId="{9D4FD518-D3FB-472C-8311-6AAA17C53DC5}" destId="{667B7F9B-7C6C-49A3-8D19-04FCBD4E186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9E7F58-0A13-40E3-B96A-A0CE033A1846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F4993-93BA-4A46-A6D3-1305E67773CB}">
      <dgm:prSet/>
      <dgm:spPr/>
      <dgm:t>
        <a:bodyPr/>
        <a:lstStyle/>
        <a:p>
          <a:r>
            <a:rPr lang="en-US" b="1"/>
            <a:t>Overall Engagement:</a:t>
          </a:r>
          <a:endParaRPr lang="en-US"/>
        </a:p>
      </dgm:t>
    </dgm:pt>
    <dgm:pt modelId="{379D8E8D-7C7D-493D-AAC4-460D8803D97B}" type="parTrans" cxnId="{F9AA551A-1E70-4F94-9042-88674687872F}">
      <dgm:prSet/>
      <dgm:spPr/>
      <dgm:t>
        <a:bodyPr/>
        <a:lstStyle/>
        <a:p>
          <a:endParaRPr lang="en-US"/>
        </a:p>
      </dgm:t>
    </dgm:pt>
    <dgm:pt modelId="{8585B1D4-BEBB-4149-B69B-3FDB19412234}" type="sibTrans" cxnId="{F9AA551A-1E70-4F94-9042-88674687872F}">
      <dgm:prSet/>
      <dgm:spPr/>
      <dgm:t>
        <a:bodyPr/>
        <a:lstStyle/>
        <a:p>
          <a:endParaRPr lang="en-US"/>
        </a:p>
      </dgm:t>
    </dgm:pt>
    <dgm:pt modelId="{B959C3E7-DD95-4DFA-AB3A-A8BB0F3B0C48}">
      <dgm:prSet/>
      <dgm:spPr/>
      <dgm:t>
        <a:bodyPr/>
        <a:lstStyle/>
        <a:p>
          <a:r>
            <a:rPr lang="en-US" dirty="0"/>
            <a:t>Total like count: 2 billion</a:t>
          </a:r>
        </a:p>
      </dgm:t>
    </dgm:pt>
    <dgm:pt modelId="{A87C9AC1-CFE0-433B-BB48-3DF759F13C42}" type="parTrans" cxnId="{A65A0135-C2B7-4DFA-84B3-5060F3D8A33C}">
      <dgm:prSet/>
      <dgm:spPr/>
      <dgm:t>
        <a:bodyPr/>
        <a:lstStyle/>
        <a:p>
          <a:endParaRPr lang="en-US"/>
        </a:p>
      </dgm:t>
    </dgm:pt>
    <dgm:pt modelId="{5C6E3D1A-E597-45D6-908D-C66CC79FB2E2}" type="sibTrans" cxnId="{A65A0135-C2B7-4DFA-84B3-5060F3D8A33C}">
      <dgm:prSet/>
      <dgm:spPr/>
      <dgm:t>
        <a:bodyPr/>
        <a:lstStyle/>
        <a:p>
          <a:endParaRPr lang="en-US"/>
        </a:p>
      </dgm:t>
    </dgm:pt>
    <dgm:pt modelId="{FD7E07CC-229B-4A02-A267-382FAE279FE0}">
      <dgm:prSet/>
      <dgm:spPr/>
      <dgm:t>
        <a:bodyPr/>
        <a:lstStyle/>
        <a:p>
          <a:r>
            <a:rPr lang="en-US"/>
            <a:t>Sum of comment count: 51 million</a:t>
          </a:r>
        </a:p>
      </dgm:t>
    </dgm:pt>
    <dgm:pt modelId="{809E52C0-2F28-436D-BC24-C61464A4EFD0}" type="parTrans" cxnId="{EDA0DD63-3A1A-4104-9727-A3AC3136EF29}">
      <dgm:prSet/>
      <dgm:spPr/>
      <dgm:t>
        <a:bodyPr/>
        <a:lstStyle/>
        <a:p>
          <a:endParaRPr lang="en-US"/>
        </a:p>
      </dgm:t>
    </dgm:pt>
    <dgm:pt modelId="{F2CDA320-F194-4FED-BCC8-E776741DB6C7}" type="sibTrans" cxnId="{EDA0DD63-3A1A-4104-9727-A3AC3136EF29}">
      <dgm:prSet/>
      <dgm:spPr/>
      <dgm:t>
        <a:bodyPr/>
        <a:lstStyle/>
        <a:p>
          <a:endParaRPr lang="en-US"/>
        </a:p>
      </dgm:t>
    </dgm:pt>
    <dgm:pt modelId="{CC38E711-FF76-4902-AE4A-C614877FACE6}">
      <dgm:prSet/>
      <dgm:spPr/>
      <dgm:t>
        <a:bodyPr/>
        <a:lstStyle/>
        <a:p>
          <a:r>
            <a:rPr lang="en-US"/>
            <a:t>Total view count: 231 billion</a:t>
          </a:r>
        </a:p>
      </dgm:t>
    </dgm:pt>
    <dgm:pt modelId="{F0B97C8F-0789-4632-ACD7-E2E1B06EA005}" type="parTrans" cxnId="{02A127D8-0F79-41C4-8912-863313EF736B}">
      <dgm:prSet/>
      <dgm:spPr/>
      <dgm:t>
        <a:bodyPr/>
        <a:lstStyle/>
        <a:p>
          <a:endParaRPr lang="en-US"/>
        </a:p>
      </dgm:t>
    </dgm:pt>
    <dgm:pt modelId="{88CB5545-702E-4424-BC2F-56364BB0F641}" type="sibTrans" cxnId="{02A127D8-0F79-41C4-8912-863313EF736B}">
      <dgm:prSet/>
      <dgm:spPr/>
      <dgm:t>
        <a:bodyPr/>
        <a:lstStyle/>
        <a:p>
          <a:endParaRPr lang="en-US"/>
        </a:p>
      </dgm:t>
    </dgm:pt>
    <dgm:pt modelId="{5B24A995-4D2F-4FFC-8B5F-56CC66CC2557}">
      <dgm:prSet/>
      <dgm:spPr/>
      <dgm:t>
        <a:bodyPr/>
        <a:lstStyle/>
        <a:p>
          <a:r>
            <a:rPr lang="en-US"/>
            <a:t>Total number of videos: 19.35K</a:t>
          </a:r>
        </a:p>
      </dgm:t>
    </dgm:pt>
    <dgm:pt modelId="{D222536D-61BC-430F-B0B7-1E6E603E9CDF}" type="parTrans" cxnId="{D4A051F4-4691-4551-81A1-60851D1BFF4B}">
      <dgm:prSet/>
      <dgm:spPr/>
      <dgm:t>
        <a:bodyPr/>
        <a:lstStyle/>
        <a:p>
          <a:endParaRPr lang="en-US"/>
        </a:p>
      </dgm:t>
    </dgm:pt>
    <dgm:pt modelId="{060BBC73-DFFB-4CCA-AEEA-5494C57EF1A0}" type="sibTrans" cxnId="{D4A051F4-4691-4551-81A1-60851D1BFF4B}">
      <dgm:prSet/>
      <dgm:spPr/>
      <dgm:t>
        <a:bodyPr/>
        <a:lstStyle/>
        <a:p>
          <a:endParaRPr lang="en-US"/>
        </a:p>
      </dgm:t>
    </dgm:pt>
    <dgm:pt modelId="{1F8EA1A8-1C0A-46AA-9700-A0390A75C3CD}">
      <dgm:prSet/>
      <dgm:spPr/>
      <dgm:t>
        <a:bodyPr/>
        <a:lstStyle/>
        <a:p>
          <a:r>
            <a:rPr lang="en-US"/>
            <a:t>Total count of tags: 14.61K</a:t>
          </a:r>
        </a:p>
      </dgm:t>
    </dgm:pt>
    <dgm:pt modelId="{9375F872-1F44-4811-B33F-6972B725039B}" type="parTrans" cxnId="{DB126D92-447C-4762-A5DD-EAA318EE5C36}">
      <dgm:prSet/>
      <dgm:spPr/>
      <dgm:t>
        <a:bodyPr/>
        <a:lstStyle/>
        <a:p>
          <a:endParaRPr lang="en-US"/>
        </a:p>
      </dgm:t>
    </dgm:pt>
    <dgm:pt modelId="{65C26853-398A-4B46-B554-A6E9879A42FD}" type="sibTrans" cxnId="{DB126D92-447C-4762-A5DD-EAA318EE5C36}">
      <dgm:prSet/>
      <dgm:spPr/>
      <dgm:t>
        <a:bodyPr/>
        <a:lstStyle/>
        <a:p>
          <a:endParaRPr lang="en-US"/>
        </a:p>
      </dgm:t>
    </dgm:pt>
    <dgm:pt modelId="{9736A61B-CE10-4E48-A00E-1439C3CA1836}">
      <dgm:prSet/>
      <dgm:spPr/>
      <dgm:t>
        <a:bodyPr/>
        <a:lstStyle/>
        <a:p>
          <a:r>
            <a:rPr lang="en-US" b="1"/>
            <a:t>View-Engagement Insights:</a:t>
          </a:r>
          <a:endParaRPr lang="en-US"/>
        </a:p>
      </dgm:t>
    </dgm:pt>
    <dgm:pt modelId="{8E8BBC90-25E5-4A46-9198-93A89D4B0829}" type="parTrans" cxnId="{D0DF2CEF-787C-4AC7-A54F-5E3B520EB333}">
      <dgm:prSet/>
      <dgm:spPr/>
      <dgm:t>
        <a:bodyPr/>
        <a:lstStyle/>
        <a:p>
          <a:endParaRPr lang="en-US"/>
        </a:p>
      </dgm:t>
    </dgm:pt>
    <dgm:pt modelId="{E514DDA8-626E-417C-B150-1565ADFBE31A}" type="sibTrans" cxnId="{D0DF2CEF-787C-4AC7-A54F-5E3B520EB333}">
      <dgm:prSet/>
      <dgm:spPr/>
      <dgm:t>
        <a:bodyPr/>
        <a:lstStyle/>
        <a:p>
          <a:endParaRPr lang="en-US"/>
        </a:p>
      </dgm:t>
    </dgm:pt>
    <dgm:pt modelId="{CEA99EB8-C5D6-487C-B3E8-6E24ED7B586D}">
      <dgm:prSet/>
      <dgm:spPr/>
      <dgm:t>
        <a:bodyPr/>
        <a:lstStyle/>
        <a:p>
          <a:r>
            <a:rPr lang="en-US" dirty="0"/>
            <a:t>Top Most Viewed Song: "</a:t>
          </a:r>
          <a:r>
            <a:rPr lang="en-US" dirty="0" err="1"/>
            <a:t>Vaste</a:t>
          </a:r>
          <a:r>
            <a:rPr lang="en-US" dirty="0"/>
            <a:t>" by </a:t>
          </a:r>
          <a:r>
            <a:rPr lang="en-US" dirty="0" err="1"/>
            <a:t>Dhvani</a:t>
          </a:r>
          <a:r>
            <a:rPr lang="en-US" dirty="0"/>
            <a:t> </a:t>
          </a:r>
          <a:r>
            <a:rPr lang="en-US" dirty="0" err="1"/>
            <a:t>Bhanushali</a:t>
          </a:r>
          <a:r>
            <a:rPr lang="en-US" dirty="0"/>
            <a:t> with 1,536,719,459 views, the highest like count of 12,840,215, but a relatively low comment count of 353,057.</a:t>
          </a:r>
        </a:p>
      </dgm:t>
    </dgm:pt>
    <dgm:pt modelId="{0401DCDE-6975-4D47-8999-1E4AB3ADE94A}" type="parTrans" cxnId="{87141B25-7E05-4EE8-A79C-ECFEFC5BDEDB}">
      <dgm:prSet/>
      <dgm:spPr/>
      <dgm:t>
        <a:bodyPr/>
        <a:lstStyle/>
        <a:p>
          <a:endParaRPr lang="en-US"/>
        </a:p>
      </dgm:t>
    </dgm:pt>
    <dgm:pt modelId="{595EE405-E098-48F5-800C-06644BFD6729}" type="sibTrans" cxnId="{87141B25-7E05-4EE8-A79C-ECFEFC5BDEDB}">
      <dgm:prSet/>
      <dgm:spPr/>
      <dgm:t>
        <a:bodyPr/>
        <a:lstStyle/>
        <a:p>
          <a:endParaRPr lang="en-US"/>
        </a:p>
      </dgm:t>
    </dgm:pt>
    <dgm:pt modelId="{094E7DE3-9071-4273-9755-93F26588F96F}">
      <dgm:prSet/>
      <dgm:spPr/>
      <dgm:t>
        <a:bodyPr/>
        <a:lstStyle/>
        <a:p>
          <a:r>
            <a:rPr lang="en-US" dirty="0"/>
            <a:t>Top Most Commented Song:** "High Rated </a:t>
          </a:r>
          <a:r>
            <a:rPr lang="en-US" dirty="0" err="1"/>
            <a:t>Gabru</a:t>
          </a:r>
          <a:r>
            <a:rPr lang="en-US" dirty="0"/>
            <a:t>" by Guru Randhawa with 420,000 comments, the 5th most viewed song with 1,183,904,052 views.</a:t>
          </a:r>
        </a:p>
      </dgm:t>
    </dgm:pt>
    <dgm:pt modelId="{B6151540-50EE-46D9-A730-9CE61BF45013}" type="parTrans" cxnId="{29AEE072-911D-45E1-AE4F-E58174523C16}">
      <dgm:prSet/>
      <dgm:spPr/>
      <dgm:t>
        <a:bodyPr/>
        <a:lstStyle/>
        <a:p>
          <a:endParaRPr lang="en-US"/>
        </a:p>
      </dgm:t>
    </dgm:pt>
    <dgm:pt modelId="{30A5775E-8820-4F5B-BFB8-334E0999728C}" type="sibTrans" cxnId="{29AEE072-911D-45E1-AE4F-E58174523C16}">
      <dgm:prSet/>
      <dgm:spPr/>
      <dgm:t>
        <a:bodyPr/>
        <a:lstStyle/>
        <a:p>
          <a:endParaRPr lang="en-US"/>
        </a:p>
      </dgm:t>
    </dgm:pt>
    <dgm:pt modelId="{EA0CA149-7E25-4AAB-A4DE-0FBF31C338E5}">
      <dgm:prSet/>
      <dgm:spPr/>
      <dgm:t>
        <a:bodyPr/>
        <a:lstStyle/>
        <a:p>
          <a:r>
            <a:rPr lang="en-US" b="1" dirty="0"/>
            <a:t>Temporal Trends</a:t>
          </a:r>
          <a:r>
            <a:rPr lang="en-US" dirty="0"/>
            <a:t>:</a:t>
          </a:r>
        </a:p>
      </dgm:t>
    </dgm:pt>
    <dgm:pt modelId="{E80EBD1D-D025-4A2B-A42D-DFA5E1B7274F}" type="parTrans" cxnId="{D0688DA6-9CC2-40C2-8524-62DD0F9D74A7}">
      <dgm:prSet/>
      <dgm:spPr/>
      <dgm:t>
        <a:bodyPr/>
        <a:lstStyle/>
        <a:p>
          <a:endParaRPr lang="en-US"/>
        </a:p>
      </dgm:t>
    </dgm:pt>
    <dgm:pt modelId="{6EC211C4-3707-4A60-BB96-C99087678A8C}" type="sibTrans" cxnId="{D0688DA6-9CC2-40C2-8524-62DD0F9D74A7}">
      <dgm:prSet/>
      <dgm:spPr/>
      <dgm:t>
        <a:bodyPr/>
        <a:lstStyle/>
        <a:p>
          <a:endParaRPr lang="en-US"/>
        </a:p>
      </dgm:t>
    </dgm:pt>
    <dgm:pt modelId="{E6384D9B-DE31-4177-B5E4-36B84DA973AC}">
      <dgm:prSet/>
      <dgm:spPr/>
      <dgm:t>
        <a:bodyPr/>
        <a:lstStyle/>
        <a:p>
          <a:r>
            <a:rPr lang="en-US"/>
            <a:t>2018: Significant growth in engagement, becoming the highest view year with 33 billion views.</a:t>
          </a:r>
        </a:p>
      </dgm:t>
    </dgm:pt>
    <dgm:pt modelId="{798C2EE6-7C65-45EC-8EDF-05D9F18ACE1A}" type="parTrans" cxnId="{71279D77-8A00-48B0-A7A5-2C80BC44A13E}">
      <dgm:prSet/>
      <dgm:spPr/>
      <dgm:t>
        <a:bodyPr/>
        <a:lstStyle/>
        <a:p>
          <a:endParaRPr lang="en-US"/>
        </a:p>
      </dgm:t>
    </dgm:pt>
    <dgm:pt modelId="{AF8E26EC-26CB-4051-8D86-108B5384904A}" type="sibTrans" cxnId="{71279D77-8A00-48B0-A7A5-2C80BC44A13E}">
      <dgm:prSet/>
      <dgm:spPr/>
      <dgm:t>
        <a:bodyPr/>
        <a:lstStyle/>
        <a:p>
          <a:endParaRPr lang="en-US"/>
        </a:p>
      </dgm:t>
    </dgm:pt>
    <dgm:pt modelId="{E11691B8-055F-4743-BFD3-63DC48916C4F}">
      <dgm:prSet/>
      <dgm:spPr/>
      <dgm:t>
        <a:bodyPr/>
        <a:lstStyle/>
        <a:p>
          <a:r>
            <a:rPr lang="en-US"/>
            <a:t>2019: Highest like count year with 254 million likes, followed by fluctuations in engagement levels.</a:t>
          </a:r>
        </a:p>
      </dgm:t>
    </dgm:pt>
    <dgm:pt modelId="{B1F0E17B-EE4F-49D6-B731-22A080731E50}" type="parTrans" cxnId="{73EA09B1-9011-401F-939C-D5A80754757F}">
      <dgm:prSet/>
      <dgm:spPr/>
      <dgm:t>
        <a:bodyPr/>
        <a:lstStyle/>
        <a:p>
          <a:endParaRPr lang="en-US"/>
        </a:p>
      </dgm:t>
    </dgm:pt>
    <dgm:pt modelId="{80B2A9DB-6192-4BC1-9B14-236BB7DDF2B0}" type="sibTrans" cxnId="{73EA09B1-9011-401F-939C-D5A80754757F}">
      <dgm:prSet/>
      <dgm:spPr/>
      <dgm:t>
        <a:bodyPr/>
        <a:lstStyle/>
        <a:p>
          <a:endParaRPr lang="en-US"/>
        </a:p>
      </dgm:t>
    </dgm:pt>
    <dgm:pt modelId="{13992990-0461-4628-9C1E-EA3415F6D2F5}">
      <dgm:prSet/>
      <dgm:spPr/>
      <dgm:t>
        <a:bodyPr/>
        <a:lstStyle/>
        <a:p>
          <a:r>
            <a:rPr lang="en-US"/>
            <a:t>Active Quarters:  Q2 and Q4 are the most active for viewer engagement.</a:t>
          </a:r>
        </a:p>
      </dgm:t>
    </dgm:pt>
    <dgm:pt modelId="{4F870BA0-1AA0-4EEE-9347-CB3C5F458E72}" type="parTrans" cxnId="{8059554E-EC4C-4FE5-B0B8-BE26D9E0FE7C}">
      <dgm:prSet/>
      <dgm:spPr/>
      <dgm:t>
        <a:bodyPr/>
        <a:lstStyle/>
        <a:p>
          <a:endParaRPr lang="en-US"/>
        </a:p>
      </dgm:t>
    </dgm:pt>
    <dgm:pt modelId="{B3D8C17F-B820-4A61-B1F6-528CFB6DAA46}" type="sibTrans" cxnId="{8059554E-EC4C-4FE5-B0B8-BE26D9E0FE7C}">
      <dgm:prSet/>
      <dgm:spPr/>
      <dgm:t>
        <a:bodyPr/>
        <a:lstStyle/>
        <a:p>
          <a:endParaRPr lang="en-US"/>
        </a:p>
      </dgm:t>
    </dgm:pt>
    <dgm:pt modelId="{561D89CB-B3B8-4D16-9F32-3D1D4251A295}">
      <dgm:prSet/>
      <dgm:spPr/>
      <dgm:t>
        <a:bodyPr/>
        <a:lstStyle/>
        <a:p>
          <a:r>
            <a:rPr lang="en-US"/>
            <a:t>2019:  Highest comment rate year with 7,270,475 comments, followed by a decline.</a:t>
          </a:r>
        </a:p>
      </dgm:t>
    </dgm:pt>
    <dgm:pt modelId="{EEB98991-BF18-4B67-977E-A29032CC1939}" type="parTrans" cxnId="{E0C011FC-F8A4-4C57-9511-86A8B312128B}">
      <dgm:prSet/>
      <dgm:spPr/>
      <dgm:t>
        <a:bodyPr/>
        <a:lstStyle/>
        <a:p>
          <a:endParaRPr lang="en-US"/>
        </a:p>
      </dgm:t>
    </dgm:pt>
    <dgm:pt modelId="{9E41F30F-A53C-4A52-9CB9-8F7BAED7D9F5}" type="sibTrans" cxnId="{E0C011FC-F8A4-4C57-9511-86A8B312128B}">
      <dgm:prSet/>
      <dgm:spPr/>
      <dgm:t>
        <a:bodyPr/>
        <a:lstStyle/>
        <a:p>
          <a:endParaRPr lang="en-US"/>
        </a:p>
      </dgm:t>
    </dgm:pt>
    <dgm:pt modelId="{F2253D3A-6A16-4154-B3C7-CBAC722660F5}" type="pres">
      <dgm:prSet presAssocID="{069E7F58-0A13-40E3-B96A-A0CE033A1846}" presName="vert0" presStyleCnt="0">
        <dgm:presLayoutVars>
          <dgm:dir/>
          <dgm:animOne val="branch"/>
          <dgm:animLvl val="lvl"/>
        </dgm:presLayoutVars>
      </dgm:prSet>
      <dgm:spPr/>
    </dgm:pt>
    <dgm:pt modelId="{95D6E484-8F9A-42D3-B74F-C5DD12C6C603}" type="pres">
      <dgm:prSet presAssocID="{37AF4993-93BA-4A46-A6D3-1305E67773CB}" presName="thickLine" presStyleLbl="alignNode1" presStyleIdx="0" presStyleCnt="3"/>
      <dgm:spPr/>
    </dgm:pt>
    <dgm:pt modelId="{148737B8-7652-49F7-BBE5-F74050A73D1B}" type="pres">
      <dgm:prSet presAssocID="{37AF4993-93BA-4A46-A6D3-1305E67773CB}" presName="horz1" presStyleCnt="0"/>
      <dgm:spPr/>
    </dgm:pt>
    <dgm:pt modelId="{E0AFF5FA-B87C-4EE0-9F6D-4ACFC718EBA4}" type="pres">
      <dgm:prSet presAssocID="{37AF4993-93BA-4A46-A6D3-1305E67773CB}" presName="tx1" presStyleLbl="revTx" presStyleIdx="0" presStyleCnt="14"/>
      <dgm:spPr/>
    </dgm:pt>
    <dgm:pt modelId="{3263F5CA-6598-4D1B-AB42-78225E0B867E}" type="pres">
      <dgm:prSet presAssocID="{37AF4993-93BA-4A46-A6D3-1305E67773CB}" presName="vert1" presStyleCnt="0"/>
      <dgm:spPr/>
    </dgm:pt>
    <dgm:pt modelId="{67E43106-DB84-4AB5-BEC2-A4E787E6F276}" type="pres">
      <dgm:prSet presAssocID="{B959C3E7-DD95-4DFA-AB3A-A8BB0F3B0C48}" presName="vertSpace2a" presStyleCnt="0"/>
      <dgm:spPr/>
    </dgm:pt>
    <dgm:pt modelId="{245FCB37-B8A7-4B2D-BE21-7BB5D8C55E1A}" type="pres">
      <dgm:prSet presAssocID="{B959C3E7-DD95-4DFA-AB3A-A8BB0F3B0C48}" presName="horz2" presStyleCnt="0"/>
      <dgm:spPr/>
    </dgm:pt>
    <dgm:pt modelId="{FB18D969-8E4A-46D8-B5EA-2E59691C5DFD}" type="pres">
      <dgm:prSet presAssocID="{B959C3E7-DD95-4DFA-AB3A-A8BB0F3B0C48}" presName="horzSpace2" presStyleCnt="0"/>
      <dgm:spPr/>
    </dgm:pt>
    <dgm:pt modelId="{A6F2245E-B2D6-4E1E-B58B-FEDDF33BCC26}" type="pres">
      <dgm:prSet presAssocID="{B959C3E7-DD95-4DFA-AB3A-A8BB0F3B0C48}" presName="tx2" presStyleLbl="revTx" presStyleIdx="1" presStyleCnt="14"/>
      <dgm:spPr/>
    </dgm:pt>
    <dgm:pt modelId="{DD353360-9786-4DEC-BB4F-23124FA8E4A0}" type="pres">
      <dgm:prSet presAssocID="{B959C3E7-DD95-4DFA-AB3A-A8BB0F3B0C48}" presName="vert2" presStyleCnt="0"/>
      <dgm:spPr/>
    </dgm:pt>
    <dgm:pt modelId="{41D8F27A-09B2-4154-A6AC-8F1E70A1E22F}" type="pres">
      <dgm:prSet presAssocID="{B959C3E7-DD95-4DFA-AB3A-A8BB0F3B0C48}" presName="thinLine2b" presStyleLbl="callout" presStyleIdx="0" presStyleCnt="11"/>
      <dgm:spPr/>
    </dgm:pt>
    <dgm:pt modelId="{DCAC01BD-DA83-4419-9C46-672B86F22CD9}" type="pres">
      <dgm:prSet presAssocID="{B959C3E7-DD95-4DFA-AB3A-A8BB0F3B0C48}" presName="vertSpace2b" presStyleCnt="0"/>
      <dgm:spPr/>
    </dgm:pt>
    <dgm:pt modelId="{1D3B572F-E9AD-4CE6-9818-D94526EB88F6}" type="pres">
      <dgm:prSet presAssocID="{FD7E07CC-229B-4A02-A267-382FAE279FE0}" presName="horz2" presStyleCnt="0"/>
      <dgm:spPr/>
    </dgm:pt>
    <dgm:pt modelId="{286FB3A8-60A0-4CBB-9D2B-EEE7FCFFEB38}" type="pres">
      <dgm:prSet presAssocID="{FD7E07CC-229B-4A02-A267-382FAE279FE0}" presName="horzSpace2" presStyleCnt="0"/>
      <dgm:spPr/>
    </dgm:pt>
    <dgm:pt modelId="{2A063DC5-399C-4B65-B9CB-86A49D8ACC2F}" type="pres">
      <dgm:prSet presAssocID="{FD7E07CC-229B-4A02-A267-382FAE279FE0}" presName="tx2" presStyleLbl="revTx" presStyleIdx="2" presStyleCnt="14"/>
      <dgm:spPr/>
    </dgm:pt>
    <dgm:pt modelId="{4ADDD99B-69FB-4BEA-BDDC-875655EDB732}" type="pres">
      <dgm:prSet presAssocID="{FD7E07CC-229B-4A02-A267-382FAE279FE0}" presName="vert2" presStyleCnt="0"/>
      <dgm:spPr/>
    </dgm:pt>
    <dgm:pt modelId="{3109A6CE-A253-408F-AD80-48CACBC37982}" type="pres">
      <dgm:prSet presAssocID="{FD7E07CC-229B-4A02-A267-382FAE279FE0}" presName="thinLine2b" presStyleLbl="callout" presStyleIdx="1" presStyleCnt="11"/>
      <dgm:spPr/>
    </dgm:pt>
    <dgm:pt modelId="{20FED66D-4A46-4D85-B88C-30D9144F35C1}" type="pres">
      <dgm:prSet presAssocID="{FD7E07CC-229B-4A02-A267-382FAE279FE0}" presName="vertSpace2b" presStyleCnt="0"/>
      <dgm:spPr/>
    </dgm:pt>
    <dgm:pt modelId="{09F03F62-33B3-41BF-9F25-1F30CD4B16B2}" type="pres">
      <dgm:prSet presAssocID="{CC38E711-FF76-4902-AE4A-C614877FACE6}" presName="horz2" presStyleCnt="0"/>
      <dgm:spPr/>
    </dgm:pt>
    <dgm:pt modelId="{98DD4EFD-DB04-46AA-A860-FC0DB149D512}" type="pres">
      <dgm:prSet presAssocID="{CC38E711-FF76-4902-AE4A-C614877FACE6}" presName="horzSpace2" presStyleCnt="0"/>
      <dgm:spPr/>
    </dgm:pt>
    <dgm:pt modelId="{BCD47CE1-5332-4C05-855C-9ECA8C4C78B1}" type="pres">
      <dgm:prSet presAssocID="{CC38E711-FF76-4902-AE4A-C614877FACE6}" presName="tx2" presStyleLbl="revTx" presStyleIdx="3" presStyleCnt="14"/>
      <dgm:spPr/>
    </dgm:pt>
    <dgm:pt modelId="{E2B2FDFD-EED2-4239-81FE-4CE08E2B8CB7}" type="pres">
      <dgm:prSet presAssocID="{CC38E711-FF76-4902-AE4A-C614877FACE6}" presName="vert2" presStyleCnt="0"/>
      <dgm:spPr/>
    </dgm:pt>
    <dgm:pt modelId="{D298AC09-26E3-410C-B01F-523C78D28483}" type="pres">
      <dgm:prSet presAssocID="{CC38E711-FF76-4902-AE4A-C614877FACE6}" presName="thinLine2b" presStyleLbl="callout" presStyleIdx="2" presStyleCnt="11"/>
      <dgm:spPr/>
    </dgm:pt>
    <dgm:pt modelId="{685492A4-3B81-4C73-8E80-6F56152C80BF}" type="pres">
      <dgm:prSet presAssocID="{CC38E711-FF76-4902-AE4A-C614877FACE6}" presName="vertSpace2b" presStyleCnt="0"/>
      <dgm:spPr/>
    </dgm:pt>
    <dgm:pt modelId="{93DECF3A-154A-46F7-B0FD-BB9C99537087}" type="pres">
      <dgm:prSet presAssocID="{5B24A995-4D2F-4FFC-8B5F-56CC66CC2557}" presName="horz2" presStyleCnt="0"/>
      <dgm:spPr/>
    </dgm:pt>
    <dgm:pt modelId="{94761AFB-649C-47EB-9E21-D64DA6133928}" type="pres">
      <dgm:prSet presAssocID="{5B24A995-4D2F-4FFC-8B5F-56CC66CC2557}" presName="horzSpace2" presStyleCnt="0"/>
      <dgm:spPr/>
    </dgm:pt>
    <dgm:pt modelId="{BBB8AD52-9AE7-4789-8A65-A94B0C076E55}" type="pres">
      <dgm:prSet presAssocID="{5B24A995-4D2F-4FFC-8B5F-56CC66CC2557}" presName="tx2" presStyleLbl="revTx" presStyleIdx="4" presStyleCnt="14"/>
      <dgm:spPr/>
    </dgm:pt>
    <dgm:pt modelId="{65B2971F-2019-4C6A-AF3E-612778EC577F}" type="pres">
      <dgm:prSet presAssocID="{5B24A995-4D2F-4FFC-8B5F-56CC66CC2557}" presName="vert2" presStyleCnt="0"/>
      <dgm:spPr/>
    </dgm:pt>
    <dgm:pt modelId="{EBA47CBD-91D2-4D4F-8AC0-49C4DF38EAE8}" type="pres">
      <dgm:prSet presAssocID="{5B24A995-4D2F-4FFC-8B5F-56CC66CC2557}" presName="thinLine2b" presStyleLbl="callout" presStyleIdx="3" presStyleCnt="11"/>
      <dgm:spPr/>
    </dgm:pt>
    <dgm:pt modelId="{F75CC19C-FAD2-4134-8887-7858AF7FE8AB}" type="pres">
      <dgm:prSet presAssocID="{5B24A995-4D2F-4FFC-8B5F-56CC66CC2557}" presName="vertSpace2b" presStyleCnt="0"/>
      <dgm:spPr/>
    </dgm:pt>
    <dgm:pt modelId="{D6A0E55B-FCB5-49CD-A703-A0EB2134FBE9}" type="pres">
      <dgm:prSet presAssocID="{1F8EA1A8-1C0A-46AA-9700-A0390A75C3CD}" presName="horz2" presStyleCnt="0"/>
      <dgm:spPr/>
    </dgm:pt>
    <dgm:pt modelId="{F8976E9D-7874-41E6-8F1B-10BB8ECDD03D}" type="pres">
      <dgm:prSet presAssocID="{1F8EA1A8-1C0A-46AA-9700-A0390A75C3CD}" presName="horzSpace2" presStyleCnt="0"/>
      <dgm:spPr/>
    </dgm:pt>
    <dgm:pt modelId="{9D2DB7B1-605E-41C0-9F10-7A3263FDBD5D}" type="pres">
      <dgm:prSet presAssocID="{1F8EA1A8-1C0A-46AA-9700-A0390A75C3CD}" presName="tx2" presStyleLbl="revTx" presStyleIdx="5" presStyleCnt="14"/>
      <dgm:spPr/>
    </dgm:pt>
    <dgm:pt modelId="{2F638EDB-CAB7-4341-B3EE-D6AA7B5C5ABB}" type="pres">
      <dgm:prSet presAssocID="{1F8EA1A8-1C0A-46AA-9700-A0390A75C3CD}" presName="vert2" presStyleCnt="0"/>
      <dgm:spPr/>
    </dgm:pt>
    <dgm:pt modelId="{029AE3EC-6BD9-417F-837A-04A9C613A304}" type="pres">
      <dgm:prSet presAssocID="{1F8EA1A8-1C0A-46AA-9700-A0390A75C3CD}" presName="thinLine2b" presStyleLbl="callout" presStyleIdx="4" presStyleCnt="11"/>
      <dgm:spPr/>
    </dgm:pt>
    <dgm:pt modelId="{780B533D-988D-4EAA-B16D-1DA816B41460}" type="pres">
      <dgm:prSet presAssocID="{1F8EA1A8-1C0A-46AA-9700-A0390A75C3CD}" presName="vertSpace2b" presStyleCnt="0"/>
      <dgm:spPr/>
    </dgm:pt>
    <dgm:pt modelId="{3E9E7EA6-7130-4971-8BBD-DB7AB758ECBB}" type="pres">
      <dgm:prSet presAssocID="{9736A61B-CE10-4E48-A00E-1439C3CA1836}" presName="thickLine" presStyleLbl="alignNode1" presStyleIdx="1" presStyleCnt="3"/>
      <dgm:spPr/>
    </dgm:pt>
    <dgm:pt modelId="{1E619D3E-067E-4E06-8A9D-8F4CF073DC18}" type="pres">
      <dgm:prSet presAssocID="{9736A61B-CE10-4E48-A00E-1439C3CA1836}" presName="horz1" presStyleCnt="0"/>
      <dgm:spPr/>
    </dgm:pt>
    <dgm:pt modelId="{76E5913D-0A6E-4C69-9D92-91620E243ECE}" type="pres">
      <dgm:prSet presAssocID="{9736A61B-CE10-4E48-A00E-1439C3CA1836}" presName="tx1" presStyleLbl="revTx" presStyleIdx="6" presStyleCnt="14"/>
      <dgm:spPr/>
    </dgm:pt>
    <dgm:pt modelId="{31D091F8-656D-4450-9A26-7BD2BFB6BAB4}" type="pres">
      <dgm:prSet presAssocID="{9736A61B-CE10-4E48-A00E-1439C3CA1836}" presName="vert1" presStyleCnt="0"/>
      <dgm:spPr/>
    </dgm:pt>
    <dgm:pt modelId="{320785A2-AC48-4D3D-ACE5-87847853045F}" type="pres">
      <dgm:prSet presAssocID="{CEA99EB8-C5D6-487C-B3E8-6E24ED7B586D}" presName="vertSpace2a" presStyleCnt="0"/>
      <dgm:spPr/>
    </dgm:pt>
    <dgm:pt modelId="{4B069D8A-E9AB-42AF-9345-833B57D86E9D}" type="pres">
      <dgm:prSet presAssocID="{CEA99EB8-C5D6-487C-B3E8-6E24ED7B586D}" presName="horz2" presStyleCnt="0"/>
      <dgm:spPr/>
    </dgm:pt>
    <dgm:pt modelId="{F720318F-5ACC-473D-A90C-C0CD5486CF93}" type="pres">
      <dgm:prSet presAssocID="{CEA99EB8-C5D6-487C-B3E8-6E24ED7B586D}" presName="horzSpace2" presStyleCnt="0"/>
      <dgm:spPr/>
    </dgm:pt>
    <dgm:pt modelId="{80601522-D186-4600-B447-A2D851B01C5A}" type="pres">
      <dgm:prSet presAssocID="{CEA99EB8-C5D6-487C-B3E8-6E24ED7B586D}" presName="tx2" presStyleLbl="revTx" presStyleIdx="7" presStyleCnt="14"/>
      <dgm:spPr/>
    </dgm:pt>
    <dgm:pt modelId="{DD5FCD51-FB2D-4137-ADAC-5275BF738A7F}" type="pres">
      <dgm:prSet presAssocID="{CEA99EB8-C5D6-487C-B3E8-6E24ED7B586D}" presName="vert2" presStyleCnt="0"/>
      <dgm:spPr/>
    </dgm:pt>
    <dgm:pt modelId="{EFB9BEBA-DA95-4593-958E-74A2BA862806}" type="pres">
      <dgm:prSet presAssocID="{CEA99EB8-C5D6-487C-B3E8-6E24ED7B586D}" presName="thinLine2b" presStyleLbl="callout" presStyleIdx="5" presStyleCnt="11"/>
      <dgm:spPr/>
    </dgm:pt>
    <dgm:pt modelId="{42754F79-9B7C-48CE-AE63-B142F8DCB544}" type="pres">
      <dgm:prSet presAssocID="{CEA99EB8-C5D6-487C-B3E8-6E24ED7B586D}" presName="vertSpace2b" presStyleCnt="0"/>
      <dgm:spPr/>
    </dgm:pt>
    <dgm:pt modelId="{434F17D5-7637-447A-BC85-BEA8657B73E9}" type="pres">
      <dgm:prSet presAssocID="{094E7DE3-9071-4273-9755-93F26588F96F}" presName="horz2" presStyleCnt="0"/>
      <dgm:spPr/>
    </dgm:pt>
    <dgm:pt modelId="{CBBB569D-CA52-4827-9278-82060D812DFD}" type="pres">
      <dgm:prSet presAssocID="{094E7DE3-9071-4273-9755-93F26588F96F}" presName="horzSpace2" presStyleCnt="0"/>
      <dgm:spPr/>
    </dgm:pt>
    <dgm:pt modelId="{BF031B0F-442C-4E04-B7DC-832BE94D0ADF}" type="pres">
      <dgm:prSet presAssocID="{094E7DE3-9071-4273-9755-93F26588F96F}" presName="tx2" presStyleLbl="revTx" presStyleIdx="8" presStyleCnt="14"/>
      <dgm:spPr/>
    </dgm:pt>
    <dgm:pt modelId="{5B900AC0-FFE1-44C2-9033-A1235540FA6E}" type="pres">
      <dgm:prSet presAssocID="{094E7DE3-9071-4273-9755-93F26588F96F}" presName="vert2" presStyleCnt="0"/>
      <dgm:spPr/>
    </dgm:pt>
    <dgm:pt modelId="{53164B35-FC06-49A3-B926-786AB850CE07}" type="pres">
      <dgm:prSet presAssocID="{094E7DE3-9071-4273-9755-93F26588F96F}" presName="thinLine2b" presStyleLbl="callout" presStyleIdx="6" presStyleCnt="11"/>
      <dgm:spPr/>
    </dgm:pt>
    <dgm:pt modelId="{9C11838E-649A-4A63-ACF2-B83BF385D94D}" type="pres">
      <dgm:prSet presAssocID="{094E7DE3-9071-4273-9755-93F26588F96F}" presName="vertSpace2b" presStyleCnt="0"/>
      <dgm:spPr/>
    </dgm:pt>
    <dgm:pt modelId="{8CC1F11B-D0C6-4E79-90DE-4B81DEAD7FA1}" type="pres">
      <dgm:prSet presAssocID="{EA0CA149-7E25-4AAB-A4DE-0FBF31C338E5}" presName="thickLine" presStyleLbl="alignNode1" presStyleIdx="2" presStyleCnt="3"/>
      <dgm:spPr/>
    </dgm:pt>
    <dgm:pt modelId="{03CCAAAE-ACF2-46A6-B3B6-0C4A166C8E0B}" type="pres">
      <dgm:prSet presAssocID="{EA0CA149-7E25-4AAB-A4DE-0FBF31C338E5}" presName="horz1" presStyleCnt="0"/>
      <dgm:spPr/>
    </dgm:pt>
    <dgm:pt modelId="{440646D1-58C5-4C03-9C00-015F0A2279A2}" type="pres">
      <dgm:prSet presAssocID="{EA0CA149-7E25-4AAB-A4DE-0FBF31C338E5}" presName="tx1" presStyleLbl="revTx" presStyleIdx="9" presStyleCnt="14"/>
      <dgm:spPr/>
    </dgm:pt>
    <dgm:pt modelId="{24F44CED-C9D1-4ADD-8E89-BC5333FA29D0}" type="pres">
      <dgm:prSet presAssocID="{EA0CA149-7E25-4AAB-A4DE-0FBF31C338E5}" presName="vert1" presStyleCnt="0"/>
      <dgm:spPr/>
    </dgm:pt>
    <dgm:pt modelId="{D5EB8993-FCEB-46B9-949F-05DE952D46D6}" type="pres">
      <dgm:prSet presAssocID="{E6384D9B-DE31-4177-B5E4-36B84DA973AC}" presName="vertSpace2a" presStyleCnt="0"/>
      <dgm:spPr/>
    </dgm:pt>
    <dgm:pt modelId="{D7F098C1-37E3-403B-9952-6DBC6579ED8E}" type="pres">
      <dgm:prSet presAssocID="{E6384D9B-DE31-4177-B5E4-36B84DA973AC}" presName="horz2" presStyleCnt="0"/>
      <dgm:spPr/>
    </dgm:pt>
    <dgm:pt modelId="{492D2B99-28C4-4364-A122-EF5BEDBA41AF}" type="pres">
      <dgm:prSet presAssocID="{E6384D9B-DE31-4177-B5E4-36B84DA973AC}" presName="horzSpace2" presStyleCnt="0"/>
      <dgm:spPr/>
    </dgm:pt>
    <dgm:pt modelId="{4D762E0D-AE1A-4DB1-91BE-AD37A224D74E}" type="pres">
      <dgm:prSet presAssocID="{E6384D9B-DE31-4177-B5E4-36B84DA973AC}" presName="tx2" presStyleLbl="revTx" presStyleIdx="10" presStyleCnt="14"/>
      <dgm:spPr/>
    </dgm:pt>
    <dgm:pt modelId="{B0115BE6-8ED9-4CB0-BED8-841C1DCA2886}" type="pres">
      <dgm:prSet presAssocID="{E6384D9B-DE31-4177-B5E4-36B84DA973AC}" presName="vert2" presStyleCnt="0"/>
      <dgm:spPr/>
    </dgm:pt>
    <dgm:pt modelId="{9A2085C9-36D2-4107-A8C9-A1B53B51002F}" type="pres">
      <dgm:prSet presAssocID="{E6384D9B-DE31-4177-B5E4-36B84DA973AC}" presName="thinLine2b" presStyleLbl="callout" presStyleIdx="7" presStyleCnt="11"/>
      <dgm:spPr/>
    </dgm:pt>
    <dgm:pt modelId="{848BD4BD-5B03-41F2-9C32-6C206310095E}" type="pres">
      <dgm:prSet presAssocID="{E6384D9B-DE31-4177-B5E4-36B84DA973AC}" presName="vertSpace2b" presStyleCnt="0"/>
      <dgm:spPr/>
    </dgm:pt>
    <dgm:pt modelId="{93AF1443-DA9D-4945-829E-80647CA49553}" type="pres">
      <dgm:prSet presAssocID="{E11691B8-055F-4743-BFD3-63DC48916C4F}" presName="horz2" presStyleCnt="0"/>
      <dgm:spPr/>
    </dgm:pt>
    <dgm:pt modelId="{1E6668E5-6F73-40C7-ACA7-713FB7FFDFBA}" type="pres">
      <dgm:prSet presAssocID="{E11691B8-055F-4743-BFD3-63DC48916C4F}" presName="horzSpace2" presStyleCnt="0"/>
      <dgm:spPr/>
    </dgm:pt>
    <dgm:pt modelId="{50055DC1-D216-42F9-A59F-729D04C71947}" type="pres">
      <dgm:prSet presAssocID="{E11691B8-055F-4743-BFD3-63DC48916C4F}" presName="tx2" presStyleLbl="revTx" presStyleIdx="11" presStyleCnt="14"/>
      <dgm:spPr/>
    </dgm:pt>
    <dgm:pt modelId="{DCABA3BE-2E2D-4968-BD15-D5B6318A0FC1}" type="pres">
      <dgm:prSet presAssocID="{E11691B8-055F-4743-BFD3-63DC48916C4F}" presName="vert2" presStyleCnt="0"/>
      <dgm:spPr/>
    </dgm:pt>
    <dgm:pt modelId="{29F21954-3711-42AD-970F-213033C0E935}" type="pres">
      <dgm:prSet presAssocID="{E11691B8-055F-4743-BFD3-63DC48916C4F}" presName="thinLine2b" presStyleLbl="callout" presStyleIdx="8" presStyleCnt="11"/>
      <dgm:spPr/>
    </dgm:pt>
    <dgm:pt modelId="{4F7ED044-F178-4BB7-B2A2-C5CBC6C38C48}" type="pres">
      <dgm:prSet presAssocID="{E11691B8-055F-4743-BFD3-63DC48916C4F}" presName="vertSpace2b" presStyleCnt="0"/>
      <dgm:spPr/>
    </dgm:pt>
    <dgm:pt modelId="{F3AC3F23-CE3F-4A52-BFBC-E8E543FB553B}" type="pres">
      <dgm:prSet presAssocID="{13992990-0461-4628-9C1E-EA3415F6D2F5}" presName="horz2" presStyleCnt="0"/>
      <dgm:spPr/>
    </dgm:pt>
    <dgm:pt modelId="{F85DBF4A-FD04-47D6-845A-9BF4C364A940}" type="pres">
      <dgm:prSet presAssocID="{13992990-0461-4628-9C1E-EA3415F6D2F5}" presName="horzSpace2" presStyleCnt="0"/>
      <dgm:spPr/>
    </dgm:pt>
    <dgm:pt modelId="{B23479A4-D636-48E6-BF38-26E4F30C1828}" type="pres">
      <dgm:prSet presAssocID="{13992990-0461-4628-9C1E-EA3415F6D2F5}" presName="tx2" presStyleLbl="revTx" presStyleIdx="12" presStyleCnt="14"/>
      <dgm:spPr/>
    </dgm:pt>
    <dgm:pt modelId="{FE3716C1-BAF0-4F27-8D38-7DBAD9AF9D78}" type="pres">
      <dgm:prSet presAssocID="{13992990-0461-4628-9C1E-EA3415F6D2F5}" presName="vert2" presStyleCnt="0"/>
      <dgm:spPr/>
    </dgm:pt>
    <dgm:pt modelId="{141C643A-AB12-4FC1-8983-0683DF53C61B}" type="pres">
      <dgm:prSet presAssocID="{13992990-0461-4628-9C1E-EA3415F6D2F5}" presName="thinLine2b" presStyleLbl="callout" presStyleIdx="9" presStyleCnt="11"/>
      <dgm:spPr/>
    </dgm:pt>
    <dgm:pt modelId="{B349F583-49EA-43AB-B1A1-35A4DAD5526F}" type="pres">
      <dgm:prSet presAssocID="{13992990-0461-4628-9C1E-EA3415F6D2F5}" presName="vertSpace2b" presStyleCnt="0"/>
      <dgm:spPr/>
    </dgm:pt>
    <dgm:pt modelId="{97703FA1-DBF8-484A-83C7-714D9C78859D}" type="pres">
      <dgm:prSet presAssocID="{561D89CB-B3B8-4D16-9F32-3D1D4251A295}" presName="horz2" presStyleCnt="0"/>
      <dgm:spPr/>
    </dgm:pt>
    <dgm:pt modelId="{1BA9B5B0-3531-457B-AA40-1F1AC3072A31}" type="pres">
      <dgm:prSet presAssocID="{561D89CB-B3B8-4D16-9F32-3D1D4251A295}" presName="horzSpace2" presStyleCnt="0"/>
      <dgm:spPr/>
    </dgm:pt>
    <dgm:pt modelId="{899E943D-7037-4D5E-BEA2-48D5FAFB11EC}" type="pres">
      <dgm:prSet presAssocID="{561D89CB-B3B8-4D16-9F32-3D1D4251A295}" presName="tx2" presStyleLbl="revTx" presStyleIdx="13" presStyleCnt="14"/>
      <dgm:spPr/>
    </dgm:pt>
    <dgm:pt modelId="{36370904-1D0E-48C2-BE03-220533753F86}" type="pres">
      <dgm:prSet presAssocID="{561D89CB-B3B8-4D16-9F32-3D1D4251A295}" presName="vert2" presStyleCnt="0"/>
      <dgm:spPr/>
    </dgm:pt>
    <dgm:pt modelId="{8A18C55A-5E2C-4C91-BBF8-723A2308E5EB}" type="pres">
      <dgm:prSet presAssocID="{561D89CB-B3B8-4D16-9F32-3D1D4251A295}" presName="thinLine2b" presStyleLbl="callout" presStyleIdx="10" presStyleCnt="11"/>
      <dgm:spPr/>
    </dgm:pt>
    <dgm:pt modelId="{A142C1BB-88B9-43DD-829B-A17624AF8BC7}" type="pres">
      <dgm:prSet presAssocID="{561D89CB-B3B8-4D16-9F32-3D1D4251A295}" presName="vertSpace2b" presStyleCnt="0"/>
      <dgm:spPr/>
    </dgm:pt>
  </dgm:ptLst>
  <dgm:cxnLst>
    <dgm:cxn modelId="{F9AA551A-1E70-4F94-9042-88674687872F}" srcId="{069E7F58-0A13-40E3-B96A-A0CE033A1846}" destId="{37AF4993-93BA-4A46-A6D3-1305E67773CB}" srcOrd="0" destOrd="0" parTransId="{379D8E8D-7C7D-493D-AAC4-460D8803D97B}" sibTransId="{8585B1D4-BEBB-4149-B69B-3FDB19412234}"/>
    <dgm:cxn modelId="{87141B25-7E05-4EE8-A79C-ECFEFC5BDEDB}" srcId="{9736A61B-CE10-4E48-A00E-1439C3CA1836}" destId="{CEA99EB8-C5D6-487C-B3E8-6E24ED7B586D}" srcOrd="0" destOrd="0" parTransId="{0401DCDE-6975-4D47-8999-1E4AB3ADE94A}" sibTransId="{595EE405-E098-48F5-800C-06644BFD6729}"/>
    <dgm:cxn modelId="{0A714D2C-F96F-43A9-A36D-1A1BED6B86E4}" type="presOf" srcId="{E6384D9B-DE31-4177-B5E4-36B84DA973AC}" destId="{4D762E0D-AE1A-4DB1-91BE-AD37A224D74E}" srcOrd="0" destOrd="0" presId="urn:microsoft.com/office/officeart/2008/layout/LinedList"/>
    <dgm:cxn modelId="{650E302F-5861-43B8-A05E-B87AEA5F752E}" type="presOf" srcId="{9736A61B-CE10-4E48-A00E-1439C3CA1836}" destId="{76E5913D-0A6E-4C69-9D92-91620E243ECE}" srcOrd="0" destOrd="0" presId="urn:microsoft.com/office/officeart/2008/layout/LinedList"/>
    <dgm:cxn modelId="{39769134-C5D3-4E54-B96E-849400C0BF02}" type="presOf" srcId="{FD7E07CC-229B-4A02-A267-382FAE279FE0}" destId="{2A063DC5-399C-4B65-B9CB-86A49D8ACC2F}" srcOrd="0" destOrd="0" presId="urn:microsoft.com/office/officeart/2008/layout/LinedList"/>
    <dgm:cxn modelId="{A65A0135-C2B7-4DFA-84B3-5060F3D8A33C}" srcId="{37AF4993-93BA-4A46-A6D3-1305E67773CB}" destId="{B959C3E7-DD95-4DFA-AB3A-A8BB0F3B0C48}" srcOrd="0" destOrd="0" parTransId="{A87C9AC1-CFE0-433B-BB48-3DF759F13C42}" sibTransId="{5C6E3D1A-E597-45D6-908D-C66CC79FB2E2}"/>
    <dgm:cxn modelId="{EDA0DD63-3A1A-4104-9727-A3AC3136EF29}" srcId="{37AF4993-93BA-4A46-A6D3-1305E67773CB}" destId="{FD7E07CC-229B-4A02-A267-382FAE279FE0}" srcOrd="1" destOrd="0" parTransId="{809E52C0-2F28-436D-BC24-C61464A4EFD0}" sibTransId="{F2CDA320-F194-4FED-BCC8-E776741DB6C7}"/>
    <dgm:cxn modelId="{8059554E-EC4C-4FE5-B0B8-BE26D9E0FE7C}" srcId="{EA0CA149-7E25-4AAB-A4DE-0FBF31C338E5}" destId="{13992990-0461-4628-9C1E-EA3415F6D2F5}" srcOrd="2" destOrd="0" parTransId="{4F870BA0-1AA0-4EEE-9347-CB3C5F458E72}" sibTransId="{B3D8C17F-B820-4A61-B1F6-528CFB6DAA46}"/>
    <dgm:cxn modelId="{EAD56B72-0BA9-4761-9515-F796F8B5A210}" type="presOf" srcId="{13992990-0461-4628-9C1E-EA3415F6D2F5}" destId="{B23479A4-D636-48E6-BF38-26E4F30C1828}" srcOrd="0" destOrd="0" presId="urn:microsoft.com/office/officeart/2008/layout/LinedList"/>
    <dgm:cxn modelId="{29AEE072-911D-45E1-AE4F-E58174523C16}" srcId="{9736A61B-CE10-4E48-A00E-1439C3CA1836}" destId="{094E7DE3-9071-4273-9755-93F26588F96F}" srcOrd="1" destOrd="0" parTransId="{B6151540-50EE-46D9-A730-9CE61BF45013}" sibTransId="{30A5775E-8820-4F5B-BFB8-334E0999728C}"/>
    <dgm:cxn modelId="{71279D77-8A00-48B0-A7A5-2C80BC44A13E}" srcId="{EA0CA149-7E25-4AAB-A4DE-0FBF31C338E5}" destId="{E6384D9B-DE31-4177-B5E4-36B84DA973AC}" srcOrd="0" destOrd="0" parTransId="{798C2EE6-7C65-45EC-8EDF-05D9F18ACE1A}" sibTransId="{AF8E26EC-26CB-4051-8D86-108B5384904A}"/>
    <dgm:cxn modelId="{A9C7A57F-7EFA-4621-9CF1-BB7BED731DDD}" type="presOf" srcId="{B959C3E7-DD95-4DFA-AB3A-A8BB0F3B0C48}" destId="{A6F2245E-B2D6-4E1E-B58B-FEDDF33BCC26}" srcOrd="0" destOrd="0" presId="urn:microsoft.com/office/officeart/2008/layout/LinedList"/>
    <dgm:cxn modelId="{5BE42B8D-006A-4643-A349-3AD70D5DFB27}" type="presOf" srcId="{CEA99EB8-C5D6-487C-B3E8-6E24ED7B586D}" destId="{80601522-D186-4600-B447-A2D851B01C5A}" srcOrd="0" destOrd="0" presId="urn:microsoft.com/office/officeart/2008/layout/LinedList"/>
    <dgm:cxn modelId="{2EE9C98D-19BF-4729-A027-7BCC3D4F443A}" type="presOf" srcId="{561D89CB-B3B8-4D16-9F32-3D1D4251A295}" destId="{899E943D-7037-4D5E-BEA2-48D5FAFB11EC}" srcOrd="0" destOrd="0" presId="urn:microsoft.com/office/officeart/2008/layout/LinedList"/>
    <dgm:cxn modelId="{DB126D92-447C-4762-A5DD-EAA318EE5C36}" srcId="{37AF4993-93BA-4A46-A6D3-1305E67773CB}" destId="{1F8EA1A8-1C0A-46AA-9700-A0390A75C3CD}" srcOrd="4" destOrd="0" parTransId="{9375F872-1F44-4811-B33F-6972B725039B}" sibTransId="{65C26853-398A-4B46-B554-A6E9879A42FD}"/>
    <dgm:cxn modelId="{058E2393-578C-4259-9658-14F4007C823B}" type="presOf" srcId="{069E7F58-0A13-40E3-B96A-A0CE033A1846}" destId="{F2253D3A-6A16-4154-B3C7-CBAC722660F5}" srcOrd="0" destOrd="0" presId="urn:microsoft.com/office/officeart/2008/layout/LinedList"/>
    <dgm:cxn modelId="{464E169A-5543-456A-BF5D-B6AD233B595A}" type="presOf" srcId="{37AF4993-93BA-4A46-A6D3-1305E67773CB}" destId="{E0AFF5FA-B87C-4EE0-9F6D-4ACFC718EBA4}" srcOrd="0" destOrd="0" presId="urn:microsoft.com/office/officeart/2008/layout/LinedList"/>
    <dgm:cxn modelId="{C232759B-A215-4F3E-AD13-DF03B3163BC6}" type="presOf" srcId="{E11691B8-055F-4743-BFD3-63DC48916C4F}" destId="{50055DC1-D216-42F9-A59F-729D04C71947}" srcOrd="0" destOrd="0" presId="urn:microsoft.com/office/officeart/2008/layout/LinedList"/>
    <dgm:cxn modelId="{D0688DA6-9CC2-40C2-8524-62DD0F9D74A7}" srcId="{069E7F58-0A13-40E3-B96A-A0CE033A1846}" destId="{EA0CA149-7E25-4AAB-A4DE-0FBF31C338E5}" srcOrd="2" destOrd="0" parTransId="{E80EBD1D-D025-4A2B-A42D-DFA5E1B7274F}" sibTransId="{6EC211C4-3707-4A60-BB96-C99087678A8C}"/>
    <dgm:cxn modelId="{EC1046AE-0687-4FF3-B219-9069198FF64A}" type="presOf" srcId="{1F8EA1A8-1C0A-46AA-9700-A0390A75C3CD}" destId="{9D2DB7B1-605E-41C0-9F10-7A3263FDBD5D}" srcOrd="0" destOrd="0" presId="urn:microsoft.com/office/officeart/2008/layout/LinedList"/>
    <dgm:cxn modelId="{F6064AAE-8DD8-42DB-82BA-5159C75B6C98}" type="presOf" srcId="{EA0CA149-7E25-4AAB-A4DE-0FBF31C338E5}" destId="{440646D1-58C5-4C03-9C00-015F0A2279A2}" srcOrd="0" destOrd="0" presId="urn:microsoft.com/office/officeart/2008/layout/LinedList"/>
    <dgm:cxn modelId="{554D34B0-F6AD-4B37-B1B9-F3311F9B2A2B}" type="presOf" srcId="{CC38E711-FF76-4902-AE4A-C614877FACE6}" destId="{BCD47CE1-5332-4C05-855C-9ECA8C4C78B1}" srcOrd="0" destOrd="0" presId="urn:microsoft.com/office/officeart/2008/layout/LinedList"/>
    <dgm:cxn modelId="{4C859AB0-AAE4-4761-B339-1F0C7FFB0BF9}" type="presOf" srcId="{094E7DE3-9071-4273-9755-93F26588F96F}" destId="{BF031B0F-442C-4E04-B7DC-832BE94D0ADF}" srcOrd="0" destOrd="0" presId="urn:microsoft.com/office/officeart/2008/layout/LinedList"/>
    <dgm:cxn modelId="{73EA09B1-9011-401F-939C-D5A80754757F}" srcId="{EA0CA149-7E25-4AAB-A4DE-0FBF31C338E5}" destId="{E11691B8-055F-4743-BFD3-63DC48916C4F}" srcOrd="1" destOrd="0" parTransId="{B1F0E17B-EE4F-49D6-B731-22A080731E50}" sibTransId="{80B2A9DB-6192-4BC1-9B14-236BB7DDF2B0}"/>
    <dgm:cxn modelId="{02A127D8-0F79-41C4-8912-863313EF736B}" srcId="{37AF4993-93BA-4A46-A6D3-1305E67773CB}" destId="{CC38E711-FF76-4902-AE4A-C614877FACE6}" srcOrd="2" destOrd="0" parTransId="{F0B97C8F-0789-4632-ACD7-E2E1B06EA005}" sibTransId="{88CB5545-702E-4424-BC2F-56364BB0F641}"/>
    <dgm:cxn modelId="{D13141E7-09FD-4199-A1CE-FB1DD3C25239}" type="presOf" srcId="{5B24A995-4D2F-4FFC-8B5F-56CC66CC2557}" destId="{BBB8AD52-9AE7-4789-8A65-A94B0C076E55}" srcOrd="0" destOrd="0" presId="urn:microsoft.com/office/officeart/2008/layout/LinedList"/>
    <dgm:cxn modelId="{D0DF2CEF-787C-4AC7-A54F-5E3B520EB333}" srcId="{069E7F58-0A13-40E3-B96A-A0CE033A1846}" destId="{9736A61B-CE10-4E48-A00E-1439C3CA1836}" srcOrd="1" destOrd="0" parTransId="{8E8BBC90-25E5-4A46-9198-93A89D4B0829}" sibTransId="{E514DDA8-626E-417C-B150-1565ADFBE31A}"/>
    <dgm:cxn modelId="{D4A051F4-4691-4551-81A1-60851D1BFF4B}" srcId="{37AF4993-93BA-4A46-A6D3-1305E67773CB}" destId="{5B24A995-4D2F-4FFC-8B5F-56CC66CC2557}" srcOrd="3" destOrd="0" parTransId="{D222536D-61BC-430F-B0B7-1E6E603E9CDF}" sibTransId="{060BBC73-DFFB-4CCA-AEEA-5494C57EF1A0}"/>
    <dgm:cxn modelId="{E0C011FC-F8A4-4C57-9511-86A8B312128B}" srcId="{EA0CA149-7E25-4AAB-A4DE-0FBF31C338E5}" destId="{561D89CB-B3B8-4D16-9F32-3D1D4251A295}" srcOrd="3" destOrd="0" parTransId="{EEB98991-BF18-4B67-977E-A29032CC1939}" sibTransId="{9E41F30F-A53C-4A52-9CB9-8F7BAED7D9F5}"/>
    <dgm:cxn modelId="{17F24E1A-3C11-4661-8D14-B42E37D9DDB0}" type="presParOf" srcId="{F2253D3A-6A16-4154-B3C7-CBAC722660F5}" destId="{95D6E484-8F9A-42D3-B74F-C5DD12C6C603}" srcOrd="0" destOrd="0" presId="urn:microsoft.com/office/officeart/2008/layout/LinedList"/>
    <dgm:cxn modelId="{2ECCDCBA-CE29-4ADE-9D4D-2EE0A2A0C847}" type="presParOf" srcId="{F2253D3A-6A16-4154-B3C7-CBAC722660F5}" destId="{148737B8-7652-49F7-BBE5-F74050A73D1B}" srcOrd="1" destOrd="0" presId="urn:microsoft.com/office/officeart/2008/layout/LinedList"/>
    <dgm:cxn modelId="{D2C96C4C-11DD-427D-9EFE-DB69A09DFC14}" type="presParOf" srcId="{148737B8-7652-49F7-BBE5-F74050A73D1B}" destId="{E0AFF5FA-B87C-4EE0-9F6D-4ACFC718EBA4}" srcOrd="0" destOrd="0" presId="urn:microsoft.com/office/officeart/2008/layout/LinedList"/>
    <dgm:cxn modelId="{A9DF0477-8166-4099-8DD4-3E804E0F1BF6}" type="presParOf" srcId="{148737B8-7652-49F7-BBE5-F74050A73D1B}" destId="{3263F5CA-6598-4D1B-AB42-78225E0B867E}" srcOrd="1" destOrd="0" presId="urn:microsoft.com/office/officeart/2008/layout/LinedList"/>
    <dgm:cxn modelId="{BEB1D592-3D8A-4D41-AFC4-A8428ADE2AD9}" type="presParOf" srcId="{3263F5CA-6598-4D1B-AB42-78225E0B867E}" destId="{67E43106-DB84-4AB5-BEC2-A4E787E6F276}" srcOrd="0" destOrd="0" presId="urn:microsoft.com/office/officeart/2008/layout/LinedList"/>
    <dgm:cxn modelId="{C25FB501-8660-42AF-8A25-81E7D3C32AE2}" type="presParOf" srcId="{3263F5CA-6598-4D1B-AB42-78225E0B867E}" destId="{245FCB37-B8A7-4B2D-BE21-7BB5D8C55E1A}" srcOrd="1" destOrd="0" presId="urn:microsoft.com/office/officeart/2008/layout/LinedList"/>
    <dgm:cxn modelId="{8F157FEC-F90D-484C-AFAC-85B4BA277510}" type="presParOf" srcId="{245FCB37-B8A7-4B2D-BE21-7BB5D8C55E1A}" destId="{FB18D969-8E4A-46D8-B5EA-2E59691C5DFD}" srcOrd="0" destOrd="0" presId="urn:microsoft.com/office/officeart/2008/layout/LinedList"/>
    <dgm:cxn modelId="{143043EC-BF43-4A29-B1B1-53480AA1AF51}" type="presParOf" srcId="{245FCB37-B8A7-4B2D-BE21-7BB5D8C55E1A}" destId="{A6F2245E-B2D6-4E1E-B58B-FEDDF33BCC26}" srcOrd="1" destOrd="0" presId="urn:microsoft.com/office/officeart/2008/layout/LinedList"/>
    <dgm:cxn modelId="{413AD3A4-3A0F-4642-B5F1-3E2AAADA0D00}" type="presParOf" srcId="{245FCB37-B8A7-4B2D-BE21-7BB5D8C55E1A}" destId="{DD353360-9786-4DEC-BB4F-23124FA8E4A0}" srcOrd="2" destOrd="0" presId="urn:microsoft.com/office/officeart/2008/layout/LinedList"/>
    <dgm:cxn modelId="{6DB0ECF5-C421-4AB5-B0D5-770082CFB59A}" type="presParOf" srcId="{3263F5CA-6598-4D1B-AB42-78225E0B867E}" destId="{41D8F27A-09B2-4154-A6AC-8F1E70A1E22F}" srcOrd="2" destOrd="0" presId="urn:microsoft.com/office/officeart/2008/layout/LinedList"/>
    <dgm:cxn modelId="{9D3FCB8D-6B64-416C-881F-E55F49B35677}" type="presParOf" srcId="{3263F5CA-6598-4D1B-AB42-78225E0B867E}" destId="{DCAC01BD-DA83-4419-9C46-672B86F22CD9}" srcOrd="3" destOrd="0" presId="urn:microsoft.com/office/officeart/2008/layout/LinedList"/>
    <dgm:cxn modelId="{7A4527C6-B287-4415-9AB9-0EB9547C100F}" type="presParOf" srcId="{3263F5CA-6598-4D1B-AB42-78225E0B867E}" destId="{1D3B572F-E9AD-4CE6-9818-D94526EB88F6}" srcOrd="4" destOrd="0" presId="urn:microsoft.com/office/officeart/2008/layout/LinedList"/>
    <dgm:cxn modelId="{F17F9BFE-9B83-403E-8192-458B600EA047}" type="presParOf" srcId="{1D3B572F-E9AD-4CE6-9818-D94526EB88F6}" destId="{286FB3A8-60A0-4CBB-9D2B-EEE7FCFFEB38}" srcOrd="0" destOrd="0" presId="urn:microsoft.com/office/officeart/2008/layout/LinedList"/>
    <dgm:cxn modelId="{EE43B69A-8171-425A-BD32-402BBC21A38A}" type="presParOf" srcId="{1D3B572F-E9AD-4CE6-9818-D94526EB88F6}" destId="{2A063DC5-399C-4B65-B9CB-86A49D8ACC2F}" srcOrd="1" destOrd="0" presId="urn:microsoft.com/office/officeart/2008/layout/LinedList"/>
    <dgm:cxn modelId="{154C09C1-2DAA-4698-AE3E-DAF3CE61DD37}" type="presParOf" srcId="{1D3B572F-E9AD-4CE6-9818-D94526EB88F6}" destId="{4ADDD99B-69FB-4BEA-BDDC-875655EDB732}" srcOrd="2" destOrd="0" presId="urn:microsoft.com/office/officeart/2008/layout/LinedList"/>
    <dgm:cxn modelId="{A4C41354-F7EA-4B3F-8363-44FE99899CCC}" type="presParOf" srcId="{3263F5CA-6598-4D1B-AB42-78225E0B867E}" destId="{3109A6CE-A253-408F-AD80-48CACBC37982}" srcOrd="5" destOrd="0" presId="urn:microsoft.com/office/officeart/2008/layout/LinedList"/>
    <dgm:cxn modelId="{81B44E47-A0A5-45DD-9400-2253248C941A}" type="presParOf" srcId="{3263F5CA-6598-4D1B-AB42-78225E0B867E}" destId="{20FED66D-4A46-4D85-B88C-30D9144F35C1}" srcOrd="6" destOrd="0" presId="urn:microsoft.com/office/officeart/2008/layout/LinedList"/>
    <dgm:cxn modelId="{25AFDE22-67BF-4999-8276-62964753FFA4}" type="presParOf" srcId="{3263F5CA-6598-4D1B-AB42-78225E0B867E}" destId="{09F03F62-33B3-41BF-9F25-1F30CD4B16B2}" srcOrd="7" destOrd="0" presId="urn:microsoft.com/office/officeart/2008/layout/LinedList"/>
    <dgm:cxn modelId="{5A62D089-4B95-41BB-9295-B556D3C28D38}" type="presParOf" srcId="{09F03F62-33B3-41BF-9F25-1F30CD4B16B2}" destId="{98DD4EFD-DB04-46AA-A860-FC0DB149D512}" srcOrd="0" destOrd="0" presId="urn:microsoft.com/office/officeart/2008/layout/LinedList"/>
    <dgm:cxn modelId="{B7BE7F60-2B66-4D02-BF57-5AB25915C30D}" type="presParOf" srcId="{09F03F62-33B3-41BF-9F25-1F30CD4B16B2}" destId="{BCD47CE1-5332-4C05-855C-9ECA8C4C78B1}" srcOrd="1" destOrd="0" presId="urn:microsoft.com/office/officeart/2008/layout/LinedList"/>
    <dgm:cxn modelId="{CF3A2FCD-0EB2-47CF-A288-59C85D2C70B8}" type="presParOf" srcId="{09F03F62-33B3-41BF-9F25-1F30CD4B16B2}" destId="{E2B2FDFD-EED2-4239-81FE-4CE08E2B8CB7}" srcOrd="2" destOrd="0" presId="urn:microsoft.com/office/officeart/2008/layout/LinedList"/>
    <dgm:cxn modelId="{85370047-80D8-4B39-BEF1-14E402BAF833}" type="presParOf" srcId="{3263F5CA-6598-4D1B-AB42-78225E0B867E}" destId="{D298AC09-26E3-410C-B01F-523C78D28483}" srcOrd="8" destOrd="0" presId="urn:microsoft.com/office/officeart/2008/layout/LinedList"/>
    <dgm:cxn modelId="{BD531912-B882-46DA-B5F6-4B29C562FA88}" type="presParOf" srcId="{3263F5CA-6598-4D1B-AB42-78225E0B867E}" destId="{685492A4-3B81-4C73-8E80-6F56152C80BF}" srcOrd="9" destOrd="0" presId="urn:microsoft.com/office/officeart/2008/layout/LinedList"/>
    <dgm:cxn modelId="{0E8C9143-5993-4599-909B-60F59C566FBA}" type="presParOf" srcId="{3263F5CA-6598-4D1B-AB42-78225E0B867E}" destId="{93DECF3A-154A-46F7-B0FD-BB9C99537087}" srcOrd="10" destOrd="0" presId="urn:microsoft.com/office/officeart/2008/layout/LinedList"/>
    <dgm:cxn modelId="{399FC4FE-CCAC-4F10-A8DD-8A57C7D530FD}" type="presParOf" srcId="{93DECF3A-154A-46F7-B0FD-BB9C99537087}" destId="{94761AFB-649C-47EB-9E21-D64DA6133928}" srcOrd="0" destOrd="0" presId="urn:microsoft.com/office/officeart/2008/layout/LinedList"/>
    <dgm:cxn modelId="{4C868274-5E39-436A-8430-47A041193170}" type="presParOf" srcId="{93DECF3A-154A-46F7-B0FD-BB9C99537087}" destId="{BBB8AD52-9AE7-4789-8A65-A94B0C076E55}" srcOrd="1" destOrd="0" presId="urn:microsoft.com/office/officeart/2008/layout/LinedList"/>
    <dgm:cxn modelId="{BFF134E9-3047-4A3F-809B-15DCC91937BC}" type="presParOf" srcId="{93DECF3A-154A-46F7-B0FD-BB9C99537087}" destId="{65B2971F-2019-4C6A-AF3E-612778EC577F}" srcOrd="2" destOrd="0" presId="urn:microsoft.com/office/officeart/2008/layout/LinedList"/>
    <dgm:cxn modelId="{8B81E025-9D1B-482A-8CC0-8F3A3CA364B3}" type="presParOf" srcId="{3263F5CA-6598-4D1B-AB42-78225E0B867E}" destId="{EBA47CBD-91D2-4D4F-8AC0-49C4DF38EAE8}" srcOrd="11" destOrd="0" presId="urn:microsoft.com/office/officeart/2008/layout/LinedList"/>
    <dgm:cxn modelId="{EEA1B427-6079-43AE-BC4D-D23D447CABE2}" type="presParOf" srcId="{3263F5CA-6598-4D1B-AB42-78225E0B867E}" destId="{F75CC19C-FAD2-4134-8887-7858AF7FE8AB}" srcOrd="12" destOrd="0" presId="urn:microsoft.com/office/officeart/2008/layout/LinedList"/>
    <dgm:cxn modelId="{36CEC83C-C8F8-43B1-935B-95987C841D04}" type="presParOf" srcId="{3263F5CA-6598-4D1B-AB42-78225E0B867E}" destId="{D6A0E55B-FCB5-49CD-A703-A0EB2134FBE9}" srcOrd="13" destOrd="0" presId="urn:microsoft.com/office/officeart/2008/layout/LinedList"/>
    <dgm:cxn modelId="{4B1517B3-8D40-451C-8A4C-1670105C9875}" type="presParOf" srcId="{D6A0E55B-FCB5-49CD-A703-A0EB2134FBE9}" destId="{F8976E9D-7874-41E6-8F1B-10BB8ECDD03D}" srcOrd="0" destOrd="0" presId="urn:microsoft.com/office/officeart/2008/layout/LinedList"/>
    <dgm:cxn modelId="{488067A7-F25B-4E50-BA0C-81BA7E5A680A}" type="presParOf" srcId="{D6A0E55B-FCB5-49CD-A703-A0EB2134FBE9}" destId="{9D2DB7B1-605E-41C0-9F10-7A3263FDBD5D}" srcOrd="1" destOrd="0" presId="urn:microsoft.com/office/officeart/2008/layout/LinedList"/>
    <dgm:cxn modelId="{EB04657A-8BB5-40F3-B47D-BD0ACF11C481}" type="presParOf" srcId="{D6A0E55B-FCB5-49CD-A703-A0EB2134FBE9}" destId="{2F638EDB-CAB7-4341-B3EE-D6AA7B5C5ABB}" srcOrd="2" destOrd="0" presId="urn:microsoft.com/office/officeart/2008/layout/LinedList"/>
    <dgm:cxn modelId="{D62E4F56-8D63-41E4-8D0A-10F967E31A33}" type="presParOf" srcId="{3263F5CA-6598-4D1B-AB42-78225E0B867E}" destId="{029AE3EC-6BD9-417F-837A-04A9C613A304}" srcOrd="14" destOrd="0" presId="urn:microsoft.com/office/officeart/2008/layout/LinedList"/>
    <dgm:cxn modelId="{F7744087-3D35-4C61-BD40-8B034CD041E3}" type="presParOf" srcId="{3263F5CA-6598-4D1B-AB42-78225E0B867E}" destId="{780B533D-988D-4EAA-B16D-1DA816B41460}" srcOrd="15" destOrd="0" presId="urn:microsoft.com/office/officeart/2008/layout/LinedList"/>
    <dgm:cxn modelId="{085083BA-4AB1-4962-9EA2-0E23024E166D}" type="presParOf" srcId="{F2253D3A-6A16-4154-B3C7-CBAC722660F5}" destId="{3E9E7EA6-7130-4971-8BBD-DB7AB758ECBB}" srcOrd="2" destOrd="0" presId="urn:microsoft.com/office/officeart/2008/layout/LinedList"/>
    <dgm:cxn modelId="{FFAE53E1-5478-45FB-A253-E5C9AE846541}" type="presParOf" srcId="{F2253D3A-6A16-4154-B3C7-CBAC722660F5}" destId="{1E619D3E-067E-4E06-8A9D-8F4CF073DC18}" srcOrd="3" destOrd="0" presId="urn:microsoft.com/office/officeart/2008/layout/LinedList"/>
    <dgm:cxn modelId="{EDE4B324-B3E2-4B95-92BA-9DD37009F9B1}" type="presParOf" srcId="{1E619D3E-067E-4E06-8A9D-8F4CF073DC18}" destId="{76E5913D-0A6E-4C69-9D92-91620E243ECE}" srcOrd="0" destOrd="0" presId="urn:microsoft.com/office/officeart/2008/layout/LinedList"/>
    <dgm:cxn modelId="{9B4B7DF7-2698-44F1-9FA8-20BAEE0F04D5}" type="presParOf" srcId="{1E619D3E-067E-4E06-8A9D-8F4CF073DC18}" destId="{31D091F8-656D-4450-9A26-7BD2BFB6BAB4}" srcOrd="1" destOrd="0" presId="urn:microsoft.com/office/officeart/2008/layout/LinedList"/>
    <dgm:cxn modelId="{389381BB-A37E-4AD8-9F79-8B79EB2F863E}" type="presParOf" srcId="{31D091F8-656D-4450-9A26-7BD2BFB6BAB4}" destId="{320785A2-AC48-4D3D-ACE5-87847853045F}" srcOrd="0" destOrd="0" presId="urn:microsoft.com/office/officeart/2008/layout/LinedList"/>
    <dgm:cxn modelId="{6456CB13-33EB-4173-91AE-7DB148F235CB}" type="presParOf" srcId="{31D091F8-656D-4450-9A26-7BD2BFB6BAB4}" destId="{4B069D8A-E9AB-42AF-9345-833B57D86E9D}" srcOrd="1" destOrd="0" presId="urn:microsoft.com/office/officeart/2008/layout/LinedList"/>
    <dgm:cxn modelId="{B8DFACC7-F3FA-43D2-97FE-6092A6631756}" type="presParOf" srcId="{4B069D8A-E9AB-42AF-9345-833B57D86E9D}" destId="{F720318F-5ACC-473D-A90C-C0CD5486CF93}" srcOrd="0" destOrd="0" presId="urn:microsoft.com/office/officeart/2008/layout/LinedList"/>
    <dgm:cxn modelId="{7A004B98-1C12-415F-86F6-0E620C40965C}" type="presParOf" srcId="{4B069D8A-E9AB-42AF-9345-833B57D86E9D}" destId="{80601522-D186-4600-B447-A2D851B01C5A}" srcOrd="1" destOrd="0" presId="urn:microsoft.com/office/officeart/2008/layout/LinedList"/>
    <dgm:cxn modelId="{5FC20973-02C0-4994-B14F-42D1556DF2F8}" type="presParOf" srcId="{4B069D8A-E9AB-42AF-9345-833B57D86E9D}" destId="{DD5FCD51-FB2D-4137-ADAC-5275BF738A7F}" srcOrd="2" destOrd="0" presId="urn:microsoft.com/office/officeart/2008/layout/LinedList"/>
    <dgm:cxn modelId="{1FC44C95-1C14-4244-85FC-6E8D3F99514D}" type="presParOf" srcId="{31D091F8-656D-4450-9A26-7BD2BFB6BAB4}" destId="{EFB9BEBA-DA95-4593-958E-74A2BA862806}" srcOrd="2" destOrd="0" presId="urn:microsoft.com/office/officeart/2008/layout/LinedList"/>
    <dgm:cxn modelId="{93BF62A7-5499-4131-8DED-363D6D812085}" type="presParOf" srcId="{31D091F8-656D-4450-9A26-7BD2BFB6BAB4}" destId="{42754F79-9B7C-48CE-AE63-B142F8DCB544}" srcOrd="3" destOrd="0" presId="urn:microsoft.com/office/officeart/2008/layout/LinedList"/>
    <dgm:cxn modelId="{D42BE7C4-0AA5-4E56-9B68-3E9BB5015481}" type="presParOf" srcId="{31D091F8-656D-4450-9A26-7BD2BFB6BAB4}" destId="{434F17D5-7637-447A-BC85-BEA8657B73E9}" srcOrd="4" destOrd="0" presId="urn:microsoft.com/office/officeart/2008/layout/LinedList"/>
    <dgm:cxn modelId="{D86E84F9-F323-4FEA-8E2A-7DBA9DE9E3A6}" type="presParOf" srcId="{434F17D5-7637-447A-BC85-BEA8657B73E9}" destId="{CBBB569D-CA52-4827-9278-82060D812DFD}" srcOrd="0" destOrd="0" presId="urn:microsoft.com/office/officeart/2008/layout/LinedList"/>
    <dgm:cxn modelId="{4813DE91-339B-4C39-8A7E-E5350D209C17}" type="presParOf" srcId="{434F17D5-7637-447A-BC85-BEA8657B73E9}" destId="{BF031B0F-442C-4E04-B7DC-832BE94D0ADF}" srcOrd="1" destOrd="0" presId="urn:microsoft.com/office/officeart/2008/layout/LinedList"/>
    <dgm:cxn modelId="{24EF83ED-00F4-4E47-9EEB-F8855E91267F}" type="presParOf" srcId="{434F17D5-7637-447A-BC85-BEA8657B73E9}" destId="{5B900AC0-FFE1-44C2-9033-A1235540FA6E}" srcOrd="2" destOrd="0" presId="urn:microsoft.com/office/officeart/2008/layout/LinedList"/>
    <dgm:cxn modelId="{03FB6618-B39C-4F52-84BA-11726DBDF5A1}" type="presParOf" srcId="{31D091F8-656D-4450-9A26-7BD2BFB6BAB4}" destId="{53164B35-FC06-49A3-B926-786AB850CE07}" srcOrd="5" destOrd="0" presId="urn:microsoft.com/office/officeart/2008/layout/LinedList"/>
    <dgm:cxn modelId="{36D1D06E-08D7-47AC-B7E0-28BBDF35CB11}" type="presParOf" srcId="{31D091F8-656D-4450-9A26-7BD2BFB6BAB4}" destId="{9C11838E-649A-4A63-ACF2-B83BF385D94D}" srcOrd="6" destOrd="0" presId="urn:microsoft.com/office/officeart/2008/layout/LinedList"/>
    <dgm:cxn modelId="{E9882DCA-35DD-4A97-8625-8B5395B940D0}" type="presParOf" srcId="{F2253D3A-6A16-4154-B3C7-CBAC722660F5}" destId="{8CC1F11B-D0C6-4E79-90DE-4B81DEAD7FA1}" srcOrd="4" destOrd="0" presId="urn:microsoft.com/office/officeart/2008/layout/LinedList"/>
    <dgm:cxn modelId="{FEB0EEAB-639C-4ADC-A7A5-C9678BB28D51}" type="presParOf" srcId="{F2253D3A-6A16-4154-B3C7-CBAC722660F5}" destId="{03CCAAAE-ACF2-46A6-B3B6-0C4A166C8E0B}" srcOrd="5" destOrd="0" presId="urn:microsoft.com/office/officeart/2008/layout/LinedList"/>
    <dgm:cxn modelId="{D29266D3-A342-4AF8-93CD-9C1AB108E071}" type="presParOf" srcId="{03CCAAAE-ACF2-46A6-B3B6-0C4A166C8E0B}" destId="{440646D1-58C5-4C03-9C00-015F0A2279A2}" srcOrd="0" destOrd="0" presId="urn:microsoft.com/office/officeart/2008/layout/LinedList"/>
    <dgm:cxn modelId="{FD0FE8AC-FA1C-4B66-8CD8-EF02FF2763A5}" type="presParOf" srcId="{03CCAAAE-ACF2-46A6-B3B6-0C4A166C8E0B}" destId="{24F44CED-C9D1-4ADD-8E89-BC5333FA29D0}" srcOrd="1" destOrd="0" presId="urn:microsoft.com/office/officeart/2008/layout/LinedList"/>
    <dgm:cxn modelId="{4AD45BA4-E8DA-4C3E-BE2B-79AC4A33161D}" type="presParOf" srcId="{24F44CED-C9D1-4ADD-8E89-BC5333FA29D0}" destId="{D5EB8993-FCEB-46B9-949F-05DE952D46D6}" srcOrd="0" destOrd="0" presId="urn:microsoft.com/office/officeart/2008/layout/LinedList"/>
    <dgm:cxn modelId="{1AC2E0A5-596A-4974-B0D5-FAEDEEFF7B38}" type="presParOf" srcId="{24F44CED-C9D1-4ADD-8E89-BC5333FA29D0}" destId="{D7F098C1-37E3-403B-9952-6DBC6579ED8E}" srcOrd="1" destOrd="0" presId="urn:microsoft.com/office/officeart/2008/layout/LinedList"/>
    <dgm:cxn modelId="{E5CF4FFA-383E-4F67-9ABD-8B93CA16A1DB}" type="presParOf" srcId="{D7F098C1-37E3-403B-9952-6DBC6579ED8E}" destId="{492D2B99-28C4-4364-A122-EF5BEDBA41AF}" srcOrd="0" destOrd="0" presId="urn:microsoft.com/office/officeart/2008/layout/LinedList"/>
    <dgm:cxn modelId="{BC1D19EF-74BB-424C-8621-89C5F5CBA616}" type="presParOf" srcId="{D7F098C1-37E3-403B-9952-6DBC6579ED8E}" destId="{4D762E0D-AE1A-4DB1-91BE-AD37A224D74E}" srcOrd="1" destOrd="0" presId="urn:microsoft.com/office/officeart/2008/layout/LinedList"/>
    <dgm:cxn modelId="{A46416F4-8C0E-4261-88B6-C6B7F3164881}" type="presParOf" srcId="{D7F098C1-37E3-403B-9952-6DBC6579ED8E}" destId="{B0115BE6-8ED9-4CB0-BED8-841C1DCA2886}" srcOrd="2" destOrd="0" presId="urn:microsoft.com/office/officeart/2008/layout/LinedList"/>
    <dgm:cxn modelId="{1E5D9FC8-8F4D-43D5-B805-540A2D116C59}" type="presParOf" srcId="{24F44CED-C9D1-4ADD-8E89-BC5333FA29D0}" destId="{9A2085C9-36D2-4107-A8C9-A1B53B51002F}" srcOrd="2" destOrd="0" presId="urn:microsoft.com/office/officeart/2008/layout/LinedList"/>
    <dgm:cxn modelId="{E915A9AA-135C-4E32-8529-0C8A9E89105B}" type="presParOf" srcId="{24F44CED-C9D1-4ADD-8E89-BC5333FA29D0}" destId="{848BD4BD-5B03-41F2-9C32-6C206310095E}" srcOrd="3" destOrd="0" presId="urn:microsoft.com/office/officeart/2008/layout/LinedList"/>
    <dgm:cxn modelId="{53EA61B0-95D8-434E-9BF2-03069AB14279}" type="presParOf" srcId="{24F44CED-C9D1-4ADD-8E89-BC5333FA29D0}" destId="{93AF1443-DA9D-4945-829E-80647CA49553}" srcOrd="4" destOrd="0" presId="urn:microsoft.com/office/officeart/2008/layout/LinedList"/>
    <dgm:cxn modelId="{7A645C31-2D3B-4849-B9C5-5150DDABDA68}" type="presParOf" srcId="{93AF1443-DA9D-4945-829E-80647CA49553}" destId="{1E6668E5-6F73-40C7-ACA7-713FB7FFDFBA}" srcOrd="0" destOrd="0" presId="urn:microsoft.com/office/officeart/2008/layout/LinedList"/>
    <dgm:cxn modelId="{23E9BC56-9B31-45A2-85C2-3DBDE9C8D512}" type="presParOf" srcId="{93AF1443-DA9D-4945-829E-80647CA49553}" destId="{50055DC1-D216-42F9-A59F-729D04C71947}" srcOrd="1" destOrd="0" presId="urn:microsoft.com/office/officeart/2008/layout/LinedList"/>
    <dgm:cxn modelId="{6B95851C-5E7D-41CC-914D-634C7BAAAD1C}" type="presParOf" srcId="{93AF1443-DA9D-4945-829E-80647CA49553}" destId="{DCABA3BE-2E2D-4968-BD15-D5B6318A0FC1}" srcOrd="2" destOrd="0" presId="urn:microsoft.com/office/officeart/2008/layout/LinedList"/>
    <dgm:cxn modelId="{3ACFA413-3216-4958-9289-3654BAA07FE2}" type="presParOf" srcId="{24F44CED-C9D1-4ADD-8E89-BC5333FA29D0}" destId="{29F21954-3711-42AD-970F-213033C0E935}" srcOrd="5" destOrd="0" presId="urn:microsoft.com/office/officeart/2008/layout/LinedList"/>
    <dgm:cxn modelId="{C9A64675-2E30-4BC7-86B4-F748018B0864}" type="presParOf" srcId="{24F44CED-C9D1-4ADD-8E89-BC5333FA29D0}" destId="{4F7ED044-F178-4BB7-B2A2-C5CBC6C38C48}" srcOrd="6" destOrd="0" presId="urn:microsoft.com/office/officeart/2008/layout/LinedList"/>
    <dgm:cxn modelId="{29AF4915-0A3B-4710-AE46-EEB497C5DFF5}" type="presParOf" srcId="{24F44CED-C9D1-4ADD-8E89-BC5333FA29D0}" destId="{F3AC3F23-CE3F-4A52-BFBC-E8E543FB553B}" srcOrd="7" destOrd="0" presId="urn:microsoft.com/office/officeart/2008/layout/LinedList"/>
    <dgm:cxn modelId="{8511C8A8-755B-4C3E-8B41-1BD86E0CBA25}" type="presParOf" srcId="{F3AC3F23-CE3F-4A52-BFBC-E8E543FB553B}" destId="{F85DBF4A-FD04-47D6-845A-9BF4C364A940}" srcOrd="0" destOrd="0" presId="urn:microsoft.com/office/officeart/2008/layout/LinedList"/>
    <dgm:cxn modelId="{648F7DA6-610F-465C-8ECE-A22303CCCB79}" type="presParOf" srcId="{F3AC3F23-CE3F-4A52-BFBC-E8E543FB553B}" destId="{B23479A4-D636-48E6-BF38-26E4F30C1828}" srcOrd="1" destOrd="0" presId="urn:microsoft.com/office/officeart/2008/layout/LinedList"/>
    <dgm:cxn modelId="{C96D6084-E5C5-4C54-803C-E31A2C1A676F}" type="presParOf" srcId="{F3AC3F23-CE3F-4A52-BFBC-E8E543FB553B}" destId="{FE3716C1-BAF0-4F27-8D38-7DBAD9AF9D78}" srcOrd="2" destOrd="0" presId="urn:microsoft.com/office/officeart/2008/layout/LinedList"/>
    <dgm:cxn modelId="{1A2B238C-D547-4744-8856-28ABE9B655A6}" type="presParOf" srcId="{24F44CED-C9D1-4ADD-8E89-BC5333FA29D0}" destId="{141C643A-AB12-4FC1-8983-0683DF53C61B}" srcOrd="8" destOrd="0" presId="urn:microsoft.com/office/officeart/2008/layout/LinedList"/>
    <dgm:cxn modelId="{988C010D-F08A-413D-9628-22D9FEFB78A4}" type="presParOf" srcId="{24F44CED-C9D1-4ADD-8E89-BC5333FA29D0}" destId="{B349F583-49EA-43AB-B1A1-35A4DAD5526F}" srcOrd="9" destOrd="0" presId="urn:microsoft.com/office/officeart/2008/layout/LinedList"/>
    <dgm:cxn modelId="{372F88AA-FAB7-4468-A460-8C6B4129C3A7}" type="presParOf" srcId="{24F44CED-C9D1-4ADD-8E89-BC5333FA29D0}" destId="{97703FA1-DBF8-484A-83C7-714D9C78859D}" srcOrd="10" destOrd="0" presId="urn:microsoft.com/office/officeart/2008/layout/LinedList"/>
    <dgm:cxn modelId="{B13022F3-B1E8-498E-950E-04B9F82B67DA}" type="presParOf" srcId="{97703FA1-DBF8-484A-83C7-714D9C78859D}" destId="{1BA9B5B0-3531-457B-AA40-1F1AC3072A31}" srcOrd="0" destOrd="0" presId="urn:microsoft.com/office/officeart/2008/layout/LinedList"/>
    <dgm:cxn modelId="{FA506362-1297-499F-AD21-72EEDA4F6818}" type="presParOf" srcId="{97703FA1-DBF8-484A-83C7-714D9C78859D}" destId="{899E943D-7037-4D5E-BEA2-48D5FAFB11EC}" srcOrd="1" destOrd="0" presId="urn:microsoft.com/office/officeart/2008/layout/LinedList"/>
    <dgm:cxn modelId="{90ECF724-8291-4218-A8F1-AEA7F6ADD978}" type="presParOf" srcId="{97703FA1-DBF8-484A-83C7-714D9C78859D}" destId="{36370904-1D0E-48C2-BE03-220533753F86}" srcOrd="2" destOrd="0" presId="urn:microsoft.com/office/officeart/2008/layout/LinedList"/>
    <dgm:cxn modelId="{9C07004B-BB20-45A5-BE0E-E0E93ED58A43}" type="presParOf" srcId="{24F44CED-C9D1-4ADD-8E89-BC5333FA29D0}" destId="{8A18C55A-5E2C-4C91-BBF8-723A2308E5EB}" srcOrd="11" destOrd="0" presId="urn:microsoft.com/office/officeart/2008/layout/LinedList"/>
    <dgm:cxn modelId="{15678FF0-628A-4E6A-965E-6D7B57475148}" type="presParOf" srcId="{24F44CED-C9D1-4ADD-8E89-BC5333FA29D0}" destId="{A142C1BB-88B9-43DD-829B-A17624AF8BC7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65468-38EE-44D8-A323-9EFCDC99B5BF}">
      <dsp:nvSpPr>
        <dsp:cNvPr id="0" name=""/>
        <dsp:cNvSpPr/>
      </dsp:nvSpPr>
      <dsp:spPr>
        <a:xfrm>
          <a:off x="3978" y="1021185"/>
          <a:ext cx="648949" cy="648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3BFD6-EA51-4772-9696-C2B9D355BD70}">
      <dsp:nvSpPr>
        <dsp:cNvPr id="0" name=""/>
        <dsp:cNvSpPr/>
      </dsp:nvSpPr>
      <dsp:spPr>
        <a:xfrm>
          <a:off x="3978" y="1761857"/>
          <a:ext cx="1854140" cy="382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Data Cleaning and Preparation:</a:t>
          </a:r>
          <a:endParaRPr lang="en-US" sz="1400" kern="1200"/>
        </a:p>
      </dsp:txBody>
      <dsp:txXfrm>
        <a:off x="3978" y="1761857"/>
        <a:ext cx="1854140" cy="382416"/>
      </dsp:txXfrm>
    </dsp:sp>
    <dsp:sp modelId="{4E8423CE-960D-49C6-8FAB-02DC71C1982E}">
      <dsp:nvSpPr>
        <dsp:cNvPr id="0" name=""/>
        <dsp:cNvSpPr/>
      </dsp:nvSpPr>
      <dsp:spPr>
        <a:xfrm>
          <a:off x="3978" y="2186936"/>
          <a:ext cx="1854140" cy="967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Clean and preprocess the dataset, addressing missing values or outliers.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Convert relevant columns to appropriate data types.</a:t>
          </a:r>
          <a:endParaRPr lang="en-US" sz="1100" kern="1200"/>
        </a:p>
      </dsp:txBody>
      <dsp:txXfrm>
        <a:off x="3978" y="2186936"/>
        <a:ext cx="1854140" cy="967346"/>
      </dsp:txXfrm>
    </dsp:sp>
    <dsp:sp modelId="{CB331695-9024-402B-9F21-4034E0F0A5B5}">
      <dsp:nvSpPr>
        <dsp:cNvPr id="0" name=""/>
        <dsp:cNvSpPr/>
      </dsp:nvSpPr>
      <dsp:spPr>
        <a:xfrm>
          <a:off x="2182593" y="1021185"/>
          <a:ext cx="648949" cy="648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70637-26A6-4087-9A69-FD0741710840}">
      <dsp:nvSpPr>
        <dsp:cNvPr id="0" name=""/>
        <dsp:cNvSpPr/>
      </dsp:nvSpPr>
      <dsp:spPr>
        <a:xfrm>
          <a:off x="2182593" y="1761857"/>
          <a:ext cx="1854140" cy="382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Exploratory Data Analysis (EDA):</a:t>
          </a:r>
          <a:endParaRPr lang="en-US" sz="1400" kern="1200"/>
        </a:p>
      </dsp:txBody>
      <dsp:txXfrm>
        <a:off x="2182593" y="1761857"/>
        <a:ext cx="1854140" cy="382416"/>
      </dsp:txXfrm>
    </dsp:sp>
    <dsp:sp modelId="{D704552D-A080-4B80-A236-6537DE9E408F}">
      <dsp:nvSpPr>
        <dsp:cNvPr id="0" name=""/>
        <dsp:cNvSpPr/>
      </dsp:nvSpPr>
      <dsp:spPr>
        <a:xfrm>
          <a:off x="2182593" y="2186936"/>
          <a:ext cx="1854140" cy="967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Explore patterns and distributions in view counts, like counts, and comments.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Identify trends in the popularity and engagement of YouTube song videos.</a:t>
          </a:r>
          <a:endParaRPr lang="en-US" sz="1100" kern="1200"/>
        </a:p>
      </dsp:txBody>
      <dsp:txXfrm>
        <a:off x="2182593" y="2186936"/>
        <a:ext cx="1854140" cy="967346"/>
      </dsp:txXfrm>
    </dsp:sp>
    <dsp:sp modelId="{3034B25D-41E6-4900-A61F-93A5F706ABF3}">
      <dsp:nvSpPr>
        <dsp:cNvPr id="0" name=""/>
        <dsp:cNvSpPr/>
      </dsp:nvSpPr>
      <dsp:spPr>
        <a:xfrm>
          <a:off x="4361208" y="1021185"/>
          <a:ext cx="648949" cy="648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58A64-B3CC-4753-94D8-D3E43316149E}">
      <dsp:nvSpPr>
        <dsp:cNvPr id="0" name=""/>
        <dsp:cNvSpPr/>
      </dsp:nvSpPr>
      <dsp:spPr>
        <a:xfrm>
          <a:off x="4361208" y="1761857"/>
          <a:ext cx="1854140" cy="382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Content and Channel Analysis:</a:t>
          </a:r>
          <a:endParaRPr lang="en-US" sz="1400" kern="1200"/>
        </a:p>
      </dsp:txBody>
      <dsp:txXfrm>
        <a:off x="4361208" y="1761857"/>
        <a:ext cx="1854140" cy="382416"/>
      </dsp:txXfrm>
    </dsp:sp>
    <dsp:sp modelId="{A3182F0B-C8B5-4E6B-BBC9-BF0FDEC7099B}">
      <dsp:nvSpPr>
        <dsp:cNvPr id="0" name=""/>
        <dsp:cNvSpPr/>
      </dsp:nvSpPr>
      <dsp:spPr>
        <a:xfrm>
          <a:off x="4361208" y="2186936"/>
          <a:ext cx="1854140" cy="967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Analyze the distribution of videos across different channels.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Identify popular tags and their correlation with view counts.</a:t>
          </a:r>
          <a:endParaRPr lang="en-US" sz="1100" kern="1200"/>
        </a:p>
      </dsp:txBody>
      <dsp:txXfrm>
        <a:off x="4361208" y="2186936"/>
        <a:ext cx="1854140" cy="967346"/>
      </dsp:txXfrm>
    </dsp:sp>
    <dsp:sp modelId="{CA6D9262-25C7-456C-80F9-54B644A5354E}">
      <dsp:nvSpPr>
        <dsp:cNvPr id="0" name=""/>
        <dsp:cNvSpPr/>
      </dsp:nvSpPr>
      <dsp:spPr>
        <a:xfrm>
          <a:off x="6539823" y="1021185"/>
          <a:ext cx="648949" cy="6489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A0CB4-D314-4655-84A2-1A3CD70449B9}">
      <dsp:nvSpPr>
        <dsp:cNvPr id="0" name=""/>
        <dsp:cNvSpPr/>
      </dsp:nvSpPr>
      <dsp:spPr>
        <a:xfrm>
          <a:off x="6539823" y="1761857"/>
          <a:ext cx="1854140" cy="382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Temporal Trends:</a:t>
          </a:r>
          <a:endParaRPr lang="en-US" sz="1400" kern="1200"/>
        </a:p>
      </dsp:txBody>
      <dsp:txXfrm>
        <a:off x="6539823" y="1761857"/>
        <a:ext cx="1854140" cy="382416"/>
      </dsp:txXfrm>
    </dsp:sp>
    <dsp:sp modelId="{E4F8D925-0689-4BFC-9CF6-32095139AE9B}">
      <dsp:nvSpPr>
        <dsp:cNvPr id="0" name=""/>
        <dsp:cNvSpPr/>
      </dsp:nvSpPr>
      <dsp:spPr>
        <a:xfrm>
          <a:off x="6539823" y="2186936"/>
          <a:ext cx="1854140" cy="967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Explore how YouTube song video metrics vary over time.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Identify peak publishing times and their impact on engagement.</a:t>
          </a:r>
          <a:endParaRPr lang="en-US" sz="1100" kern="1200"/>
        </a:p>
      </dsp:txBody>
      <dsp:txXfrm>
        <a:off x="6539823" y="2186936"/>
        <a:ext cx="1854140" cy="967346"/>
      </dsp:txXfrm>
    </dsp:sp>
    <dsp:sp modelId="{9174C89C-3B63-41C7-AC04-4AEAD757F419}">
      <dsp:nvSpPr>
        <dsp:cNvPr id="0" name=""/>
        <dsp:cNvSpPr/>
      </dsp:nvSpPr>
      <dsp:spPr>
        <a:xfrm>
          <a:off x="8718439" y="1021185"/>
          <a:ext cx="648949" cy="6489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0870E-445C-4CB0-AA03-3DE2168112D2}">
      <dsp:nvSpPr>
        <dsp:cNvPr id="0" name=""/>
        <dsp:cNvSpPr/>
      </dsp:nvSpPr>
      <dsp:spPr>
        <a:xfrm>
          <a:off x="8718439" y="1761857"/>
          <a:ext cx="1854140" cy="382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User Engagement Insights:</a:t>
          </a:r>
          <a:endParaRPr lang="en-US" sz="1400" kern="1200"/>
        </a:p>
      </dsp:txBody>
      <dsp:txXfrm>
        <a:off x="8718439" y="1761857"/>
        <a:ext cx="1854140" cy="382416"/>
      </dsp:txXfrm>
    </dsp:sp>
    <dsp:sp modelId="{667B7F9B-7C6C-49A3-8D19-04FCBD4E186C}">
      <dsp:nvSpPr>
        <dsp:cNvPr id="0" name=""/>
        <dsp:cNvSpPr/>
      </dsp:nvSpPr>
      <dsp:spPr>
        <a:xfrm>
          <a:off x="8718439" y="2186936"/>
          <a:ext cx="1854140" cy="967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Investigate relationships between likes, comments, and views.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Identify factors influencing user engagement with YouTube song videos.</a:t>
          </a:r>
          <a:endParaRPr lang="en-US" sz="1100" kern="1200"/>
        </a:p>
      </dsp:txBody>
      <dsp:txXfrm>
        <a:off x="8718439" y="2186936"/>
        <a:ext cx="1854140" cy="967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6E484-8F9A-42D3-B74F-C5DD12C6C603}">
      <dsp:nvSpPr>
        <dsp:cNvPr id="0" name=""/>
        <dsp:cNvSpPr/>
      </dsp:nvSpPr>
      <dsp:spPr>
        <a:xfrm>
          <a:off x="0" y="2562"/>
          <a:ext cx="525858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AFF5FA-B87C-4EE0-9F6D-4ACFC718EBA4}">
      <dsp:nvSpPr>
        <dsp:cNvPr id="0" name=""/>
        <dsp:cNvSpPr/>
      </dsp:nvSpPr>
      <dsp:spPr>
        <a:xfrm>
          <a:off x="0" y="2562"/>
          <a:ext cx="1051716" cy="174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Overall Engagement:</a:t>
          </a:r>
          <a:endParaRPr lang="en-US" sz="1100" kern="1200"/>
        </a:p>
      </dsp:txBody>
      <dsp:txXfrm>
        <a:off x="0" y="2562"/>
        <a:ext cx="1051716" cy="1747832"/>
      </dsp:txXfrm>
    </dsp:sp>
    <dsp:sp modelId="{A6F2245E-B2D6-4E1E-B58B-FEDDF33BCC26}">
      <dsp:nvSpPr>
        <dsp:cNvPr id="0" name=""/>
        <dsp:cNvSpPr/>
      </dsp:nvSpPr>
      <dsp:spPr>
        <a:xfrm>
          <a:off x="1130595" y="19034"/>
          <a:ext cx="4127987" cy="32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Total like count: 2 billion</a:t>
          </a:r>
        </a:p>
      </dsp:txBody>
      <dsp:txXfrm>
        <a:off x="1130595" y="19034"/>
        <a:ext cx="4127987" cy="329425"/>
      </dsp:txXfrm>
    </dsp:sp>
    <dsp:sp modelId="{41D8F27A-09B2-4154-A6AC-8F1E70A1E22F}">
      <dsp:nvSpPr>
        <dsp:cNvPr id="0" name=""/>
        <dsp:cNvSpPr/>
      </dsp:nvSpPr>
      <dsp:spPr>
        <a:xfrm>
          <a:off x="1051716" y="348459"/>
          <a:ext cx="42068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A063DC5-399C-4B65-B9CB-86A49D8ACC2F}">
      <dsp:nvSpPr>
        <dsp:cNvPr id="0" name=""/>
        <dsp:cNvSpPr/>
      </dsp:nvSpPr>
      <dsp:spPr>
        <a:xfrm>
          <a:off x="1130595" y="364930"/>
          <a:ext cx="4127987" cy="32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Sum of comment count: 51 million</a:t>
          </a:r>
        </a:p>
      </dsp:txBody>
      <dsp:txXfrm>
        <a:off x="1130595" y="364930"/>
        <a:ext cx="4127987" cy="329425"/>
      </dsp:txXfrm>
    </dsp:sp>
    <dsp:sp modelId="{3109A6CE-A253-408F-AD80-48CACBC37982}">
      <dsp:nvSpPr>
        <dsp:cNvPr id="0" name=""/>
        <dsp:cNvSpPr/>
      </dsp:nvSpPr>
      <dsp:spPr>
        <a:xfrm>
          <a:off x="1051716" y="694356"/>
          <a:ext cx="42068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D47CE1-5332-4C05-855C-9ECA8C4C78B1}">
      <dsp:nvSpPr>
        <dsp:cNvPr id="0" name=""/>
        <dsp:cNvSpPr/>
      </dsp:nvSpPr>
      <dsp:spPr>
        <a:xfrm>
          <a:off x="1130595" y="710827"/>
          <a:ext cx="4127987" cy="32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Total view count: 231 billion</a:t>
          </a:r>
        </a:p>
      </dsp:txBody>
      <dsp:txXfrm>
        <a:off x="1130595" y="710827"/>
        <a:ext cx="4127987" cy="329425"/>
      </dsp:txXfrm>
    </dsp:sp>
    <dsp:sp modelId="{D298AC09-26E3-410C-B01F-523C78D28483}">
      <dsp:nvSpPr>
        <dsp:cNvPr id="0" name=""/>
        <dsp:cNvSpPr/>
      </dsp:nvSpPr>
      <dsp:spPr>
        <a:xfrm>
          <a:off x="1051716" y="1040252"/>
          <a:ext cx="42068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BB8AD52-9AE7-4789-8A65-A94B0C076E55}">
      <dsp:nvSpPr>
        <dsp:cNvPr id="0" name=""/>
        <dsp:cNvSpPr/>
      </dsp:nvSpPr>
      <dsp:spPr>
        <a:xfrm>
          <a:off x="1130595" y="1056724"/>
          <a:ext cx="4127987" cy="32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Total number of videos: 19.35K</a:t>
          </a:r>
        </a:p>
      </dsp:txBody>
      <dsp:txXfrm>
        <a:off x="1130595" y="1056724"/>
        <a:ext cx="4127987" cy="329425"/>
      </dsp:txXfrm>
    </dsp:sp>
    <dsp:sp modelId="{EBA47CBD-91D2-4D4F-8AC0-49C4DF38EAE8}">
      <dsp:nvSpPr>
        <dsp:cNvPr id="0" name=""/>
        <dsp:cNvSpPr/>
      </dsp:nvSpPr>
      <dsp:spPr>
        <a:xfrm>
          <a:off x="1051716" y="1386149"/>
          <a:ext cx="42068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2DB7B1-605E-41C0-9F10-7A3263FDBD5D}">
      <dsp:nvSpPr>
        <dsp:cNvPr id="0" name=""/>
        <dsp:cNvSpPr/>
      </dsp:nvSpPr>
      <dsp:spPr>
        <a:xfrm>
          <a:off x="1130595" y="1402620"/>
          <a:ext cx="4127987" cy="32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Total count of tags: 14.61K</a:t>
          </a:r>
        </a:p>
      </dsp:txBody>
      <dsp:txXfrm>
        <a:off x="1130595" y="1402620"/>
        <a:ext cx="4127987" cy="329425"/>
      </dsp:txXfrm>
    </dsp:sp>
    <dsp:sp modelId="{029AE3EC-6BD9-417F-837A-04A9C613A304}">
      <dsp:nvSpPr>
        <dsp:cNvPr id="0" name=""/>
        <dsp:cNvSpPr/>
      </dsp:nvSpPr>
      <dsp:spPr>
        <a:xfrm>
          <a:off x="1051716" y="1732046"/>
          <a:ext cx="42068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9E7EA6-7130-4971-8BBD-DB7AB758ECBB}">
      <dsp:nvSpPr>
        <dsp:cNvPr id="0" name=""/>
        <dsp:cNvSpPr/>
      </dsp:nvSpPr>
      <dsp:spPr>
        <a:xfrm>
          <a:off x="0" y="1750394"/>
          <a:ext cx="525858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E5913D-0A6E-4C69-9D92-91620E243ECE}">
      <dsp:nvSpPr>
        <dsp:cNvPr id="0" name=""/>
        <dsp:cNvSpPr/>
      </dsp:nvSpPr>
      <dsp:spPr>
        <a:xfrm>
          <a:off x="0" y="1750394"/>
          <a:ext cx="1051716" cy="174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View-Engagement Insights:</a:t>
          </a:r>
          <a:endParaRPr lang="en-US" sz="1100" kern="1200"/>
        </a:p>
      </dsp:txBody>
      <dsp:txXfrm>
        <a:off x="0" y="1750394"/>
        <a:ext cx="1051716" cy="1747832"/>
      </dsp:txXfrm>
    </dsp:sp>
    <dsp:sp modelId="{80601522-D186-4600-B447-A2D851B01C5A}">
      <dsp:nvSpPr>
        <dsp:cNvPr id="0" name=""/>
        <dsp:cNvSpPr/>
      </dsp:nvSpPr>
      <dsp:spPr>
        <a:xfrm>
          <a:off x="1130595" y="1791018"/>
          <a:ext cx="4127987" cy="812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Top Most Viewed Song: "</a:t>
          </a:r>
          <a:r>
            <a:rPr lang="en-US" sz="1100" kern="1200" dirty="0" err="1"/>
            <a:t>Vaste</a:t>
          </a:r>
          <a:r>
            <a:rPr lang="en-US" sz="1100" kern="1200" dirty="0"/>
            <a:t>" by </a:t>
          </a:r>
          <a:r>
            <a:rPr lang="en-US" sz="1100" kern="1200" dirty="0" err="1"/>
            <a:t>Dhvani</a:t>
          </a:r>
          <a:r>
            <a:rPr lang="en-US" sz="1100" kern="1200" dirty="0"/>
            <a:t> </a:t>
          </a:r>
          <a:r>
            <a:rPr lang="en-US" sz="1100" kern="1200" dirty="0" err="1"/>
            <a:t>Bhanushali</a:t>
          </a:r>
          <a:r>
            <a:rPr lang="en-US" sz="1100" kern="1200" dirty="0"/>
            <a:t> with 1,536,719,459 views, the highest like count of 12,840,215, but a relatively low comment count of 353,057.</a:t>
          </a:r>
        </a:p>
      </dsp:txBody>
      <dsp:txXfrm>
        <a:off x="1130595" y="1791018"/>
        <a:ext cx="4127987" cy="812468"/>
      </dsp:txXfrm>
    </dsp:sp>
    <dsp:sp modelId="{EFB9BEBA-DA95-4593-958E-74A2BA862806}">
      <dsp:nvSpPr>
        <dsp:cNvPr id="0" name=""/>
        <dsp:cNvSpPr/>
      </dsp:nvSpPr>
      <dsp:spPr>
        <a:xfrm>
          <a:off x="1051716" y="2603487"/>
          <a:ext cx="42068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F031B0F-442C-4E04-B7DC-832BE94D0ADF}">
      <dsp:nvSpPr>
        <dsp:cNvPr id="0" name=""/>
        <dsp:cNvSpPr/>
      </dsp:nvSpPr>
      <dsp:spPr>
        <a:xfrm>
          <a:off x="1130595" y="2644110"/>
          <a:ext cx="4127987" cy="812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Top Most Commented Song:** "High Rated </a:t>
          </a:r>
          <a:r>
            <a:rPr lang="en-US" sz="1100" kern="1200" dirty="0" err="1"/>
            <a:t>Gabru</a:t>
          </a:r>
          <a:r>
            <a:rPr lang="en-US" sz="1100" kern="1200" dirty="0"/>
            <a:t>" by Guru Randhawa with 420,000 comments, the 5th most viewed song with 1,183,904,052 views.</a:t>
          </a:r>
        </a:p>
      </dsp:txBody>
      <dsp:txXfrm>
        <a:off x="1130595" y="2644110"/>
        <a:ext cx="4127987" cy="812468"/>
      </dsp:txXfrm>
    </dsp:sp>
    <dsp:sp modelId="{53164B35-FC06-49A3-B926-786AB850CE07}">
      <dsp:nvSpPr>
        <dsp:cNvPr id="0" name=""/>
        <dsp:cNvSpPr/>
      </dsp:nvSpPr>
      <dsp:spPr>
        <a:xfrm>
          <a:off x="1051716" y="3456579"/>
          <a:ext cx="42068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C1F11B-D0C6-4E79-90DE-4B81DEAD7FA1}">
      <dsp:nvSpPr>
        <dsp:cNvPr id="0" name=""/>
        <dsp:cNvSpPr/>
      </dsp:nvSpPr>
      <dsp:spPr>
        <a:xfrm>
          <a:off x="0" y="3498227"/>
          <a:ext cx="5258583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0646D1-58C5-4C03-9C00-015F0A2279A2}">
      <dsp:nvSpPr>
        <dsp:cNvPr id="0" name=""/>
        <dsp:cNvSpPr/>
      </dsp:nvSpPr>
      <dsp:spPr>
        <a:xfrm>
          <a:off x="0" y="3498227"/>
          <a:ext cx="1051716" cy="174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Temporal Trends</a:t>
          </a:r>
          <a:r>
            <a:rPr lang="en-US" sz="1100" kern="1200" dirty="0"/>
            <a:t>:</a:t>
          </a:r>
        </a:p>
      </dsp:txBody>
      <dsp:txXfrm>
        <a:off x="0" y="3498227"/>
        <a:ext cx="1051716" cy="1747832"/>
      </dsp:txXfrm>
    </dsp:sp>
    <dsp:sp modelId="{4D762E0D-AE1A-4DB1-91BE-AD37A224D74E}">
      <dsp:nvSpPr>
        <dsp:cNvPr id="0" name=""/>
        <dsp:cNvSpPr/>
      </dsp:nvSpPr>
      <dsp:spPr>
        <a:xfrm>
          <a:off x="1130595" y="3518773"/>
          <a:ext cx="4127987" cy="410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2018: Significant growth in engagement, becoming the highest view year with 33 billion views.</a:t>
          </a:r>
        </a:p>
      </dsp:txBody>
      <dsp:txXfrm>
        <a:off x="1130595" y="3518773"/>
        <a:ext cx="4127987" cy="410928"/>
      </dsp:txXfrm>
    </dsp:sp>
    <dsp:sp modelId="{9A2085C9-36D2-4107-A8C9-A1B53B51002F}">
      <dsp:nvSpPr>
        <dsp:cNvPr id="0" name=""/>
        <dsp:cNvSpPr/>
      </dsp:nvSpPr>
      <dsp:spPr>
        <a:xfrm>
          <a:off x="1051716" y="3929701"/>
          <a:ext cx="42068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0055DC1-D216-42F9-A59F-729D04C71947}">
      <dsp:nvSpPr>
        <dsp:cNvPr id="0" name=""/>
        <dsp:cNvSpPr/>
      </dsp:nvSpPr>
      <dsp:spPr>
        <a:xfrm>
          <a:off x="1130595" y="3950248"/>
          <a:ext cx="4127987" cy="410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2019: Highest like count year with 254 million likes, followed by fluctuations in engagement levels.</a:t>
          </a:r>
        </a:p>
      </dsp:txBody>
      <dsp:txXfrm>
        <a:off x="1130595" y="3950248"/>
        <a:ext cx="4127987" cy="410928"/>
      </dsp:txXfrm>
    </dsp:sp>
    <dsp:sp modelId="{29F21954-3711-42AD-970F-213033C0E935}">
      <dsp:nvSpPr>
        <dsp:cNvPr id="0" name=""/>
        <dsp:cNvSpPr/>
      </dsp:nvSpPr>
      <dsp:spPr>
        <a:xfrm>
          <a:off x="1051716" y="4361176"/>
          <a:ext cx="42068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3479A4-D636-48E6-BF38-26E4F30C1828}">
      <dsp:nvSpPr>
        <dsp:cNvPr id="0" name=""/>
        <dsp:cNvSpPr/>
      </dsp:nvSpPr>
      <dsp:spPr>
        <a:xfrm>
          <a:off x="1130595" y="4381722"/>
          <a:ext cx="4127987" cy="410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Active Quarters:  Q2 and Q4 are the most active for viewer engagement.</a:t>
          </a:r>
        </a:p>
      </dsp:txBody>
      <dsp:txXfrm>
        <a:off x="1130595" y="4381722"/>
        <a:ext cx="4127987" cy="410928"/>
      </dsp:txXfrm>
    </dsp:sp>
    <dsp:sp modelId="{141C643A-AB12-4FC1-8983-0683DF53C61B}">
      <dsp:nvSpPr>
        <dsp:cNvPr id="0" name=""/>
        <dsp:cNvSpPr/>
      </dsp:nvSpPr>
      <dsp:spPr>
        <a:xfrm>
          <a:off x="1051716" y="4792651"/>
          <a:ext cx="42068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99E943D-7037-4D5E-BEA2-48D5FAFB11EC}">
      <dsp:nvSpPr>
        <dsp:cNvPr id="0" name=""/>
        <dsp:cNvSpPr/>
      </dsp:nvSpPr>
      <dsp:spPr>
        <a:xfrm>
          <a:off x="1130595" y="4813197"/>
          <a:ext cx="4127987" cy="410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2019:  Highest comment rate year with 7,270,475 comments, followed by a decline.</a:t>
          </a:r>
        </a:p>
      </dsp:txBody>
      <dsp:txXfrm>
        <a:off x="1130595" y="4813197"/>
        <a:ext cx="4127987" cy="410928"/>
      </dsp:txXfrm>
    </dsp:sp>
    <dsp:sp modelId="{8A18C55A-5E2C-4C91-BBF8-723A2308E5EB}">
      <dsp:nvSpPr>
        <dsp:cNvPr id="0" name=""/>
        <dsp:cNvSpPr/>
      </dsp:nvSpPr>
      <dsp:spPr>
        <a:xfrm>
          <a:off x="1051716" y="5224125"/>
          <a:ext cx="42068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5898F52-2787-4BA2-BBBC-9395E9F86D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5898F52-2787-4BA2-BBBC-9395E9F86D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2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5898F52-2787-4BA2-BBBC-9395E9F86D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6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5898F52-2787-4BA2-BBBC-9395E9F86D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5898F52-2787-4BA2-BBBC-9395E9F86D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1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0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5898F52-2787-4BA2-BBBC-9395E9F86D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4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5898F52-2787-4BA2-BBBC-9395E9F86D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7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8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pngimg.com/png/25134-youtube-play-button-photos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headphones-audiophile-earphones-15234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silhouette-musical-note-clef-bass-3275055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tctutorials.com/adobe-after-effects-templates/youtube-subscribe-button-and-bell-icon-animation-after-effects-templates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heart-symbol-png/download/39192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svgsilh.com/es/image/2773336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9547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vgs.com/id/9347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F49B-D65F-55F5-8F7E-D8E0922E7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31" y="4934601"/>
            <a:ext cx="8031961" cy="882398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/>
                </a:solidFill>
                <a:latin typeface="Modern Love" panose="04090805081005020601" pitchFamily="82" charset="0"/>
              </a:rPr>
              <a:t>Trending</a:t>
            </a:r>
            <a:r>
              <a:rPr lang="en-IN" sz="4400" dirty="0">
                <a:latin typeface="Modern Love" panose="04090805081005020601" pitchFamily="82" charset="0"/>
              </a:rPr>
              <a:t> </a:t>
            </a:r>
            <a:r>
              <a:rPr lang="en-IN" sz="4400" dirty="0">
                <a:solidFill>
                  <a:schemeClr val="tx1"/>
                </a:solidFill>
                <a:latin typeface="Modern Love" panose="04090805081005020601" pitchFamily="82" charset="0"/>
              </a:rPr>
              <a:t>Song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4480A-5499-D653-60AC-623A9F16E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945844"/>
            <a:ext cx="6396471" cy="509627"/>
          </a:xfrm>
        </p:spPr>
        <p:txBody>
          <a:bodyPr>
            <a:normAutofit/>
          </a:bodyPr>
          <a:lstStyle/>
          <a:p>
            <a:r>
              <a:rPr lang="en-IN" sz="1200" b="1" dirty="0">
                <a:solidFill>
                  <a:schemeClr val="tx1"/>
                </a:solidFill>
              </a:rPr>
              <a:t>YouTube</a:t>
            </a:r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E240177A-1375-CD72-E5E2-37ED19475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90" b="19410"/>
          <a:stretch/>
        </p:blipFill>
        <p:spPr>
          <a:xfrm>
            <a:off x="-15059" y="1"/>
            <a:ext cx="12200741" cy="4510316"/>
          </a:xfrm>
          <a:prstGeom prst="rect">
            <a:avLst/>
          </a:prstGeom>
        </p:spPr>
      </p:pic>
      <p:pic>
        <p:nvPicPr>
          <p:cNvPr id="6" name="Picture 5" descr="A cartoon of a person wearing headphones&#10;&#10;Description automatically generated">
            <a:extLst>
              <a:ext uri="{FF2B5EF4-FFF2-40B4-BE49-F238E27FC236}">
                <a16:creationId xmlns:a16="http://schemas.microsoft.com/office/drawing/2014/main" id="{233964C1-7040-C1E5-3227-580013325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36509" y="335854"/>
            <a:ext cx="3059615" cy="3999892"/>
          </a:xfrm>
          <a:prstGeom prst="rect">
            <a:avLst/>
          </a:prstGeom>
        </p:spPr>
      </p:pic>
      <p:pic>
        <p:nvPicPr>
          <p:cNvPr id="8" name="Picture 7" descr="A red and white play button&#10;&#10;Description automatically generated">
            <a:extLst>
              <a:ext uri="{FF2B5EF4-FFF2-40B4-BE49-F238E27FC236}">
                <a16:creationId xmlns:a16="http://schemas.microsoft.com/office/drawing/2014/main" id="{0DBFAB27-8100-8E80-B0C0-437568CAE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2423" y="3590933"/>
            <a:ext cx="2168960" cy="162297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5359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72F646-586D-C6E0-1FF8-899B116E8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8144" r="28535" b="-1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D44CC-5C66-31C9-B412-1D9B239A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  <a:latin typeface="Modern Love" panose="04090805081005020601" pitchFamily="82" charset="0"/>
              </a:rPr>
              <a:t>Dataset </a:t>
            </a:r>
            <a:r>
              <a:rPr lang="en-IN" b="1" dirty="0">
                <a:solidFill>
                  <a:srgbClr val="FFFFFF"/>
                </a:solidFill>
                <a:latin typeface="Modern Love" panose="04090805081005020601" pitchFamily="82" charset="0"/>
              </a:rPr>
              <a:t>Details</a:t>
            </a:r>
            <a:r>
              <a:rPr lang="en-IN" dirty="0">
                <a:solidFill>
                  <a:srgbClr val="FFFFFF"/>
                </a:solidFill>
                <a:latin typeface="Modern Love" panose="04090805081005020601" pitchFamily="82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BDDE-61B0-4E59-8D27-B9C438711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endParaRPr lang="en-IN" sz="1000" b="0" i="0" u="none" strike="noStrike" baseline="0" dirty="0">
              <a:latin typeface="Calibri" panose="020F050202020403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1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000" b="1" i="0" u="none" strike="noStrike" baseline="0" dirty="0" err="1">
                <a:latin typeface="Calibri" panose="020F0502020204030204" pitchFamily="34" charset="0"/>
              </a:rPr>
              <a:t>Video</a:t>
            </a:r>
            <a:r>
              <a:rPr lang="en-US" sz="1000" b="1" dirty="0" err="1">
                <a:latin typeface="Calibri" panose="020F0502020204030204" pitchFamily="34" charset="0"/>
              </a:rPr>
              <a:t>_</a:t>
            </a:r>
            <a:r>
              <a:rPr lang="en-US" sz="1000" b="1" i="0" u="none" strike="noStrike" baseline="0" dirty="0" err="1">
                <a:latin typeface="Calibri" panose="020F0502020204030204" pitchFamily="34" charset="0"/>
              </a:rPr>
              <a:t>id</a:t>
            </a:r>
            <a:r>
              <a:rPr lang="en-US" sz="1000" b="1" i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000" b="0" i="0" u="none" strike="noStrike" baseline="0" dirty="0">
                <a:latin typeface="Calibri" panose="020F0502020204030204" pitchFamily="34" charset="0"/>
              </a:rPr>
              <a:t>Unique identifier for each YouTube video. </a:t>
            </a:r>
          </a:p>
          <a:p>
            <a:pPr>
              <a:lnSpc>
                <a:spcPct val="140000"/>
              </a:lnSpc>
            </a:pPr>
            <a:r>
              <a:rPr lang="en-US" sz="1000" b="1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000" b="1" dirty="0" err="1">
                <a:latin typeface="Calibri" panose="020F0502020204030204" pitchFamily="34" charset="0"/>
              </a:rPr>
              <a:t>C</a:t>
            </a:r>
            <a:r>
              <a:rPr lang="en-US" sz="1000" b="1" i="0" u="none" strike="noStrike" baseline="0" dirty="0" err="1">
                <a:latin typeface="Calibri" panose="020F0502020204030204" pitchFamily="34" charset="0"/>
              </a:rPr>
              <a:t>hannelTitle</a:t>
            </a:r>
            <a:r>
              <a:rPr lang="en-US" sz="1000" b="0" i="0" u="none" strike="noStrike" baseline="0" dirty="0">
                <a:latin typeface="Calibri" panose="020F0502020204030204" pitchFamily="34" charset="0"/>
              </a:rPr>
              <a:t>: Title of the YouTube channel publishing the song. </a:t>
            </a:r>
          </a:p>
          <a:p>
            <a:pPr>
              <a:lnSpc>
                <a:spcPct val="140000"/>
              </a:lnSpc>
            </a:pPr>
            <a:r>
              <a:rPr lang="en-US" sz="1000" dirty="0">
                <a:latin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</a:rPr>
              <a:t>T</a:t>
            </a:r>
            <a:r>
              <a:rPr lang="en-US" sz="1000" b="1" i="0" u="none" strike="noStrike" baseline="0" dirty="0">
                <a:latin typeface="Calibri" panose="020F0502020204030204" pitchFamily="34" charset="0"/>
              </a:rPr>
              <a:t>itle: </a:t>
            </a:r>
            <a:r>
              <a:rPr lang="en-US" sz="1000" b="0" i="0" u="none" strike="noStrike" baseline="0" dirty="0">
                <a:latin typeface="Calibri" panose="020F0502020204030204" pitchFamily="34" charset="0"/>
              </a:rPr>
              <a:t>Title of the YouTube song video. </a:t>
            </a:r>
          </a:p>
          <a:p>
            <a:pPr>
              <a:lnSpc>
                <a:spcPct val="140000"/>
              </a:lnSpc>
            </a:pPr>
            <a:r>
              <a:rPr lang="en-US" sz="1000" b="1" i="0" u="none" strike="noStrike" baseline="0" dirty="0">
                <a:latin typeface="Calibri" panose="020F0502020204030204" pitchFamily="34" charset="0"/>
              </a:rPr>
              <a:t>description: </a:t>
            </a:r>
            <a:r>
              <a:rPr lang="en-US" sz="1000" b="0" i="0" u="none" strike="noStrike" baseline="0" dirty="0">
                <a:latin typeface="Calibri" panose="020F0502020204030204" pitchFamily="34" charset="0"/>
              </a:rPr>
              <a:t>Description provided for the YouTube song video. </a:t>
            </a:r>
          </a:p>
          <a:p>
            <a:pPr>
              <a:lnSpc>
                <a:spcPct val="140000"/>
              </a:lnSpc>
            </a:pPr>
            <a:r>
              <a:rPr lang="en-US" sz="1000" b="1" i="0" u="none" strike="noStrike" baseline="0" dirty="0">
                <a:latin typeface="Calibri" panose="020F0502020204030204" pitchFamily="34" charset="0"/>
              </a:rPr>
              <a:t>tags</a:t>
            </a:r>
            <a:r>
              <a:rPr lang="en-US" sz="1000" b="0" i="0" u="none" strike="noStrike" baseline="0" dirty="0">
                <a:latin typeface="Calibri" panose="020F0502020204030204" pitchFamily="34" charset="0"/>
              </a:rPr>
              <a:t>: Tags associated with the YouTube song video. </a:t>
            </a:r>
          </a:p>
          <a:p>
            <a:pPr>
              <a:lnSpc>
                <a:spcPct val="140000"/>
              </a:lnSpc>
            </a:pPr>
            <a:r>
              <a:rPr lang="en-US" sz="1000" b="1" dirty="0" err="1">
                <a:latin typeface="Calibri" panose="020F0502020204030204" pitchFamily="34" charset="0"/>
              </a:rPr>
              <a:t>P</a:t>
            </a:r>
            <a:r>
              <a:rPr lang="en-US" sz="1000" b="1" i="0" u="none" strike="noStrike" baseline="0" dirty="0" err="1">
                <a:latin typeface="Calibri" panose="020F0502020204030204" pitchFamily="34" charset="0"/>
              </a:rPr>
              <a:t>ublishedAt</a:t>
            </a:r>
            <a:r>
              <a:rPr lang="en-US" sz="1000" b="1" i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000" b="0" i="0" u="none" strike="noStrike" baseline="0" dirty="0">
                <a:latin typeface="Calibri" panose="020F0502020204030204" pitchFamily="34" charset="0"/>
              </a:rPr>
              <a:t>Date and time when the YouTube song video was published. </a:t>
            </a:r>
          </a:p>
          <a:p>
            <a:pPr>
              <a:lnSpc>
                <a:spcPct val="140000"/>
              </a:lnSpc>
            </a:pPr>
            <a:r>
              <a:rPr lang="en-US" sz="1000" b="1" dirty="0" err="1">
                <a:latin typeface="Calibri" panose="020F0502020204030204" pitchFamily="34" charset="0"/>
              </a:rPr>
              <a:t>V</a:t>
            </a:r>
            <a:r>
              <a:rPr lang="en-US" sz="1000" b="1" i="0" u="none" strike="noStrike" baseline="0" dirty="0" err="1">
                <a:latin typeface="Calibri" panose="020F0502020204030204" pitchFamily="34" charset="0"/>
              </a:rPr>
              <a:t>iewCount</a:t>
            </a:r>
            <a:r>
              <a:rPr lang="en-US" sz="1000" b="1" i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000" b="0" i="0" u="none" strike="noStrike" baseline="0" dirty="0">
                <a:latin typeface="Calibri" panose="020F0502020204030204" pitchFamily="34" charset="0"/>
              </a:rPr>
              <a:t>Number of views received by the YouTube song video. </a:t>
            </a:r>
          </a:p>
          <a:p>
            <a:pPr>
              <a:lnSpc>
                <a:spcPct val="140000"/>
              </a:lnSpc>
            </a:pPr>
            <a:r>
              <a:rPr lang="en-US" sz="1000" b="1" dirty="0" err="1">
                <a:latin typeface="Calibri" panose="020F0502020204030204" pitchFamily="34" charset="0"/>
              </a:rPr>
              <a:t>L</a:t>
            </a:r>
            <a:r>
              <a:rPr lang="en-US" sz="1000" b="1" i="0" u="none" strike="noStrike" baseline="0" dirty="0" err="1">
                <a:latin typeface="Calibri" panose="020F0502020204030204" pitchFamily="34" charset="0"/>
              </a:rPr>
              <a:t>ikeCount</a:t>
            </a:r>
            <a:r>
              <a:rPr lang="en-US" sz="1000" b="1" i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000" b="0" i="0" u="none" strike="noStrike" baseline="0" dirty="0">
                <a:latin typeface="Calibri" panose="020F0502020204030204" pitchFamily="34" charset="0"/>
              </a:rPr>
              <a:t>Number of likes received by the YouTube song video. </a:t>
            </a:r>
          </a:p>
          <a:p>
            <a:pPr>
              <a:lnSpc>
                <a:spcPct val="140000"/>
              </a:lnSpc>
            </a:pPr>
            <a:r>
              <a:rPr lang="en-US" sz="1000" b="1" dirty="0" err="1">
                <a:latin typeface="Calibri" panose="020F0502020204030204" pitchFamily="34" charset="0"/>
              </a:rPr>
              <a:t>F</a:t>
            </a:r>
            <a:r>
              <a:rPr lang="en-US" sz="1000" b="1" i="0" u="none" strike="noStrike" baseline="0" dirty="0" err="1">
                <a:latin typeface="Calibri" panose="020F0502020204030204" pitchFamily="34" charset="0"/>
              </a:rPr>
              <a:t>avoriteCount</a:t>
            </a:r>
            <a:r>
              <a:rPr lang="en-US" sz="1000" b="1" i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000" b="0" i="0" u="none" strike="noStrike" baseline="0" dirty="0">
                <a:latin typeface="Calibri" panose="020F0502020204030204" pitchFamily="34" charset="0"/>
              </a:rPr>
              <a:t>Number of times the YouTube song video has been marked as a </a:t>
            </a:r>
            <a:r>
              <a:rPr lang="en-US" sz="1000" b="0" i="0" u="none" strike="noStrike" baseline="0" dirty="0" err="1">
                <a:latin typeface="Calibri" panose="020F0502020204030204" pitchFamily="34" charset="0"/>
              </a:rPr>
              <a:t>favourite</a:t>
            </a:r>
            <a:r>
              <a:rPr lang="en-US" sz="1000" b="0" i="0" u="none" strike="noStrike" baseline="0" dirty="0">
                <a:latin typeface="Calibri" panose="020F0502020204030204" pitchFamily="34" charset="0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sz="1000" b="1" dirty="0" err="1">
                <a:latin typeface="Calibri" panose="020F0502020204030204" pitchFamily="34" charset="0"/>
              </a:rPr>
              <a:t>C</a:t>
            </a:r>
            <a:r>
              <a:rPr lang="en-US" sz="1000" b="1" i="0" u="none" strike="noStrike" baseline="0" dirty="0" err="1">
                <a:latin typeface="Calibri" panose="020F0502020204030204" pitchFamily="34" charset="0"/>
              </a:rPr>
              <a:t>ommentCount</a:t>
            </a:r>
            <a:r>
              <a:rPr lang="en-US" sz="1000" b="1" i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000" b="0" i="0" u="none" strike="noStrike" baseline="0" dirty="0">
                <a:latin typeface="Calibri" panose="020F0502020204030204" pitchFamily="34" charset="0"/>
              </a:rPr>
              <a:t>Number of comments posted on the YouTube song video. </a:t>
            </a:r>
          </a:p>
          <a:p>
            <a:pPr>
              <a:lnSpc>
                <a:spcPct val="140000"/>
              </a:lnSpc>
            </a:pPr>
            <a:r>
              <a:rPr lang="en-US" sz="1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000" b="1" i="0" u="none" strike="noStrike" baseline="0" dirty="0">
                <a:latin typeface="Calibri" panose="020F0502020204030204" pitchFamily="34" charset="0"/>
              </a:rPr>
              <a:t>Duration: </a:t>
            </a:r>
            <a:r>
              <a:rPr lang="en-US" sz="1000" b="0" i="0" u="none" strike="noStrike" baseline="0" dirty="0">
                <a:latin typeface="Calibri" panose="020F0502020204030204" pitchFamily="34" charset="0"/>
              </a:rPr>
              <a:t>Duration of the YouTube song video. </a:t>
            </a:r>
          </a:p>
          <a:p>
            <a:pPr>
              <a:lnSpc>
                <a:spcPct val="140000"/>
              </a:lnSpc>
            </a:pPr>
            <a:r>
              <a:rPr lang="en-US" sz="1000" b="1" i="0" u="none" strike="noStrike" baseline="0" dirty="0">
                <a:latin typeface="Calibri" panose="020F0502020204030204" pitchFamily="34" charset="0"/>
              </a:rPr>
              <a:t>definition: </a:t>
            </a:r>
            <a:r>
              <a:rPr lang="en-US" sz="1000" b="0" i="0" u="none" strike="noStrike" baseline="0" dirty="0">
                <a:latin typeface="Calibri" panose="020F0502020204030204" pitchFamily="34" charset="0"/>
              </a:rPr>
              <a:t>Video definition or quality (e.g., HD, SD). </a:t>
            </a:r>
          </a:p>
          <a:p>
            <a:pPr>
              <a:lnSpc>
                <a:spcPct val="140000"/>
              </a:lnSpc>
            </a:pPr>
            <a:r>
              <a:rPr lang="en-US" sz="1000" dirty="0">
                <a:latin typeface="Calibri" panose="020F0502020204030204" pitchFamily="34" charset="0"/>
              </a:rPr>
              <a:t> </a:t>
            </a:r>
            <a:r>
              <a:rPr lang="en-US" sz="1000" b="1" i="0" u="none" strike="noStrike" baseline="0" dirty="0">
                <a:latin typeface="Calibri" panose="020F0502020204030204" pitchFamily="34" charset="0"/>
              </a:rPr>
              <a:t>caption: </a:t>
            </a:r>
            <a:r>
              <a:rPr lang="en-US" sz="1000" b="0" i="0" u="none" strike="noStrike" baseline="0" dirty="0">
                <a:latin typeface="Calibri" panose="020F0502020204030204" pitchFamily="34" charset="0"/>
              </a:rPr>
              <a:t>Availability of captions for the YouTube song video </a:t>
            </a:r>
            <a:endParaRPr lang="en-IN" sz="100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7691A69-D7E3-CF9F-D182-8A68421307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35553" y="3808196"/>
            <a:ext cx="4118297" cy="304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3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46AA8E-4D30-105B-C83F-26B92B7D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tx1"/>
                </a:solidFill>
                <a:latin typeface="Modern Love" panose="04090805081005020601" pitchFamily="82" charset="0"/>
              </a:rPr>
              <a:t>Objective</a:t>
            </a:r>
          </a:p>
        </p:txBody>
      </p:sp>
      <p:graphicFrame>
        <p:nvGraphicFramePr>
          <p:cNvPr id="9" name="Rectangle 1">
            <a:extLst>
              <a:ext uri="{FF2B5EF4-FFF2-40B4-BE49-F238E27FC236}">
                <a16:creationId xmlns:a16="http://schemas.microsoft.com/office/drawing/2014/main" id="{D9A7E5B6-E833-F8B5-4006-4CBA5E9EC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39128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87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6337C157-FA7C-44F7-8F26-8D60F1E4D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D1E6BDE-4282-4B03-AB6B-4B55BB5A5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64" name="Freeform 5">
              <a:extLst>
                <a:ext uri="{FF2B5EF4-FFF2-40B4-BE49-F238E27FC236}">
                  <a16:creationId xmlns:a16="http://schemas.microsoft.com/office/drawing/2014/main" id="{485C833A-4CAA-4628-90AF-765B4D9CD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">
              <a:extLst>
                <a:ext uri="{FF2B5EF4-FFF2-40B4-BE49-F238E27FC236}">
                  <a16:creationId xmlns:a16="http://schemas.microsoft.com/office/drawing/2014/main" id="{AB238B6B-BE4A-43D5-9BF4-F25E4B110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7">
              <a:extLst>
                <a:ext uri="{FF2B5EF4-FFF2-40B4-BE49-F238E27FC236}">
                  <a16:creationId xmlns:a16="http://schemas.microsoft.com/office/drawing/2014/main" id="{822A3114-5712-45A9-8D29-C017CBA9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">
              <a:extLst>
                <a:ext uri="{FF2B5EF4-FFF2-40B4-BE49-F238E27FC236}">
                  <a16:creationId xmlns:a16="http://schemas.microsoft.com/office/drawing/2014/main" id="{B92AC81A-C7E1-484B-8CE8-35C3B082F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9">
              <a:extLst>
                <a:ext uri="{FF2B5EF4-FFF2-40B4-BE49-F238E27FC236}">
                  <a16:creationId xmlns:a16="http://schemas.microsoft.com/office/drawing/2014/main" id="{1F04CC80-0868-47FF-81E3-284C107F9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0">
              <a:extLst>
                <a:ext uri="{FF2B5EF4-FFF2-40B4-BE49-F238E27FC236}">
                  <a16:creationId xmlns:a16="http://schemas.microsoft.com/office/drawing/2014/main" id="{7557CA5F-0383-45CC-ABD6-3F13DF5C1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">
              <a:extLst>
                <a:ext uri="{FF2B5EF4-FFF2-40B4-BE49-F238E27FC236}">
                  <a16:creationId xmlns:a16="http://schemas.microsoft.com/office/drawing/2014/main" id="{90AA14ED-4772-4347-AB17-45AE5F24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2">
              <a:extLst>
                <a:ext uri="{FF2B5EF4-FFF2-40B4-BE49-F238E27FC236}">
                  <a16:creationId xmlns:a16="http://schemas.microsoft.com/office/drawing/2014/main" id="{E3A0F7B3-4CF0-4247-84C0-6588F359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3">
              <a:extLst>
                <a:ext uri="{FF2B5EF4-FFF2-40B4-BE49-F238E27FC236}">
                  <a16:creationId xmlns:a16="http://schemas.microsoft.com/office/drawing/2014/main" id="{1084963C-5EA9-4967-9241-33487A7F9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4">
              <a:extLst>
                <a:ext uri="{FF2B5EF4-FFF2-40B4-BE49-F238E27FC236}">
                  <a16:creationId xmlns:a16="http://schemas.microsoft.com/office/drawing/2014/main" id="{4A92CEED-BBF5-4D27-BAEF-3CB7750A1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5">
              <a:extLst>
                <a:ext uri="{FF2B5EF4-FFF2-40B4-BE49-F238E27FC236}">
                  <a16:creationId xmlns:a16="http://schemas.microsoft.com/office/drawing/2014/main" id="{FE7A7AD6-5681-4FC3-8C0D-39608A2D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6">
              <a:extLst>
                <a:ext uri="{FF2B5EF4-FFF2-40B4-BE49-F238E27FC236}">
                  <a16:creationId xmlns:a16="http://schemas.microsoft.com/office/drawing/2014/main" id="{5A1DD085-9573-46D7-96D8-FB79FAF0C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7">
              <a:extLst>
                <a:ext uri="{FF2B5EF4-FFF2-40B4-BE49-F238E27FC236}">
                  <a16:creationId xmlns:a16="http://schemas.microsoft.com/office/drawing/2014/main" id="{4A9B4107-3EEB-48E9-968B-A0A731458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8">
              <a:extLst>
                <a:ext uri="{FF2B5EF4-FFF2-40B4-BE49-F238E27FC236}">
                  <a16:creationId xmlns:a16="http://schemas.microsoft.com/office/drawing/2014/main" id="{8109B0A4-ED54-4DED-96E6-820DD632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9">
              <a:extLst>
                <a:ext uri="{FF2B5EF4-FFF2-40B4-BE49-F238E27FC236}">
                  <a16:creationId xmlns:a16="http://schemas.microsoft.com/office/drawing/2014/main" id="{A8C6847A-91A4-4A9B-B064-11CF6443A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0">
              <a:extLst>
                <a:ext uri="{FF2B5EF4-FFF2-40B4-BE49-F238E27FC236}">
                  <a16:creationId xmlns:a16="http://schemas.microsoft.com/office/drawing/2014/main" id="{C85C9753-33A0-4817-9B8C-3E8A6CC4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1">
              <a:extLst>
                <a:ext uri="{FF2B5EF4-FFF2-40B4-BE49-F238E27FC236}">
                  <a16:creationId xmlns:a16="http://schemas.microsoft.com/office/drawing/2014/main" id="{9315F3C9-3634-4926-8C56-00168B1A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2">
              <a:extLst>
                <a:ext uri="{FF2B5EF4-FFF2-40B4-BE49-F238E27FC236}">
                  <a16:creationId xmlns:a16="http://schemas.microsoft.com/office/drawing/2014/main" id="{F28382E8-33D6-429A-B585-9579AA2E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3">
              <a:extLst>
                <a:ext uri="{FF2B5EF4-FFF2-40B4-BE49-F238E27FC236}">
                  <a16:creationId xmlns:a16="http://schemas.microsoft.com/office/drawing/2014/main" id="{21499034-1E36-46FE-AB69-42EBD104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4">
              <a:extLst>
                <a:ext uri="{FF2B5EF4-FFF2-40B4-BE49-F238E27FC236}">
                  <a16:creationId xmlns:a16="http://schemas.microsoft.com/office/drawing/2014/main" id="{78480B4D-FB9B-4DC7-BF42-94946CF13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5">
              <a:extLst>
                <a:ext uri="{FF2B5EF4-FFF2-40B4-BE49-F238E27FC236}">
                  <a16:creationId xmlns:a16="http://schemas.microsoft.com/office/drawing/2014/main" id="{83412C15-B417-4C20-A798-77F6B5BFD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EC03EF63-B185-48A4-9905-A9BBA70F5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400FC753-51FF-49B1-AE2F-C9BAAFD0B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Isosceles Triangle 22">
              <a:extLst>
                <a:ext uri="{FF2B5EF4-FFF2-40B4-BE49-F238E27FC236}">
                  <a16:creationId xmlns:a16="http://schemas.microsoft.com/office/drawing/2014/main" id="{17B242DE-F1CC-479B-97B0-05C00AD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85338455-991A-4916-AD34-2C870B6DE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2DD8DE-A7CA-CA40-63B5-1AEE4300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72403"/>
          </a:xfrm>
        </p:spPr>
        <p:txBody>
          <a:bodyPr vert="horz" lIns="228600" tIns="228600" rIns="228600" bIns="0" rtlCol="0">
            <a:normAutofit fontScale="90000"/>
          </a:bodyPr>
          <a:lstStyle/>
          <a:p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 useBgFill="1">
        <p:nvSpPr>
          <p:cNvPr id="291" name="Rectangle 290">
            <a:extLst>
              <a:ext uri="{FF2B5EF4-FFF2-40B4-BE49-F238E27FC236}">
                <a16:creationId xmlns:a16="http://schemas.microsoft.com/office/drawing/2014/main" id="{800324C0-3F86-4ACD-945B-4AD842C9C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B209D7-0990-89CA-3E69-64CBA61B84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4" t="13893" r="13594" b="14876"/>
          <a:stretch/>
        </p:blipFill>
        <p:spPr>
          <a:xfrm>
            <a:off x="3295607" y="287337"/>
            <a:ext cx="8615406" cy="6066030"/>
          </a:xfrm>
          <a:prstGeom prst="rect">
            <a:avLst/>
          </a:prstGeom>
          <a:solidFill>
            <a:srgbClr val="000000">
              <a:shade val="95000"/>
            </a:srgbClr>
          </a:solidFill>
          <a:ln w="9525">
            <a:noFill/>
          </a:ln>
        </p:spPr>
      </p:pic>
      <p:sp>
        <p:nvSpPr>
          <p:cNvPr id="260" name="Content Placeholder 177">
            <a:extLst>
              <a:ext uri="{FF2B5EF4-FFF2-40B4-BE49-F238E27FC236}">
                <a16:creationId xmlns:a16="http://schemas.microsoft.com/office/drawing/2014/main" id="{F55346C4-0FFB-43D7-711B-74BFA5563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778" y="4501902"/>
            <a:ext cx="6281873" cy="178397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Clr>
                <a:srgbClr val="F79C0A"/>
              </a:buClr>
              <a:buNone/>
            </a:pPr>
            <a:endParaRPr lang="en-US" sz="1700" dirty="0"/>
          </a:p>
          <a:p>
            <a:pPr>
              <a:lnSpc>
                <a:spcPct val="110000"/>
              </a:lnSpc>
              <a:buClr>
                <a:srgbClr val="F79C0A"/>
              </a:buClr>
            </a:pPr>
            <a:endParaRPr lang="en-US" sz="1700" dirty="0"/>
          </a:p>
          <a:p>
            <a:pPr>
              <a:lnSpc>
                <a:spcPct val="110000"/>
              </a:lnSpc>
              <a:buClr>
                <a:srgbClr val="F79C0A"/>
              </a:buClr>
            </a:pPr>
            <a:endParaRPr lang="en-US" sz="17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65B9EB3-32E7-BCE7-C7CE-761BF25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83666C-8366-C04D-8DC9-9D92775C76BE}"/>
              </a:ext>
            </a:extLst>
          </p:cNvPr>
          <p:cNvSpPr txBox="1"/>
          <p:nvPr/>
        </p:nvSpPr>
        <p:spPr>
          <a:xfrm>
            <a:off x="857251" y="17893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dern Love" panose="04090805081005020601" pitchFamily="82" charset="0"/>
              </a:rPr>
              <a:t>Introduction</a:t>
            </a:r>
            <a:endParaRPr lang="en-IN" b="1" dirty="0">
              <a:solidFill>
                <a:schemeClr val="bg1"/>
              </a:solidFill>
              <a:latin typeface="Modern Love" panose="04090805081005020601" pitchFamily="8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042D137-B6BE-77E2-05F4-20EEB0E21F5B}"/>
              </a:ext>
            </a:extLst>
          </p:cNvPr>
          <p:cNvSpPr txBox="1"/>
          <p:nvPr/>
        </p:nvSpPr>
        <p:spPr>
          <a:xfrm>
            <a:off x="984956" y="2370878"/>
            <a:ext cx="3593026" cy="1288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79C0A"/>
              </a:buClr>
            </a:pPr>
            <a:r>
              <a:rPr lang="en-US" sz="1800" dirty="0">
                <a:solidFill>
                  <a:schemeClr val="bg1"/>
                </a:solidFill>
                <a:latin typeface="Modern Love" panose="04090805081005020601" pitchFamily="82" charset="0"/>
              </a:rPr>
              <a:t>Top 10 </a:t>
            </a:r>
          </a:p>
          <a:p>
            <a:pPr marL="285750" indent="-285750">
              <a:lnSpc>
                <a:spcPct val="110000"/>
              </a:lnSpc>
              <a:buClr>
                <a:srgbClr val="F79C0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Playlist</a:t>
            </a:r>
          </a:p>
          <a:p>
            <a:pPr marL="285750" indent="-285750">
              <a:lnSpc>
                <a:spcPct val="110000"/>
              </a:lnSpc>
              <a:buClr>
                <a:srgbClr val="F79C0A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Like</a:t>
            </a:r>
          </a:p>
          <a:p>
            <a:pPr marL="285750" indent="-285750">
              <a:lnSpc>
                <a:spcPct val="110000"/>
              </a:lnSpc>
              <a:buClr>
                <a:srgbClr val="F79C0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Comment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22" name="Picture 1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ADB7781-DF91-117B-B4AE-6A14AC455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1854" y="2697683"/>
            <a:ext cx="271871" cy="272403"/>
          </a:xfrm>
          <a:prstGeom prst="rect">
            <a:avLst/>
          </a:prstGeom>
        </p:spPr>
      </p:pic>
      <p:pic>
        <p:nvPicPr>
          <p:cNvPr id="124" name="Picture 123" descr="A black heart on a black background&#10;&#10;Description automatically generated">
            <a:extLst>
              <a:ext uri="{FF2B5EF4-FFF2-40B4-BE49-F238E27FC236}">
                <a16:creationId xmlns:a16="http://schemas.microsoft.com/office/drawing/2014/main" id="{F50A5F0B-8075-0E04-6917-43A7AE3F7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 flipV="1">
            <a:off x="851854" y="3068586"/>
            <a:ext cx="347557" cy="347557"/>
          </a:xfrm>
          <a:prstGeom prst="rect">
            <a:avLst/>
          </a:prstGeom>
        </p:spPr>
      </p:pic>
      <p:pic>
        <p:nvPicPr>
          <p:cNvPr id="175" name="Picture 174" descr="A white rectangular box with a blue figure and a red rectangle with a black background&#10;&#10;Description automatically generated">
            <a:extLst>
              <a:ext uri="{FF2B5EF4-FFF2-40B4-BE49-F238E27FC236}">
                <a16:creationId xmlns:a16="http://schemas.microsoft.com/office/drawing/2014/main" id="{DE295617-C0F2-DFD2-F89A-0F1A5781DC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13481" y="979192"/>
            <a:ext cx="1768551" cy="994810"/>
          </a:xfrm>
          <a:prstGeom prst="rect">
            <a:avLst/>
          </a:prstGeom>
        </p:spPr>
      </p:pic>
      <p:sp>
        <p:nvSpPr>
          <p:cNvPr id="177" name="Speech Bubble: Rectangle 176">
            <a:extLst>
              <a:ext uri="{FF2B5EF4-FFF2-40B4-BE49-F238E27FC236}">
                <a16:creationId xmlns:a16="http://schemas.microsoft.com/office/drawing/2014/main" id="{0852339E-DE3B-E488-6686-7D44677633F6}"/>
              </a:ext>
            </a:extLst>
          </p:cNvPr>
          <p:cNvSpPr/>
          <p:nvPr/>
        </p:nvSpPr>
        <p:spPr>
          <a:xfrm>
            <a:off x="851854" y="3450371"/>
            <a:ext cx="272656" cy="177982"/>
          </a:xfrm>
          <a:prstGeom prst="wedgeRectCallou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5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CC9829A-26F6-4595-8608-1A9F57DA7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343792-FB15-4868-8582-6FB07FD0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7CA8F4A2-D471-40D9-BE89-06C70ACF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E43E1CEC-4E49-49E9-8548-8B05B6374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B7F53ED1-039D-4BD7-A3E5-297729B93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A8487EB7-2469-4867-A80E-D9CD5B2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46143F0D-FDD9-4B87-911C-BBCFB805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CFC98FE-A0AD-4DC3-A501-9F93E7F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9AF90DC1-0B6B-4A93-A014-09751AD4D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A2DFFBBE-16F4-4A5E-8934-167B73FFE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A5E67C3A-5087-485D-96E5-21B8644E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73EB781F-58BE-4B7A-B99B-B318ADFCC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539F2F29-AFA9-4E0B-A2E1-685BA3BB0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43647B4C-97BD-4193-A694-A8175A54A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06780C14-905F-45FA-A058-1B4832451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5C09B360-91DE-4815-B792-78F1DDAB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32364EA9-C91C-4187-AEA7-3E676F04E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807D3A95-0DDF-4B14-AD7D-3C5465533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18B7A11B-83DF-4C00-836D-1BB371B3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3478F3A2-7617-467C-9F1C-0024CC840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9110FCBA-0E4F-4C72-A148-BA0CC4D7E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5F9AC703-6A55-44D2-A2D0-4C80B2C31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A950B910-1A21-48FB-9E68-E7192375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94A2EF-2FF2-48A2-91C9-02790030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0F210D1-1084-4A86-8697-6421DF5C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22">
              <a:extLst>
                <a:ext uri="{FF2B5EF4-FFF2-40B4-BE49-F238E27FC236}">
                  <a16:creationId xmlns:a16="http://schemas.microsoft.com/office/drawing/2014/main" id="{40B25474-8A86-43C1-B77B-EA2994CB4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ACEAD7B-B41B-4FE1-AD76-97F79C2C2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F99846-6AD8-61A1-A8DF-11514B58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2" y="2358391"/>
            <a:ext cx="2718168" cy="2394584"/>
          </a:xfrm>
        </p:spPr>
        <p:txBody>
          <a:bodyPr>
            <a:normAutofit/>
          </a:bodyPr>
          <a:lstStyle/>
          <a:p>
            <a:r>
              <a:rPr lang="en-IN" dirty="0">
                <a:latin typeface="Modern Love" panose="04090805081005020601" pitchFamily="82" charset="0"/>
              </a:rPr>
              <a:t>Temporal Trend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85C6789-38BF-1F5A-2CB0-864CAFDF6B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13366" r="12022" b="16272"/>
          <a:stretch/>
        </p:blipFill>
        <p:spPr>
          <a:xfrm>
            <a:off x="3792538" y="509588"/>
            <a:ext cx="8118475" cy="5738812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pic>
        <p:nvPicPr>
          <p:cNvPr id="40" name="Picture 39" descr="A colorful graph with a line going up&#10;&#10;Description automatically generated">
            <a:extLst>
              <a:ext uri="{FF2B5EF4-FFF2-40B4-BE49-F238E27FC236}">
                <a16:creationId xmlns:a16="http://schemas.microsoft.com/office/drawing/2014/main" id="{EA37071B-F96A-FA01-6AE1-779F06C19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1130" y="979257"/>
            <a:ext cx="1749793" cy="1440663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553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3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F5A0F6-DF54-9278-17BC-9947294E3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1" t="14619" r="12105" b="14877"/>
          <a:stretch/>
        </p:blipFill>
        <p:spPr>
          <a:xfrm>
            <a:off x="1035619" y="1195124"/>
            <a:ext cx="10160289" cy="4985807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427EC1C-69EE-ACD9-C8C6-FCAC30FBC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7478505">
            <a:off x="119413" y="422551"/>
            <a:ext cx="925045" cy="856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555A2C-D8CE-D313-076A-035C26A9D031}"/>
              </a:ext>
            </a:extLst>
          </p:cNvPr>
          <p:cNvSpPr txBox="1"/>
          <p:nvPr/>
        </p:nvSpPr>
        <p:spPr>
          <a:xfrm>
            <a:off x="1043021" y="53234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Modern Love" panose="04090805081005020601" pitchFamily="82" charset="0"/>
              </a:rPr>
              <a:t>Content and Channel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37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4" name="Rectangle 283">
            <a:extLst>
              <a:ext uri="{FF2B5EF4-FFF2-40B4-BE49-F238E27FC236}">
                <a16:creationId xmlns:a16="http://schemas.microsoft.com/office/drawing/2014/main" id="{4B29F729-0A42-48CE-A312-33FD51548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505E849-813F-40D8-8445-B012AD79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87" name="Freeform 5">
              <a:extLst>
                <a:ext uri="{FF2B5EF4-FFF2-40B4-BE49-F238E27FC236}">
                  <a16:creationId xmlns:a16="http://schemas.microsoft.com/office/drawing/2014/main" id="{D39F74FE-3B25-4874-AD69-956D4EDA6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6">
              <a:extLst>
                <a:ext uri="{FF2B5EF4-FFF2-40B4-BE49-F238E27FC236}">
                  <a16:creationId xmlns:a16="http://schemas.microsoft.com/office/drawing/2014/main" id="{0AE1FE66-94C2-44C6-8C03-B2E4B3461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7">
              <a:extLst>
                <a:ext uri="{FF2B5EF4-FFF2-40B4-BE49-F238E27FC236}">
                  <a16:creationId xmlns:a16="http://schemas.microsoft.com/office/drawing/2014/main" id="{4016DA16-0782-4D69-8DE2-10818884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8">
              <a:extLst>
                <a:ext uri="{FF2B5EF4-FFF2-40B4-BE49-F238E27FC236}">
                  <a16:creationId xmlns:a16="http://schemas.microsoft.com/office/drawing/2014/main" id="{BA8504C6-AA76-4493-9FF0-D778F9463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9">
              <a:extLst>
                <a:ext uri="{FF2B5EF4-FFF2-40B4-BE49-F238E27FC236}">
                  <a16:creationId xmlns:a16="http://schemas.microsoft.com/office/drawing/2014/main" id="{95633BD3-7EB3-4DDE-9FBC-BFB4C7D72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0">
              <a:extLst>
                <a:ext uri="{FF2B5EF4-FFF2-40B4-BE49-F238E27FC236}">
                  <a16:creationId xmlns:a16="http://schemas.microsoft.com/office/drawing/2014/main" id="{92302A73-FA2B-41C1-9E7E-A1B52CE50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1">
              <a:extLst>
                <a:ext uri="{FF2B5EF4-FFF2-40B4-BE49-F238E27FC236}">
                  <a16:creationId xmlns:a16="http://schemas.microsoft.com/office/drawing/2014/main" id="{370FDB90-0298-4897-BCBF-F7185D371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2">
              <a:extLst>
                <a:ext uri="{FF2B5EF4-FFF2-40B4-BE49-F238E27FC236}">
                  <a16:creationId xmlns:a16="http://schemas.microsoft.com/office/drawing/2014/main" id="{5E26B346-0E85-4695-83E0-0E7C0B082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3">
              <a:extLst>
                <a:ext uri="{FF2B5EF4-FFF2-40B4-BE49-F238E27FC236}">
                  <a16:creationId xmlns:a16="http://schemas.microsoft.com/office/drawing/2014/main" id="{51EC89A4-F461-4543-8645-271F8B104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4">
              <a:extLst>
                <a:ext uri="{FF2B5EF4-FFF2-40B4-BE49-F238E27FC236}">
                  <a16:creationId xmlns:a16="http://schemas.microsoft.com/office/drawing/2014/main" id="{8ABA7361-147E-426C-A599-238C67AAB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5">
              <a:extLst>
                <a:ext uri="{FF2B5EF4-FFF2-40B4-BE49-F238E27FC236}">
                  <a16:creationId xmlns:a16="http://schemas.microsoft.com/office/drawing/2014/main" id="{11243D1A-1829-40E4-A1DA-838A498B8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6">
              <a:extLst>
                <a:ext uri="{FF2B5EF4-FFF2-40B4-BE49-F238E27FC236}">
                  <a16:creationId xmlns:a16="http://schemas.microsoft.com/office/drawing/2014/main" id="{3649D6C1-B0C7-4FC2-8D6D-D14E03171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7">
              <a:extLst>
                <a:ext uri="{FF2B5EF4-FFF2-40B4-BE49-F238E27FC236}">
                  <a16:creationId xmlns:a16="http://schemas.microsoft.com/office/drawing/2014/main" id="{5C464254-B927-4F74-94CB-7E8A2C8A7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8">
              <a:extLst>
                <a:ext uri="{FF2B5EF4-FFF2-40B4-BE49-F238E27FC236}">
                  <a16:creationId xmlns:a16="http://schemas.microsoft.com/office/drawing/2014/main" id="{A1659A09-BA77-4EE2-8422-15C99162E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9">
              <a:extLst>
                <a:ext uri="{FF2B5EF4-FFF2-40B4-BE49-F238E27FC236}">
                  <a16:creationId xmlns:a16="http://schemas.microsoft.com/office/drawing/2014/main" id="{B5390F6B-8B1C-4871-83B4-0EBC10E82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0">
              <a:extLst>
                <a:ext uri="{FF2B5EF4-FFF2-40B4-BE49-F238E27FC236}">
                  <a16:creationId xmlns:a16="http://schemas.microsoft.com/office/drawing/2014/main" id="{F1D9A071-078F-4A04-9050-CD55C1C96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1">
              <a:extLst>
                <a:ext uri="{FF2B5EF4-FFF2-40B4-BE49-F238E27FC236}">
                  <a16:creationId xmlns:a16="http://schemas.microsoft.com/office/drawing/2014/main" id="{2E5E2DEA-22DB-4FCE-A4A5-B585E03D6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22">
              <a:extLst>
                <a:ext uri="{FF2B5EF4-FFF2-40B4-BE49-F238E27FC236}">
                  <a16:creationId xmlns:a16="http://schemas.microsoft.com/office/drawing/2014/main" id="{B84ED8C2-529F-4BDB-A4DE-B5E9DA39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23">
              <a:extLst>
                <a:ext uri="{FF2B5EF4-FFF2-40B4-BE49-F238E27FC236}">
                  <a16:creationId xmlns:a16="http://schemas.microsoft.com/office/drawing/2014/main" id="{85DD9EA3-7B98-475B-9594-E2690AA3E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24">
              <a:extLst>
                <a:ext uri="{FF2B5EF4-FFF2-40B4-BE49-F238E27FC236}">
                  <a16:creationId xmlns:a16="http://schemas.microsoft.com/office/drawing/2014/main" id="{EF5CC864-E41A-4179-973E-A1122E5F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25">
              <a:extLst>
                <a:ext uri="{FF2B5EF4-FFF2-40B4-BE49-F238E27FC236}">
                  <a16:creationId xmlns:a16="http://schemas.microsoft.com/office/drawing/2014/main" id="{65FB6BBB-28E3-4985-B1F2-31CC8356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17550FC-250C-4AEB-9500-4FC801249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9147" y="1699589"/>
            <a:ext cx="3674476" cy="3470421"/>
            <a:chOff x="697883" y="1816768"/>
            <a:chExt cx="3674476" cy="3470421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CA2BAC1-E62C-433A-9D69-284AEDF19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Isosceles Triangle 22">
              <a:extLst>
                <a:ext uri="{FF2B5EF4-FFF2-40B4-BE49-F238E27FC236}">
                  <a16:creationId xmlns:a16="http://schemas.microsoft.com/office/drawing/2014/main" id="{2A2A1746-D2F1-4A2B-8757-9151E4C76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AACCA9C1-5116-4290-9D92-5AA2A830E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4CD9B0-3928-7367-B0A2-75F5D906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896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IN">
                <a:latin typeface="Modern Love" panose="04090805081005020601" pitchFamily="82" charset="0"/>
              </a:rPr>
              <a:t>Summary</a:t>
            </a:r>
          </a:p>
        </p:txBody>
      </p:sp>
      <p:graphicFrame>
        <p:nvGraphicFramePr>
          <p:cNvPr id="251" name="Content Placeholder 2">
            <a:extLst>
              <a:ext uri="{FF2B5EF4-FFF2-40B4-BE49-F238E27FC236}">
                <a16:creationId xmlns:a16="http://schemas.microsoft.com/office/drawing/2014/main" id="{59A7D9B7-AF28-ACF6-0912-C8D8840D7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476247"/>
              </p:ext>
            </p:extLst>
          </p:nvPr>
        </p:nvGraphicFramePr>
        <p:xfrm>
          <a:off x="6320440" y="768003"/>
          <a:ext cx="525858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19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0" name="Group 323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24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4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4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4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4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4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4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4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4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5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5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5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5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5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5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5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5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5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5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61" name="Group 326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62" name="Rectangle 326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63" name="Isosceles Triangle 326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64" name="Rectangle 326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3266" name="Rectangle 3265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8" name="Freeform 5">
            <a:extLst>
              <a:ext uri="{FF2B5EF4-FFF2-40B4-BE49-F238E27FC236}">
                <a16:creationId xmlns:a16="http://schemas.microsoft.com/office/drawing/2014/main" id="{B54A4D14-513F-4121-92D3-5CCB4689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0" name="Freeform 6">
            <a:extLst>
              <a:ext uri="{FF2B5EF4-FFF2-40B4-BE49-F238E27FC236}">
                <a16:creationId xmlns:a16="http://schemas.microsoft.com/office/drawing/2014/main" id="{6C3411F1-AD17-499D-AFEF-2F300F6DF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2" name="Freeform 7">
            <a:extLst>
              <a:ext uri="{FF2B5EF4-FFF2-40B4-BE49-F238E27FC236}">
                <a16:creationId xmlns:a16="http://schemas.microsoft.com/office/drawing/2014/main" id="{60BF2CBE-B1E9-4C42-89DC-C35E4E651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4" name="Freeform 8">
            <a:extLst>
              <a:ext uri="{FF2B5EF4-FFF2-40B4-BE49-F238E27FC236}">
                <a16:creationId xmlns:a16="http://schemas.microsoft.com/office/drawing/2014/main" id="{72C95A87-DCDB-41C4-B774-744B3ECB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" name="Freeform 9">
            <a:extLst>
              <a:ext uri="{FF2B5EF4-FFF2-40B4-BE49-F238E27FC236}">
                <a16:creationId xmlns:a16="http://schemas.microsoft.com/office/drawing/2014/main" id="{BCB97515-32FF-43A6-A51C-B140193AB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" name="Freeform 10">
            <a:extLst>
              <a:ext uri="{FF2B5EF4-FFF2-40B4-BE49-F238E27FC236}">
                <a16:creationId xmlns:a16="http://schemas.microsoft.com/office/drawing/2014/main" id="{9C6379D3-7045-4B76-9409-6D23D753D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0" name="Freeform 12">
            <a:extLst>
              <a:ext uri="{FF2B5EF4-FFF2-40B4-BE49-F238E27FC236}">
                <a16:creationId xmlns:a16="http://schemas.microsoft.com/office/drawing/2014/main" id="{61B1C1DE-4201-4989-BE65-41ADC247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2" name="Freeform 14">
            <a:extLst>
              <a:ext uri="{FF2B5EF4-FFF2-40B4-BE49-F238E27FC236}">
                <a16:creationId xmlns:a16="http://schemas.microsoft.com/office/drawing/2014/main" id="{806398CC-D327-4E06-838C-31119BD5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4" name="Freeform 16">
            <a:extLst>
              <a:ext uri="{FF2B5EF4-FFF2-40B4-BE49-F238E27FC236}">
                <a16:creationId xmlns:a16="http://schemas.microsoft.com/office/drawing/2014/main" id="{70A741CC-E736-448A-A94E-5C8BB9711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6" name="Freeform 11">
            <a:extLst>
              <a:ext uri="{FF2B5EF4-FFF2-40B4-BE49-F238E27FC236}">
                <a16:creationId xmlns:a16="http://schemas.microsoft.com/office/drawing/2014/main" id="{7C324CDD-B30F-47DD-8627-E2171D5E8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8" name="Freeform 21">
            <a:extLst>
              <a:ext uri="{FF2B5EF4-FFF2-40B4-BE49-F238E27FC236}">
                <a16:creationId xmlns:a16="http://schemas.microsoft.com/office/drawing/2014/main" id="{79C8D19E-E3D6-45A6-BCA2-5918A37D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B6C5A-6D2B-9FBA-BDDD-92E58FAC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06" y="1477651"/>
            <a:ext cx="2929372" cy="2468207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  <a:latin typeface="Modern Love" panose="04090805081005020601" pitchFamily="82" charset="0"/>
              </a:rPr>
              <a:t>Thank you</a:t>
            </a:r>
          </a:p>
        </p:txBody>
      </p:sp>
      <p:sp>
        <p:nvSpPr>
          <p:cNvPr id="3290" name="Freeform 22">
            <a:extLst>
              <a:ext uri="{FF2B5EF4-FFF2-40B4-BE49-F238E27FC236}">
                <a16:creationId xmlns:a16="http://schemas.microsoft.com/office/drawing/2014/main" id="{43280283-E04A-43CA-BFA1-F285486A2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2" name="Freeform 23">
            <a:extLst>
              <a:ext uri="{FF2B5EF4-FFF2-40B4-BE49-F238E27FC236}">
                <a16:creationId xmlns:a16="http://schemas.microsoft.com/office/drawing/2014/main" id="{38328CB6-0FC5-4AEA-BC7E-489267CB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0" name="Freeform: Shape 3293">
            <a:extLst>
              <a:ext uri="{FF2B5EF4-FFF2-40B4-BE49-F238E27FC236}">
                <a16:creationId xmlns:a16="http://schemas.microsoft.com/office/drawing/2014/main" id="{138AF5D2-3A9C-4E8F-B879-36865366A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24FEA7-4610-9627-D166-DE969E280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7" b="2"/>
          <a:stretch/>
        </p:blipFill>
        <p:spPr>
          <a:xfrm>
            <a:off x="932740" y="461405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C329CB-6BE2-E18B-C7DA-FC9AC38AD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4633850"/>
            <a:ext cx="2944461" cy="11273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488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558</TotalTime>
  <Words>471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Modern Love</vt:lpstr>
      <vt:lpstr>Rockwell</vt:lpstr>
      <vt:lpstr>Wingdings</vt:lpstr>
      <vt:lpstr>Atlas</vt:lpstr>
      <vt:lpstr>Trending Song Analysis </vt:lpstr>
      <vt:lpstr>Dataset Details:</vt:lpstr>
      <vt:lpstr>Objective</vt:lpstr>
      <vt:lpstr>:  </vt:lpstr>
      <vt:lpstr>Temporal Trend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nidhi sharma</dc:creator>
  <cp:lastModifiedBy>nidhi sharma</cp:lastModifiedBy>
  <cp:revision>5</cp:revision>
  <dcterms:created xsi:type="dcterms:W3CDTF">2024-07-05T06:14:52Z</dcterms:created>
  <dcterms:modified xsi:type="dcterms:W3CDTF">2024-07-05T15:33:40Z</dcterms:modified>
</cp:coreProperties>
</file>