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3" r:id="rId9"/>
    <p:sldId id="261" r:id="rId10"/>
    <p:sldId id="264" r:id="rId11"/>
    <p:sldId id="265" r:id="rId12"/>
    <p:sldId id="266" r:id="rId13"/>
    <p:sldId id="272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7AB0CB-086F-4F3C-8AC1-1FA65BBB17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E6819-0674-4364-BCF5-CDB001710C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E0EE4-5730-405A-A951-A12AE42A2D5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9BF1A-695A-4030-8E1A-A625B6FED5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94C57-C6E5-40FB-95F3-8D66326F7E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3CF2C-A059-409C-8F1A-C54326991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9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E74B2-EDFA-4D8C-BEF3-2B14A30D07F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882C5-9CB6-4ADC-9B56-37C1FC9E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886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BF4A-C2A8-4FBF-B033-534F11D8239F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A61-6B5B-48FE-8CF3-ADC7F5DAF8EF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CA0C-9617-4F8C-BB01-2A47BF3ECAF6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8896-41D5-4FD7-B615-B951C6EE43AC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3889-6E51-4763-9EEB-2C7B7BFD205B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5C8-13AC-48C7-A296-138C0D868AC3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2B37-589D-45AB-961E-63E1D97D4ABC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0D59-42F5-46EC-8F51-3347969B66D0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6AA2-1C3A-4D3D-ABC5-86A66CE081F1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4F1B-1733-4C81-9762-F3DDA47CA7F6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1D5-3993-40EB-B14D-ED23B336322C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960-D290-40CC-8001-507E0D48D966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BAC8-F40C-45B5-9174-D9B6460B3BEB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88E-5A7C-4C6D-9DC5-685B09992F4C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7A3A-335B-439F-99D1-F99E297D1EBE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79B3-09CF-44ED-84C6-ACAB98C1C88B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D2CD-8810-4CE8-9547-B72978624F5B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E5B0082-132F-4216-8851-D6EC1AE675E2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index.html" TargetMode="External"/><Relationship Id="rId2" Type="http://schemas.openxmlformats.org/officeDocument/2006/relationships/hyperlink" Target="https://home.openweathermap.org/api_key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erikflowers/weather-icons/blob/master/font/weathericons-regular-webfont.tt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9C58DF-1759-4DB1-9A9E-19B15CA00755}"/>
              </a:ext>
            </a:extLst>
          </p:cNvPr>
          <p:cNvSpPr txBox="1"/>
          <p:nvPr/>
        </p:nvSpPr>
        <p:spPr>
          <a:xfrm>
            <a:off x="1603512" y="1245705"/>
            <a:ext cx="897172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Climate Forecasting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5259C-6985-455D-A608-6CC094C7A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09" y="2502634"/>
            <a:ext cx="2595781" cy="25957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D6027A-A216-4663-9993-BC15447103B9}"/>
              </a:ext>
            </a:extLst>
          </p:cNvPr>
          <p:cNvSpPr txBox="1"/>
          <p:nvPr/>
        </p:nvSpPr>
        <p:spPr>
          <a:xfrm>
            <a:off x="5671930" y="3657600"/>
            <a:ext cx="620201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Dr. Timothy Roden</a:t>
            </a:r>
          </a:p>
          <a:p>
            <a:pPr algn="r"/>
            <a:endParaRPr lang="en-US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Nidhi Patel</a:t>
            </a:r>
          </a:p>
          <a:p>
            <a:pPr algn="r"/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L20410813</a:t>
            </a:r>
          </a:p>
          <a:p>
            <a:pPr algn="r"/>
            <a:endParaRPr lang="en-US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7A52CA0-42B1-4719-A0C9-8E26CEAE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21" y="6077853"/>
            <a:ext cx="6672887" cy="365125"/>
          </a:xfrm>
        </p:spPr>
        <p:txBody>
          <a:bodyPr/>
          <a:lstStyle/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Climate Forecasting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29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0000"/>
                  <a:lumMod val="110000"/>
                </a:schemeClr>
              </a:gs>
              <a:gs pos="100000">
                <a:schemeClr val="bg1">
                  <a:shade val="64000"/>
                  <a:lumMod val="88000"/>
                </a:schemeClr>
              </a:gs>
            </a:gsLst>
            <a:lin ang="5400000" scaled="0"/>
          </a:gradFill>
          <a:ln>
            <a:noFill/>
          </a:ln>
          <a:effectLst/>
        </p:spPr>
      </p:sp>
      <p:pic>
        <p:nvPicPr>
          <p:cNvPr id="11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48EC3-03BE-432D-8287-161E9107F02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3774" y="1116437"/>
            <a:ext cx="6656605" cy="483518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613614-1839-42C4-B817-C5B561C5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6126478"/>
            <a:ext cx="6672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C563E-C3AC-4040-A512-0F0AB83FD169}"/>
              </a:ext>
            </a:extLst>
          </p:cNvPr>
          <p:cNvSpPr txBox="1"/>
          <p:nvPr/>
        </p:nvSpPr>
        <p:spPr>
          <a:xfrm>
            <a:off x="7570382" y="957486"/>
            <a:ext cx="3707844" cy="3131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Workflow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80867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482A08-2AA0-4847-8D52-6B8AC264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6BCB6-52C7-4164-92E8-C1921EC2F5A2}"/>
              </a:ext>
            </a:extLst>
          </p:cNvPr>
          <p:cNvSpPr txBox="1"/>
          <p:nvPr/>
        </p:nvSpPr>
        <p:spPr>
          <a:xfrm>
            <a:off x="2406316" y="1122947"/>
            <a:ext cx="705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3DB9F-115B-496B-82F7-932D40C65F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4827" y="1938587"/>
            <a:ext cx="7091236" cy="3944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D42D7E-45E0-4208-9FD6-072094ED1E82}"/>
              </a:ext>
            </a:extLst>
          </p:cNvPr>
          <p:cNvSpPr txBox="1"/>
          <p:nvPr/>
        </p:nvSpPr>
        <p:spPr>
          <a:xfrm>
            <a:off x="8807116" y="3556988"/>
            <a:ext cx="269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users visit first time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54978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B379B8-8F48-450E-AEA4-C22A1EE6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4D10A-EE29-4F1C-8CD9-BE94719B722F}"/>
              </a:ext>
            </a:extLst>
          </p:cNvPr>
          <p:cNvSpPr txBox="1"/>
          <p:nvPr/>
        </p:nvSpPr>
        <p:spPr>
          <a:xfrm>
            <a:off x="2438400" y="946250"/>
            <a:ext cx="726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B9606-2CD2-465B-B682-7EC0D6FD93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6129" y="2058036"/>
            <a:ext cx="5560532" cy="3540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54F6F5-3BF5-45BC-8D0D-6F994BFEF99A}"/>
              </a:ext>
            </a:extLst>
          </p:cNvPr>
          <p:cNvSpPr txBox="1"/>
          <p:nvPr/>
        </p:nvSpPr>
        <p:spPr>
          <a:xfrm>
            <a:off x="8141369" y="3048000"/>
            <a:ext cx="3128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user manually search city name and see weather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423029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C4D355-F104-4F23-B86F-0D0DA16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D36AC-5F41-4C8C-8065-5A0121142F4A}"/>
              </a:ext>
            </a:extLst>
          </p:cNvPr>
          <p:cNvSpPr txBox="1"/>
          <p:nvPr/>
        </p:nvSpPr>
        <p:spPr>
          <a:xfrm>
            <a:off x="2277979" y="753979"/>
            <a:ext cx="778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pic>
        <p:nvPicPr>
          <p:cNvPr id="5" name="Picture 4" descr="A screen shot of a computer&#10;bvu vlfiv&#10;Description generated with very high confidence">
            <a:extLst>
              <a:ext uri="{FF2B5EF4-FFF2-40B4-BE49-F238E27FC236}">
                <a16:creationId xmlns:a16="http://schemas.microsoft.com/office/drawing/2014/main" id="{ACB1EF0F-93C0-469F-BF79-E086B0D3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42" y="1582069"/>
            <a:ext cx="3099885" cy="4483768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DC72C6A-FA12-4CE5-A7F7-9EDED85C5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905" y="1610022"/>
            <a:ext cx="2967790" cy="4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EF0091-BDBE-47DF-8CD5-05D40393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0CCD4-B2AB-45FF-B7F6-E256CA3A2489}"/>
              </a:ext>
            </a:extLst>
          </p:cNvPr>
          <p:cNvSpPr txBox="1"/>
          <p:nvPr/>
        </p:nvSpPr>
        <p:spPr>
          <a:xfrm>
            <a:off x="2422356" y="1700463"/>
            <a:ext cx="694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Faced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615AE-1B51-4FE4-96ED-C693DBB12EA3}"/>
              </a:ext>
            </a:extLst>
          </p:cNvPr>
          <p:cNvSpPr txBox="1"/>
          <p:nvPr/>
        </p:nvSpPr>
        <p:spPr>
          <a:xfrm>
            <a:off x="1844841" y="2887579"/>
            <a:ext cx="8101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problem I faced was implementation of  Openweathermap API.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server data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project, I played the role of both, the users and developer, and my adaption requirement changes was most important challenge.</a:t>
            </a:r>
          </a:p>
        </p:txBody>
      </p:sp>
    </p:spTree>
    <p:extLst>
      <p:ext uri="{BB962C8B-B14F-4D97-AF65-F5344CB8AC3E}">
        <p14:creationId xmlns:p14="http://schemas.microsoft.com/office/powerpoint/2010/main" val="99780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084F98-A2F5-4F85-A9CA-46508369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9B69E-3270-402D-B589-BE8E325F7C24}"/>
              </a:ext>
            </a:extLst>
          </p:cNvPr>
          <p:cNvSpPr txBox="1"/>
          <p:nvPr/>
        </p:nvSpPr>
        <p:spPr>
          <a:xfrm>
            <a:off x="3112168" y="1829550"/>
            <a:ext cx="582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EC7F3-A2FA-4C5B-ABC1-55CC0093A7A8}"/>
              </a:ext>
            </a:extLst>
          </p:cNvPr>
          <p:cNvSpPr txBox="1"/>
          <p:nvPr/>
        </p:nvSpPr>
        <p:spPr>
          <a:xfrm>
            <a:off x="2197768" y="3283384"/>
            <a:ext cx="76520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to do notification for Climate.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 to add Language preference. So, in any language user can use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3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B5CD88-26DD-48E7-9357-03927D98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175AB-0A6F-4760-882E-4FE12DCA1E4F}"/>
              </a:ext>
            </a:extLst>
          </p:cNvPr>
          <p:cNvSpPr txBox="1"/>
          <p:nvPr/>
        </p:nvSpPr>
        <p:spPr>
          <a:xfrm>
            <a:off x="2422358" y="1187116"/>
            <a:ext cx="6914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343F-D4CB-481F-A5FF-CDD8B8BBE30D}"/>
              </a:ext>
            </a:extLst>
          </p:cNvPr>
          <p:cNvSpPr txBox="1"/>
          <p:nvPr/>
        </p:nvSpPr>
        <p:spPr>
          <a:xfrm>
            <a:off x="2294021" y="2646947"/>
            <a:ext cx="74595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reason to create this application is user can see climate and stay informed with accurate forecasts, interactive radar and real time rain alert.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free mobile application with less storage size.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making this I learned so many new techniques and programming style. </a:t>
            </a:r>
          </a:p>
        </p:txBody>
      </p:sp>
    </p:spTree>
    <p:extLst>
      <p:ext uri="{BB962C8B-B14F-4D97-AF65-F5344CB8AC3E}">
        <p14:creationId xmlns:p14="http://schemas.microsoft.com/office/powerpoint/2010/main" val="79933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5FCE26-E38F-484F-B395-819A9F6E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20148-42E6-40E7-8ED5-B71871E7FE26}"/>
              </a:ext>
            </a:extLst>
          </p:cNvPr>
          <p:cNvSpPr txBox="1"/>
          <p:nvPr/>
        </p:nvSpPr>
        <p:spPr>
          <a:xfrm>
            <a:off x="2614863" y="1491916"/>
            <a:ext cx="646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EA41-7B31-4B0A-A266-1FE26F9B75F7}"/>
              </a:ext>
            </a:extLst>
          </p:cNvPr>
          <p:cNvSpPr txBox="1"/>
          <p:nvPr/>
        </p:nvSpPr>
        <p:spPr>
          <a:xfrm>
            <a:off x="2101516" y="2775284"/>
            <a:ext cx="83098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Openweather Map API: </a:t>
            </a:r>
            <a:r>
              <a:rPr 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  <a:hlinkClick r:id="rId2"/>
              </a:rPr>
              <a:t>https://home.openweathermap.org/api_keys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Phillips, Bill, and Brian Hardy. Android programming: The Big Nerd Ranch guide. Atlanta, GA: Big Nerd Ranch, 2015.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Android Developers: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https://developer.android.com/index.html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icons: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https://github.com/erikflowers/weather-icons/blob/master/font/weathericons-regular-webfont.ttf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 startAt="2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01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yellow&#10;&#10;Description generated with high confidence">
            <a:extLst>
              <a:ext uri="{FF2B5EF4-FFF2-40B4-BE49-F238E27FC236}">
                <a16:creationId xmlns:a16="http://schemas.microsoft.com/office/drawing/2014/main" id="{30ED1E64-BDD7-4210-8906-D1E12C484A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73" b="7102"/>
          <a:stretch/>
        </p:blipFill>
        <p:spPr>
          <a:xfrm>
            <a:off x="-197581" y="10"/>
            <a:ext cx="12389581" cy="6857990"/>
          </a:xfrm>
          <a:prstGeom prst="rect">
            <a:avLst/>
          </a:prstGeom>
        </p:spPr>
      </p:pic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584" y="-2"/>
            <a:ext cx="121920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6648D8-9BCC-4B42-8892-8ABC64BF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Climate Forecasting</a:t>
            </a:r>
          </a:p>
        </p:txBody>
      </p:sp>
    </p:spTree>
    <p:extLst>
      <p:ext uri="{BB962C8B-B14F-4D97-AF65-F5344CB8AC3E}">
        <p14:creationId xmlns:p14="http://schemas.microsoft.com/office/powerpoint/2010/main" val="250115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F9A6-B600-4192-8635-795AC3DE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30" y="618518"/>
            <a:ext cx="10178296" cy="117052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F26AF-8A78-42CA-9C89-E3C9D7BE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Forecasting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B9CDC-B312-4E0C-91EA-BE54006ADBD9}"/>
              </a:ext>
            </a:extLst>
          </p:cNvPr>
          <p:cNvSpPr txBox="1"/>
          <p:nvPr/>
        </p:nvSpPr>
        <p:spPr>
          <a:xfrm>
            <a:off x="1623704" y="1851001"/>
            <a:ext cx="91307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2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095C3B-FCB2-4B32-BB7A-8C32A108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3D9B0-06B2-408E-8BC7-63C69B402868}"/>
              </a:ext>
            </a:extLst>
          </p:cNvPr>
          <p:cNvSpPr txBox="1"/>
          <p:nvPr/>
        </p:nvSpPr>
        <p:spPr>
          <a:xfrm>
            <a:off x="2252870" y="1470991"/>
            <a:ext cx="715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29B4E-2135-4915-89D5-1AAF1E99FFC6}"/>
              </a:ext>
            </a:extLst>
          </p:cNvPr>
          <p:cNvSpPr txBox="1"/>
          <p:nvPr/>
        </p:nvSpPr>
        <p:spPr>
          <a:xfrm>
            <a:off x="2226365" y="2637183"/>
            <a:ext cx="71826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forecasting is more than fortune-teller.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project is based on android.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overview screen displaying the weather condition for today.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app user can add their location to the front page.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don’t have minimum OS version requirement. So, it will work in any android version.</a:t>
            </a:r>
          </a:p>
        </p:txBody>
      </p:sp>
    </p:spTree>
    <p:extLst>
      <p:ext uri="{BB962C8B-B14F-4D97-AF65-F5344CB8AC3E}">
        <p14:creationId xmlns:p14="http://schemas.microsoft.com/office/powerpoint/2010/main" val="158372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B91B5F-0AE4-4FB2-8093-0BA1DC72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1C207-A609-4D90-81F6-1F806388B54E}"/>
              </a:ext>
            </a:extLst>
          </p:cNvPr>
          <p:cNvSpPr txBox="1"/>
          <p:nvPr/>
        </p:nvSpPr>
        <p:spPr>
          <a:xfrm>
            <a:off x="2385391" y="1245704"/>
            <a:ext cx="7063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9678B-9327-4927-9F78-C876031A0F68}"/>
              </a:ext>
            </a:extLst>
          </p:cNvPr>
          <p:cNvSpPr txBox="1"/>
          <p:nvPr/>
        </p:nvSpPr>
        <p:spPr>
          <a:xfrm>
            <a:off x="2358887" y="2438400"/>
            <a:ext cx="71694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2.2.5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version 4.4 and Higher version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n-N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SDK version for android: 19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API: Openweather map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ACA147-A89D-4E19-9C91-BAFC490D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F61B8-655C-48DE-A3B3-8D6C5620447E}"/>
              </a:ext>
            </a:extLst>
          </p:cNvPr>
          <p:cNvSpPr txBox="1"/>
          <p:nvPr/>
        </p:nvSpPr>
        <p:spPr>
          <a:xfrm>
            <a:off x="2862470" y="1152939"/>
            <a:ext cx="6692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081B1-C995-4304-BCBB-BB401AB33586}"/>
              </a:ext>
            </a:extLst>
          </p:cNvPr>
          <p:cNvSpPr txBox="1"/>
          <p:nvPr/>
        </p:nvSpPr>
        <p:spPr>
          <a:xfrm>
            <a:off x="2464904" y="2305878"/>
            <a:ext cx="75139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Studio: Android Studio is the official integrated development environment (IDE) for the Android platform. 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java as a programming language.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Class-based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JSON(JavaScript Object Notation) is a data-interchange format.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Openweather map provides weather data and its open source.</a:t>
            </a:r>
          </a:p>
        </p:txBody>
      </p:sp>
    </p:spTree>
    <p:extLst>
      <p:ext uri="{BB962C8B-B14F-4D97-AF65-F5344CB8AC3E}">
        <p14:creationId xmlns:p14="http://schemas.microsoft.com/office/powerpoint/2010/main" val="50308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54BA08-0648-4DDB-9711-18973B4D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Climate Forecasting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71F77-4C79-4DDD-9291-9509249F9CCF}"/>
              </a:ext>
            </a:extLst>
          </p:cNvPr>
          <p:cNvSpPr txBox="1"/>
          <p:nvPr/>
        </p:nvSpPr>
        <p:spPr>
          <a:xfrm>
            <a:off x="2398643" y="1139687"/>
            <a:ext cx="736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D953E-FE4A-4391-9493-C98D163DB229}"/>
              </a:ext>
            </a:extLst>
          </p:cNvPr>
          <p:cNvSpPr txBox="1"/>
          <p:nvPr/>
        </p:nvSpPr>
        <p:spPr>
          <a:xfrm>
            <a:off x="1948069" y="2610678"/>
            <a:ext cx="75669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Java files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990 lines in code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file for weather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images</a:t>
            </a:r>
          </a:p>
        </p:txBody>
      </p:sp>
    </p:spTree>
    <p:extLst>
      <p:ext uri="{BB962C8B-B14F-4D97-AF65-F5344CB8AC3E}">
        <p14:creationId xmlns:p14="http://schemas.microsoft.com/office/powerpoint/2010/main" val="124460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0000"/>
                  <a:lumMod val="110000"/>
                </a:schemeClr>
              </a:gs>
              <a:gs pos="100000">
                <a:schemeClr val="bg1">
                  <a:shade val="64000"/>
                  <a:lumMod val="88000"/>
                </a:schemeClr>
              </a:gs>
            </a:gsLst>
            <a:lin ang="5400000" scaled="0"/>
          </a:gradFill>
          <a:ln>
            <a:noFill/>
          </a:ln>
          <a:effectLst/>
        </p:spPr>
      </p:sp>
      <p:pic>
        <p:nvPicPr>
          <p:cNvPr id="32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4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91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13A21831-EE5D-4AAF-84EA-FB72EDCE5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42" r="14613"/>
          <a:stretch/>
        </p:blipFill>
        <p:spPr>
          <a:xfrm>
            <a:off x="1" y="10"/>
            <a:ext cx="7479157" cy="6857990"/>
          </a:xfrm>
          <a:prstGeom prst="rect">
            <a:avLst/>
          </a:prstGeom>
        </p:spPr>
      </p:pic>
      <p:pic>
        <p:nvPicPr>
          <p:cNvPr id="22" name="Picture 2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41CC20-0AED-4600-A87C-AB7CE532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5" y="6265130"/>
            <a:ext cx="58184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Climate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F0882-4754-4D5F-A621-856F569C5A3F}"/>
              </a:ext>
            </a:extLst>
          </p:cNvPr>
          <p:cNvSpPr txBox="1"/>
          <p:nvPr/>
        </p:nvSpPr>
        <p:spPr>
          <a:xfrm>
            <a:off x="8196407" y="640831"/>
            <a:ext cx="3796809" cy="1598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160EB-3D74-4C8A-8ECC-7491BD93B344}"/>
              </a:ext>
            </a:extLst>
          </p:cNvPr>
          <p:cNvSpPr txBox="1"/>
          <p:nvPr/>
        </p:nvSpPr>
        <p:spPr>
          <a:xfrm>
            <a:off x="8196408" y="2367092"/>
            <a:ext cx="3352128" cy="3881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(JavaScript object notation)</a:t>
            </a:r>
          </a:p>
          <a:p>
            <a:pPr marL="342900" indent="-2286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structured data as JavaScript objects.</a:t>
            </a:r>
          </a:p>
          <a:p>
            <a:pPr marL="342900" indent="-2286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data exchange format.</a:t>
            </a:r>
          </a:p>
          <a:p>
            <a:pPr marL="342900" indent="-2286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alternative for xml.</a:t>
            </a:r>
          </a:p>
          <a:p>
            <a:pPr marL="342900" indent="-2286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304DF-E64C-49D5-AEB0-A567A26FF265}"/>
              </a:ext>
            </a:extLst>
          </p:cNvPr>
          <p:cNvSpPr txBox="1"/>
          <p:nvPr/>
        </p:nvSpPr>
        <p:spPr>
          <a:xfrm>
            <a:off x="7908289" y="1111162"/>
            <a:ext cx="393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95597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0000"/>
                  <a:lumMod val="110000"/>
                </a:schemeClr>
              </a:gs>
              <a:gs pos="100000">
                <a:schemeClr val="bg1">
                  <a:shade val="64000"/>
                  <a:lumMod val="88000"/>
                </a:schemeClr>
              </a:gs>
            </a:gsLst>
            <a:lin ang="5400000" scaled="0"/>
          </a:gradFill>
          <a:ln>
            <a:noFill/>
          </a:ln>
          <a:effectLst/>
        </p:spPr>
      </p:sp>
      <p:pic>
        <p:nvPicPr>
          <p:cNvPr id="13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91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F4963-4A72-4859-9C7D-A368748A10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57" r="16398"/>
          <a:stretch/>
        </p:blipFill>
        <p:spPr>
          <a:xfrm>
            <a:off x="1" y="10"/>
            <a:ext cx="7479157" cy="6857990"/>
          </a:xfrm>
          <a:prstGeom prst="rect">
            <a:avLst/>
          </a:prstGeom>
        </p:spPr>
      </p:pic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87D09A-997F-497B-9D48-3C169C4F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5" y="6265130"/>
            <a:ext cx="58184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Climate Forecasting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22E1D-8FCC-45BD-9B05-C9785BAC69DD}"/>
              </a:ext>
            </a:extLst>
          </p:cNvPr>
          <p:cNvSpPr txBox="1"/>
          <p:nvPr/>
        </p:nvSpPr>
        <p:spPr>
          <a:xfrm>
            <a:off x="8196408" y="2367092"/>
            <a:ext cx="3352128" cy="3881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defTabSz="9144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Openweather map:</a:t>
            </a:r>
          </a:p>
          <a:p>
            <a:pPr marL="342900" indent="-228600" defTabSz="9144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open source and online service</a:t>
            </a:r>
          </a:p>
          <a:p>
            <a:pPr marL="342900" indent="-228600" defTabSz="9144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current weather data, forecasting historical data to developers.</a:t>
            </a:r>
          </a:p>
          <a:p>
            <a:pPr marL="342900" indent="-228600" defTabSz="9144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Openweather map API utilize broadcast services, raw data from radar station.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D63ED-2849-4AF6-BEC8-EB2BBA3A6486}"/>
              </a:ext>
            </a:extLst>
          </p:cNvPr>
          <p:cNvSpPr txBox="1"/>
          <p:nvPr/>
        </p:nvSpPr>
        <p:spPr>
          <a:xfrm>
            <a:off x="7924800" y="914400"/>
            <a:ext cx="393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46680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0000"/>
                  <a:lumMod val="110000"/>
                </a:schemeClr>
              </a:gs>
              <a:gs pos="100000">
                <a:schemeClr val="bg1">
                  <a:shade val="64000"/>
                  <a:lumMod val="88000"/>
                </a:schemeClr>
              </a:gs>
            </a:gsLst>
            <a:lin ang="5400000" scaled="0"/>
          </a:gradFill>
          <a:ln>
            <a:noFill/>
          </a:ln>
          <a:effectLst/>
        </p:spPr>
      </p:sp>
      <p:pic>
        <p:nvPicPr>
          <p:cNvPr id="13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5ADDD6-48F6-4636-9716-56E08F3AF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80" y="618517"/>
            <a:ext cx="3147760" cy="559601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2E0177-8195-475C-AB84-040FD1C5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6263640"/>
            <a:ext cx="6672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Climate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CF7B5-6227-4F4E-8D68-879DE1D95E9F}"/>
              </a:ext>
            </a:extLst>
          </p:cNvPr>
          <p:cNvSpPr txBox="1"/>
          <p:nvPr/>
        </p:nvSpPr>
        <p:spPr>
          <a:xfrm>
            <a:off x="5282520" y="618517"/>
            <a:ext cx="58554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BBEAE-82C5-420D-BAEB-81921AF81A74}"/>
              </a:ext>
            </a:extLst>
          </p:cNvPr>
          <p:cNvSpPr txBox="1"/>
          <p:nvPr/>
        </p:nvSpPr>
        <p:spPr>
          <a:xfrm>
            <a:off x="5282520" y="2367092"/>
            <a:ext cx="5855415" cy="384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android activities</a:t>
            </a:r>
          </a:p>
          <a:p>
            <a:pPr marL="285750" indent="-2286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view of cities</a:t>
            </a:r>
          </a:p>
          <a:p>
            <a:pPr marL="285750" indent="-2286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activity/main page</a:t>
            </a:r>
          </a:p>
          <a:p>
            <a:pPr marL="285750" indent="-2286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662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1974</TotalTime>
  <Words>509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Shruti</vt:lpstr>
      <vt:lpstr>Times New Roman</vt:lpstr>
      <vt:lpstr>Tw Cen MT</vt:lpstr>
      <vt:lpstr>Droplet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Nidhi</dc:creator>
  <cp:lastModifiedBy>Nidhi S Patel</cp:lastModifiedBy>
  <cp:revision>40</cp:revision>
  <dcterms:created xsi:type="dcterms:W3CDTF">2017-08-07T02:57:35Z</dcterms:created>
  <dcterms:modified xsi:type="dcterms:W3CDTF">2017-08-10T04:16:45Z</dcterms:modified>
</cp:coreProperties>
</file>